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85" r:id="rId2"/>
    <p:sldId id="387" r:id="rId3"/>
    <p:sldId id="393" r:id="rId4"/>
    <p:sldId id="38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/>
    <p:restoredTop sz="94694"/>
  </p:normalViewPr>
  <p:slideViewPr>
    <p:cSldViewPr snapToGrid="0">
      <p:cViewPr>
        <p:scale>
          <a:sx n="118" d="100"/>
          <a:sy n="118" d="100"/>
        </p:scale>
        <p:origin x="84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, Zhihe" userId="c651ef09-a8e9-4a5d-86e8-a09f4dc9f857" providerId="ADAL" clId="{50855966-59B6-5E75-933B-15F0A25DECB8}"/>
    <pc:docChg chg="custSel delSld modSld">
      <pc:chgData name="YANG, Zhihe" userId="c651ef09-a8e9-4a5d-86e8-a09f4dc9f857" providerId="ADAL" clId="{50855966-59B6-5E75-933B-15F0A25DECB8}" dt="2025-09-28T06:49:49.529" v="21" actId="478"/>
      <pc:docMkLst>
        <pc:docMk/>
      </pc:docMkLst>
      <pc:sldChg chg="delSp mod">
        <pc:chgData name="YANG, Zhihe" userId="c651ef09-a8e9-4a5d-86e8-a09f4dc9f857" providerId="ADAL" clId="{50855966-59B6-5E75-933B-15F0A25DECB8}" dt="2025-09-28T06:49:21.864" v="6" actId="478"/>
        <pc:sldMkLst>
          <pc:docMk/>
          <pc:sldMk cId="667935189" sldId="381"/>
        </pc:sldMkLst>
        <pc:spChg chg="del">
          <ac:chgData name="YANG, Zhihe" userId="c651ef09-a8e9-4a5d-86e8-a09f4dc9f857" providerId="ADAL" clId="{50855966-59B6-5E75-933B-15F0A25DECB8}" dt="2025-09-28T06:49:21.864" v="6" actId="478"/>
          <ac:spMkLst>
            <pc:docMk/>
            <pc:sldMk cId="667935189" sldId="381"/>
            <ac:spMk id="57" creationId="{C86ECF51-DE30-5167-155D-F18568B1B07D}"/>
          </ac:spMkLst>
        </pc:spChg>
        <pc:spChg chg="del">
          <ac:chgData name="YANG, Zhihe" userId="c651ef09-a8e9-4a5d-86e8-a09f4dc9f857" providerId="ADAL" clId="{50855966-59B6-5E75-933B-15F0A25DECB8}" dt="2025-09-28T06:49:21.864" v="6" actId="478"/>
          <ac:spMkLst>
            <pc:docMk/>
            <pc:sldMk cId="667935189" sldId="381"/>
            <ac:spMk id="59" creationId="{8FAB10B7-EE54-C320-6DA2-B0F58D40B410}"/>
          </ac:spMkLst>
        </pc:spChg>
        <pc:spChg chg="del">
          <ac:chgData name="YANG, Zhihe" userId="c651ef09-a8e9-4a5d-86e8-a09f4dc9f857" providerId="ADAL" clId="{50855966-59B6-5E75-933B-15F0A25DECB8}" dt="2025-09-28T06:49:21.864" v="6" actId="478"/>
          <ac:spMkLst>
            <pc:docMk/>
            <pc:sldMk cId="667935189" sldId="381"/>
            <ac:spMk id="65" creationId="{30826C04-3A05-D5F5-92DB-2A6E226B6DBB}"/>
          </ac:spMkLst>
        </pc:spChg>
        <pc:spChg chg="del">
          <ac:chgData name="YANG, Zhihe" userId="c651ef09-a8e9-4a5d-86e8-a09f4dc9f857" providerId="ADAL" clId="{50855966-59B6-5E75-933B-15F0A25DECB8}" dt="2025-09-28T06:49:21.864" v="6" actId="478"/>
          <ac:spMkLst>
            <pc:docMk/>
            <pc:sldMk cId="667935189" sldId="381"/>
            <ac:spMk id="68" creationId="{99400576-1C33-C766-45D9-84347190FE9D}"/>
          </ac:spMkLst>
        </pc:spChg>
        <pc:spChg chg="del">
          <ac:chgData name="YANG, Zhihe" userId="c651ef09-a8e9-4a5d-86e8-a09f4dc9f857" providerId="ADAL" clId="{50855966-59B6-5E75-933B-15F0A25DECB8}" dt="2025-09-28T06:49:21.864" v="6" actId="478"/>
          <ac:spMkLst>
            <pc:docMk/>
            <pc:sldMk cId="667935189" sldId="381"/>
            <ac:spMk id="69" creationId="{70F675F5-28D5-6319-2FC5-64B82BE96911}"/>
          </ac:spMkLst>
        </pc:spChg>
        <pc:spChg chg="del">
          <ac:chgData name="YANG, Zhihe" userId="c651ef09-a8e9-4a5d-86e8-a09f4dc9f857" providerId="ADAL" clId="{50855966-59B6-5E75-933B-15F0A25DECB8}" dt="2025-09-28T06:49:21.864" v="6" actId="478"/>
          <ac:spMkLst>
            <pc:docMk/>
            <pc:sldMk cId="667935189" sldId="381"/>
            <ac:spMk id="71" creationId="{38EB7674-C6EF-F9D8-8F5B-AB205EF0B1E1}"/>
          </ac:spMkLst>
        </pc:spChg>
        <pc:spChg chg="del">
          <ac:chgData name="YANG, Zhihe" userId="c651ef09-a8e9-4a5d-86e8-a09f4dc9f857" providerId="ADAL" clId="{50855966-59B6-5E75-933B-15F0A25DECB8}" dt="2025-09-28T06:49:21.864" v="6" actId="478"/>
          <ac:spMkLst>
            <pc:docMk/>
            <pc:sldMk cId="667935189" sldId="381"/>
            <ac:spMk id="75" creationId="{8A1BD694-3611-9F11-0498-D4BB4E969545}"/>
          </ac:spMkLst>
        </pc:spChg>
        <pc:spChg chg="del">
          <ac:chgData name="YANG, Zhihe" userId="c651ef09-a8e9-4a5d-86e8-a09f4dc9f857" providerId="ADAL" clId="{50855966-59B6-5E75-933B-15F0A25DECB8}" dt="2025-09-28T06:49:21.864" v="6" actId="478"/>
          <ac:spMkLst>
            <pc:docMk/>
            <pc:sldMk cId="667935189" sldId="381"/>
            <ac:spMk id="80" creationId="{F5A9CA28-2391-FB84-A261-15E30D087C9A}"/>
          </ac:spMkLst>
        </pc:spChg>
        <pc:spChg chg="del">
          <ac:chgData name="YANG, Zhihe" userId="c651ef09-a8e9-4a5d-86e8-a09f4dc9f857" providerId="ADAL" clId="{50855966-59B6-5E75-933B-15F0A25DECB8}" dt="2025-09-28T06:49:21.864" v="6" actId="478"/>
          <ac:spMkLst>
            <pc:docMk/>
            <pc:sldMk cId="667935189" sldId="381"/>
            <ac:spMk id="84" creationId="{5DD061ED-E4F8-0BCC-1776-273B07C7FFF5}"/>
          </ac:spMkLst>
        </pc:spChg>
        <pc:spChg chg="del">
          <ac:chgData name="YANG, Zhihe" userId="c651ef09-a8e9-4a5d-86e8-a09f4dc9f857" providerId="ADAL" clId="{50855966-59B6-5E75-933B-15F0A25DECB8}" dt="2025-09-28T06:49:21.864" v="6" actId="478"/>
          <ac:spMkLst>
            <pc:docMk/>
            <pc:sldMk cId="667935189" sldId="381"/>
            <ac:spMk id="85" creationId="{1DCAA896-42A3-24C0-813E-2509C9BA222A}"/>
          </ac:spMkLst>
        </pc:spChg>
      </pc:sldChg>
      <pc:sldChg chg="del">
        <pc:chgData name="YANG, Zhihe" userId="c651ef09-a8e9-4a5d-86e8-a09f4dc9f857" providerId="ADAL" clId="{50855966-59B6-5E75-933B-15F0A25DECB8}" dt="2025-09-28T06:49:00.142" v="0" actId="2696"/>
        <pc:sldMkLst>
          <pc:docMk/>
          <pc:sldMk cId="2706371594" sldId="382"/>
        </pc:sldMkLst>
      </pc:sldChg>
      <pc:sldChg chg="del">
        <pc:chgData name="YANG, Zhihe" userId="c651ef09-a8e9-4a5d-86e8-a09f4dc9f857" providerId="ADAL" clId="{50855966-59B6-5E75-933B-15F0A25DECB8}" dt="2025-09-28T06:49:00.180" v="2" actId="2696"/>
        <pc:sldMkLst>
          <pc:docMk/>
          <pc:sldMk cId="2638531523" sldId="383"/>
        </pc:sldMkLst>
      </pc:sldChg>
      <pc:sldChg chg="del">
        <pc:chgData name="YANG, Zhihe" userId="c651ef09-a8e9-4a5d-86e8-a09f4dc9f857" providerId="ADAL" clId="{50855966-59B6-5E75-933B-15F0A25DECB8}" dt="2025-09-28T06:49:00.146" v="1" actId="2696"/>
        <pc:sldMkLst>
          <pc:docMk/>
          <pc:sldMk cId="3016406392" sldId="384"/>
        </pc:sldMkLst>
      </pc:sldChg>
      <pc:sldChg chg="del">
        <pc:chgData name="YANG, Zhihe" userId="c651ef09-a8e9-4a5d-86e8-a09f4dc9f857" providerId="ADAL" clId="{50855966-59B6-5E75-933B-15F0A25DECB8}" dt="2025-09-28T06:49:02.594" v="3" actId="2696"/>
        <pc:sldMkLst>
          <pc:docMk/>
          <pc:sldMk cId="3072013332" sldId="386"/>
        </pc:sldMkLst>
      </pc:sldChg>
      <pc:sldChg chg="delSp modSp mod">
        <pc:chgData name="YANG, Zhihe" userId="c651ef09-a8e9-4a5d-86e8-a09f4dc9f857" providerId="ADAL" clId="{50855966-59B6-5E75-933B-15F0A25DECB8}" dt="2025-09-28T06:49:49.529" v="21" actId="478"/>
        <pc:sldMkLst>
          <pc:docMk/>
          <pc:sldMk cId="1029203061" sldId="387"/>
        </pc:sldMkLst>
        <pc:spChg chg="del">
          <ac:chgData name="YANG, Zhihe" userId="c651ef09-a8e9-4a5d-86e8-a09f4dc9f857" providerId="ADAL" clId="{50855966-59B6-5E75-933B-15F0A25DECB8}" dt="2025-09-28T06:49:49.529" v="21" actId="478"/>
          <ac:spMkLst>
            <pc:docMk/>
            <pc:sldMk cId="1029203061" sldId="387"/>
            <ac:spMk id="2" creationId="{53E977B3-16D0-4386-2B4E-2547E1DC68A5}"/>
          </ac:spMkLst>
        </pc:spChg>
        <pc:spChg chg="del">
          <ac:chgData name="YANG, Zhihe" userId="c651ef09-a8e9-4a5d-86e8-a09f4dc9f857" providerId="ADAL" clId="{50855966-59B6-5E75-933B-15F0A25DECB8}" dt="2025-09-28T06:49:49.529" v="21" actId="478"/>
          <ac:spMkLst>
            <pc:docMk/>
            <pc:sldMk cId="1029203061" sldId="387"/>
            <ac:spMk id="3" creationId="{150A7A23-CCF3-7401-A047-5FF62F0889DA}"/>
          </ac:spMkLst>
        </pc:spChg>
        <pc:spChg chg="del">
          <ac:chgData name="YANG, Zhihe" userId="c651ef09-a8e9-4a5d-86e8-a09f4dc9f857" providerId="ADAL" clId="{50855966-59B6-5E75-933B-15F0A25DECB8}" dt="2025-09-28T06:49:49.529" v="21" actId="478"/>
          <ac:spMkLst>
            <pc:docMk/>
            <pc:sldMk cId="1029203061" sldId="387"/>
            <ac:spMk id="29" creationId="{5FA3C6E0-DC50-3073-E60B-0A9207590A79}"/>
          </ac:spMkLst>
        </pc:spChg>
        <pc:spChg chg="del">
          <ac:chgData name="YANG, Zhihe" userId="c651ef09-a8e9-4a5d-86e8-a09f4dc9f857" providerId="ADAL" clId="{50855966-59B6-5E75-933B-15F0A25DECB8}" dt="2025-09-28T06:49:49.529" v="21" actId="478"/>
          <ac:spMkLst>
            <pc:docMk/>
            <pc:sldMk cId="1029203061" sldId="387"/>
            <ac:spMk id="51" creationId="{4B6887D3-8574-BDD1-93B9-A4650EB44BA3}"/>
          </ac:spMkLst>
        </pc:spChg>
        <pc:spChg chg="del">
          <ac:chgData name="YANG, Zhihe" userId="c651ef09-a8e9-4a5d-86e8-a09f4dc9f857" providerId="ADAL" clId="{50855966-59B6-5E75-933B-15F0A25DECB8}" dt="2025-09-28T06:49:49.529" v="21" actId="478"/>
          <ac:spMkLst>
            <pc:docMk/>
            <pc:sldMk cId="1029203061" sldId="387"/>
            <ac:spMk id="53" creationId="{1EDD497A-BE98-C961-3CB3-F20552051037}"/>
          </ac:spMkLst>
        </pc:spChg>
        <pc:spChg chg="del">
          <ac:chgData name="YANG, Zhihe" userId="c651ef09-a8e9-4a5d-86e8-a09f4dc9f857" providerId="ADAL" clId="{50855966-59B6-5E75-933B-15F0A25DECB8}" dt="2025-09-28T06:49:49.529" v="21" actId="478"/>
          <ac:spMkLst>
            <pc:docMk/>
            <pc:sldMk cId="1029203061" sldId="387"/>
            <ac:spMk id="54" creationId="{04BC9BFF-A073-E7DA-9377-15866949DE03}"/>
          </ac:spMkLst>
        </pc:spChg>
        <pc:spChg chg="del">
          <ac:chgData name="YANG, Zhihe" userId="c651ef09-a8e9-4a5d-86e8-a09f4dc9f857" providerId="ADAL" clId="{50855966-59B6-5E75-933B-15F0A25DECB8}" dt="2025-09-28T06:49:49.529" v="21" actId="478"/>
          <ac:spMkLst>
            <pc:docMk/>
            <pc:sldMk cId="1029203061" sldId="387"/>
            <ac:spMk id="55" creationId="{AAC91B62-7972-C439-69FE-80BEE1575597}"/>
          </ac:spMkLst>
        </pc:spChg>
        <pc:spChg chg="del">
          <ac:chgData name="YANG, Zhihe" userId="c651ef09-a8e9-4a5d-86e8-a09f4dc9f857" providerId="ADAL" clId="{50855966-59B6-5E75-933B-15F0A25DECB8}" dt="2025-09-28T06:49:49.529" v="21" actId="478"/>
          <ac:spMkLst>
            <pc:docMk/>
            <pc:sldMk cId="1029203061" sldId="387"/>
            <ac:spMk id="57" creationId="{AD4AB353-E4FB-3A7F-CDE9-4C57862CE9D1}"/>
          </ac:spMkLst>
        </pc:spChg>
        <pc:spChg chg="del">
          <ac:chgData name="YANG, Zhihe" userId="c651ef09-a8e9-4a5d-86e8-a09f4dc9f857" providerId="ADAL" clId="{50855966-59B6-5E75-933B-15F0A25DECB8}" dt="2025-09-28T06:49:49.529" v="21" actId="478"/>
          <ac:spMkLst>
            <pc:docMk/>
            <pc:sldMk cId="1029203061" sldId="387"/>
            <ac:spMk id="58" creationId="{1BE45F0B-588D-B6DA-0EEF-7B19725F694C}"/>
          </ac:spMkLst>
        </pc:spChg>
        <pc:spChg chg="del">
          <ac:chgData name="YANG, Zhihe" userId="c651ef09-a8e9-4a5d-86e8-a09f4dc9f857" providerId="ADAL" clId="{50855966-59B6-5E75-933B-15F0A25DECB8}" dt="2025-09-28T06:49:49.529" v="21" actId="478"/>
          <ac:spMkLst>
            <pc:docMk/>
            <pc:sldMk cId="1029203061" sldId="387"/>
            <ac:spMk id="79" creationId="{DBAD728A-FB81-D802-9664-83664DC85272}"/>
          </ac:spMkLst>
        </pc:spChg>
      </pc:sldChg>
      <pc:sldChg chg="del">
        <pc:chgData name="YANG, Zhihe" userId="c651ef09-a8e9-4a5d-86e8-a09f4dc9f857" providerId="ADAL" clId="{50855966-59B6-5E75-933B-15F0A25DECB8}" dt="2025-09-28T06:49:39.675" v="7" actId="2696"/>
        <pc:sldMkLst>
          <pc:docMk/>
          <pc:sldMk cId="1382325506" sldId="388"/>
        </pc:sldMkLst>
      </pc:sldChg>
      <pc:sldChg chg="del">
        <pc:chgData name="YANG, Zhihe" userId="c651ef09-a8e9-4a5d-86e8-a09f4dc9f857" providerId="ADAL" clId="{50855966-59B6-5E75-933B-15F0A25DECB8}" dt="2025-09-28T06:49:39.702" v="10" actId="2696"/>
        <pc:sldMkLst>
          <pc:docMk/>
          <pc:sldMk cId="402523449" sldId="389"/>
        </pc:sldMkLst>
      </pc:sldChg>
      <pc:sldChg chg="del">
        <pc:chgData name="YANG, Zhihe" userId="c651ef09-a8e9-4a5d-86e8-a09f4dc9f857" providerId="ADAL" clId="{50855966-59B6-5E75-933B-15F0A25DECB8}" dt="2025-09-28T06:49:39.737" v="13" actId="2696"/>
        <pc:sldMkLst>
          <pc:docMk/>
          <pc:sldMk cId="1461988813" sldId="390"/>
        </pc:sldMkLst>
      </pc:sldChg>
      <pc:sldChg chg="del">
        <pc:chgData name="YANG, Zhihe" userId="c651ef09-a8e9-4a5d-86e8-a09f4dc9f857" providerId="ADAL" clId="{50855966-59B6-5E75-933B-15F0A25DECB8}" dt="2025-09-28T06:49:39.726" v="11" actId="2696"/>
        <pc:sldMkLst>
          <pc:docMk/>
          <pc:sldMk cId="4078024172" sldId="391"/>
        </pc:sldMkLst>
      </pc:sldChg>
      <pc:sldChg chg="del">
        <pc:chgData name="YANG, Zhihe" userId="c651ef09-a8e9-4a5d-86e8-a09f4dc9f857" providerId="ADAL" clId="{50855966-59B6-5E75-933B-15F0A25DECB8}" dt="2025-09-28T06:49:15.558" v="5" actId="2696"/>
        <pc:sldMkLst>
          <pc:docMk/>
          <pc:sldMk cId="1664218312" sldId="392"/>
        </pc:sldMkLst>
      </pc:sldChg>
      <pc:sldChg chg="del">
        <pc:chgData name="YANG, Zhihe" userId="c651ef09-a8e9-4a5d-86e8-a09f4dc9f857" providerId="ADAL" clId="{50855966-59B6-5E75-933B-15F0A25DECB8}" dt="2025-09-28T06:49:08.653" v="4" actId="2696"/>
        <pc:sldMkLst>
          <pc:docMk/>
          <pc:sldMk cId="3406303145" sldId="394"/>
        </pc:sldMkLst>
      </pc:sldChg>
      <pc:sldChg chg="del">
        <pc:chgData name="YANG, Zhihe" userId="c651ef09-a8e9-4a5d-86e8-a09f4dc9f857" providerId="ADAL" clId="{50855966-59B6-5E75-933B-15F0A25DECB8}" dt="2025-09-28T06:49:39.728" v="12" actId="2696"/>
        <pc:sldMkLst>
          <pc:docMk/>
          <pc:sldMk cId="2199080435" sldId="395"/>
        </pc:sldMkLst>
      </pc:sldChg>
      <pc:sldChg chg="del">
        <pc:chgData name="YANG, Zhihe" userId="c651ef09-a8e9-4a5d-86e8-a09f4dc9f857" providerId="ADAL" clId="{50855966-59B6-5E75-933B-15F0A25DECB8}" dt="2025-09-28T06:49:39.759" v="15" actId="2696"/>
        <pc:sldMkLst>
          <pc:docMk/>
          <pc:sldMk cId="3488095423" sldId="398"/>
        </pc:sldMkLst>
      </pc:sldChg>
      <pc:sldChg chg="del">
        <pc:chgData name="YANG, Zhihe" userId="c651ef09-a8e9-4a5d-86e8-a09f4dc9f857" providerId="ADAL" clId="{50855966-59B6-5E75-933B-15F0A25DECB8}" dt="2025-09-28T06:49:39.739" v="14" actId="2696"/>
        <pc:sldMkLst>
          <pc:docMk/>
          <pc:sldMk cId="2465021917" sldId="399"/>
        </pc:sldMkLst>
      </pc:sldChg>
      <pc:sldChg chg="del">
        <pc:chgData name="YANG, Zhihe" userId="c651ef09-a8e9-4a5d-86e8-a09f4dc9f857" providerId="ADAL" clId="{50855966-59B6-5E75-933B-15F0A25DECB8}" dt="2025-09-28T06:49:39.780" v="18" actId="2696"/>
        <pc:sldMkLst>
          <pc:docMk/>
          <pc:sldMk cId="1378776066" sldId="403"/>
        </pc:sldMkLst>
      </pc:sldChg>
      <pc:sldChg chg="del">
        <pc:chgData name="YANG, Zhihe" userId="c651ef09-a8e9-4a5d-86e8-a09f4dc9f857" providerId="ADAL" clId="{50855966-59B6-5E75-933B-15F0A25DECB8}" dt="2025-09-28T06:49:39.677" v="8" actId="2696"/>
        <pc:sldMkLst>
          <pc:docMk/>
          <pc:sldMk cId="3271695698" sldId="404"/>
        </pc:sldMkLst>
      </pc:sldChg>
      <pc:sldChg chg="del">
        <pc:chgData name="YANG, Zhihe" userId="c651ef09-a8e9-4a5d-86e8-a09f4dc9f857" providerId="ADAL" clId="{50855966-59B6-5E75-933B-15F0A25DECB8}" dt="2025-09-28T06:49:39.801" v="20" actId="2696"/>
        <pc:sldMkLst>
          <pc:docMk/>
          <pc:sldMk cId="3995012179" sldId="405"/>
        </pc:sldMkLst>
      </pc:sldChg>
      <pc:sldChg chg="del">
        <pc:chgData name="YANG, Zhihe" userId="c651ef09-a8e9-4a5d-86e8-a09f4dc9f857" providerId="ADAL" clId="{50855966-59B6-5E75-933B-15F0A25DECB8}" dt="2025-09-28T06:49:39.761" v="17" actId="2696"/>
        <pc:sldMkLst>
          <pc:docMk/>
          <pc:sldMk cId="1601883508" sldId="406"/>
        </pc:sldMkLst>
      </pc:sldChg>
      <pc:sldChg chg="del">
        <pc:chgData name="YANG, Zhihe" userId="c651ef09-a8e9-4a5d-86e8-a09f4dc9f857" providerId="ADAL" clId="{50855966-59B6-5E75-933B-15F0A25DECB8}" dt="2025-09-28T06:49:39.678" v="9" actId="2696"/>
        <pc:sldMkLst>
          <pc:docMk/>
          <pc:sldMk cId="3817804244" sldId="407"/>
        </pc:sldMkLst>
      </pc:sldChg>
      <pc:sldChg chg="del">
        <pc:chgData name="YANG, Zhihe" userId="c651ef09-a8e9-4a5d-86e8-a09f4dc9f857" providerId="ADAL" clId="{50855966-59B6-5E75-933B-15F0A25DECB8}" dt="2025-09-28T06:49:39.781" v="19" actId="2696"/>
        <pc:sldMkLst>
          <pc:docMk/>
          <pc:sldMk cId="1111836353" sldId="408"/>
        </pc:sldMkLst>
      </pc:sldChg>
      <pc:sldChg chg="del">
        <pc:chgData name="YANG, Zhihe" userId="c651ef09-a8e9-4a5d-86e8-a09f4dc9f857" providerId="ADAL" clId="{50855966-59B6-5E75-933B-15F0A25DECB8}" dt="2025-09-28T06:49:39.760" v="16" actId="2696"/>
        <pc:sldMkLst>
          <pc:docMk/>
          <pc:sldMk cId="853439803" sldId="40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46424-48E3-F10D-F22F-CC0FAC5E4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03EE91-2780-0CBA-AAA4-ADF666B85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E226D-B144-161C-936D-BDFF1E3D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2423-6FB1-7948-8790-48A9AB594F83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E4721-F8E9-A27B-5FF5-D0906A185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47256A-6A4D-8182-835E-E96F820C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AF954-39CC-8D4F-B1E7-CA692E6245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811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224A7-C106-6840-7FCF-482E9ABA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B049B7-4BC6-2087-B58D-0C36DEBC1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AC25E3-DDAC-2FAF-2649-4EF13FDA0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2423-6FB1-7948-8790-48A9AB594F83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8AAA26-B5EF-206B-272F-FC25852C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C01F61-8322-E7B1-87EB-516D5C093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AF954-39CC-8D4F-B1E7-CA692E6245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046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AD8F3F-0A7C-27E5-D4B9-01E146B75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FC02B8-4177-0B5A-4673-3F50127BC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349767-32E2-AFC7-8AC5-BA6AB4ABC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2423-6FB1-7948-8790-48A9AB594F83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83572-76A6-6112-BBCA-52EA8D99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5C2FC1-D210-C725-E9C1-DFC8098F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AF954-39CC-8D4F-B1E7-CA692E6245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486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73B76-B486-4973-9C18-D4689B59B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84D582-9234-D2A7-D560-1EA9F8D2A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9A332A-24F8-8711-F538-3EEB17EB2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2423-6FB1-7948-8790-48A9AB594F83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87D6F-A04E-4760-4285-7755B4BB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FA318-B235-6521-8A81-BCEE8CF5C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AF954-39CC-8D4F-B1E7-CA692E6245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685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6E0E6-D728-0C21-2CCD-31C130DA7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522343-08C1-668D-D371-61D15F559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62B683-906E-E365-F572-910A9A16C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2423-6FB1-7948-8790-48A9AB594F83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548E03-E7AC-BFAA-D4ED-6FEEEDC8F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9A9FEA-5E13-8DAF-5F2E-FD0A99CB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AF954-39CC-8D4F-B1E7-CA692E6245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465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7C14B-AA6D-D194-AA8F-A3345C70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69AED-E8E2-2AF5-C91D-4122F7C89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30DF22-C778-26AA-4546-7C17B3391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04459E-9390-F22B-59DD-122F6A9D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2423-6FB1-7948-8790-48A9AB594F83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7A43C2-C8C2-EBA9-2999-C72C8A9E9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BF9D66-3490-5396-CC39-E71F429C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AF954-39CC-8D4F-B1E7-CA692E6245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63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33009-8505-EBE4-8A27-5511C6572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E70121-4CB4-74E0-467B-DCA526829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066424-A92D-FE81-9B71-852C4C542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EC0515-581F-7821-EFBF-7E8EADAB62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A39309-BB03-AF76-9808-CF56D957B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2DC8D0-B782-5735-B24F-F635ACDD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2423-6FB1-7948-8790-48A9AB594F83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635518-E260-5F29-6058-A9751E145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D8B4DB-5444-2F3C-C31C-72429231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AF954-39CC-8D4F-B1E7-CA692E6245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608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35C96-A3A4-841D-7BB9-66985C5A3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631BA9-9867-62B4-5C1B-AA68BD20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2423-6FB1-7948-8790-48A9AB594F83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BE4B08-3E0B-159B-D9F3-DB8801B19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0E5E2C-6AA4-2497-F684-EE2985F9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AF954-39CC-8D4F-B1E7-CA692E6245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3454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325018-01DA-A6A7-DF58-65E3539D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2423-6FB1-7948-8790-48A9AB594F83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D5B19A-ABAB-DE68-4372-5DCC056D0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99C973-10B0-04B2-535D-041475B6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AF954-39CC-8D4F-B1E7-CA692E6245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891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5E744-6CC4-22CD-08C3-360EE350E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0ACF0C-7313-E341-233C-704640E7E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10CB9E-CC19-7C79-0D20-A15C3C9BD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44D969-3DE7-0CE9-A5C7-B4C61D51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2423-6FB1-7948-8790-48A9AB594F83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21C8D4-9B0C-E223-D7C5-2EA8F7DA3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14CC81-6DA0-E1F4-2629-58059DA67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AF954-39CC-8D4F-B1E7-CA692E6245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393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8900A-F882-E150-CD83-D17FD383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680548-2597-52AA-A5FD-2E09D7606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53368C-F17D-9CD1-9417-129FBBD5E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A9D108-49EB-3462-2230-BCBC8D718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2423-6FB1-7948-8790-48A9AB594F83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B936C7-F6BA-7AAF-71EB-8F23965A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7B09A2-E1EC-E121-4669-CC9DB4F5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AF954-39CC-8D4F-B1E7-CA692E6245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6557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7458EB-57DD-E23E-8FC3-CFE35D111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A6F7E6-3DA9-958B-8486-ECA1863CF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E0711-0AD2-78C4-C01E-058331392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952423-6FB1-7948-8790-48A9AB594F83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84D186-7066-EE2F-9021-79B01FD74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CD71F4-3B5C-1EE4-803A-85ACFB8B9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7AF954-39CC-8D4F-B1E7-CA692E6245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008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13.png"/><Relationship Id="rId5" Type="http://schemas.openxmlformats.org/officeDocument/2006/relationships/image" Target="../media/image70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300.png"/><Relationship Id="rId18" Type="http://schemas.openxmlformats.org/officeDocument/2006/relationships/image" Target="../media/image37.png"/><Relationship Id="rId3" Type="http://schemas.openxmlformats.org/officeDocument/2006/relationships/image" Target="../media/image4.png"/><Relationship Id="rId12" Type="http://schemas.openxmlformats.org/officeDocument/2006/relationships/image" Target="../media/image29.png"/><Relationship Id="rId17" Type="http://schemas.openxmlformats.org/officeDocument/2006/relationships/image" Target="../media/image90.png"/><Relationship Id="rId2" Type="http://schemas.openxmlformats.org/officeDocument/2006/relationships/image" Target="../media/image3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6.png"/><Relationship Id="rId15" Type="http://schemas.openxmlformats.org/officeDocument/2006/relationships/image" Target="../media/image320.png"/><Relationship Id="rId10" Type="http://schemas.openxmlformats.org/officeDocument/2006/relationships/image" Target="../media/image28.png"/><Relationship Id="rId4" Type="http://schemas.openxmlformats.org/officeDocument/2006/relationships/image" Target="../media/image5.png"/><Relationship Id="rId9" Type="http://schemas.openxmlformats.org/officeDocument/2006/relationships/image" Target="../media/image34.png"/><Relationship Id="rId14" Type="http://schemas.openxmlformats.org/officeDocument/2006/relationships/image" Target="../media/image3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3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6BDB742-10A8-F1B7-07DC-C67773382BC1}"/>
              </a:ext>
            </a:extLst>
          </p:cNvPr>
          <p:cNvSpPr/>
          <p:nvPr/>
        </p:nvSpPr>
        <p:spPr>
          <a:xfrm>
            <a:off x="6493993" y="2155160"/>
            <a:ext cx="2846371" cy="1021800"/>
          </a:xfrm>
          <a:prstGeom prst="roundRect">
            <a:avLst>
              <a:gd name="adj" fmla="val 1128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D11D7D8-5CBA-0F6B-8952-5136E7CCAC84}"/>
              </a:ext>
            </a:extLst>
          </p:cNvPr>
          <p:cNvSpPr/>
          <p:nvPr/>
        </p:nvSpPr>
        <p:spPr>
          <a:xfrm>
            <a:off x="3048000" y="3801030"/>
            <a:ext cx="5212079" cy="689697"/>
          </a:xfrm>
          <a:custGeom>
            <a:avLst/>
            <a:gdLst>
              <a:gd name="connsiteX0" fmla="*/ 0 w 5511800"/>
              <a:gd name="connsiteY0" fmla="*/ 1079507 h 1092207"/>
              <a:gd name="connsiteX1" fmla="*/ 1257300 w 5511800"/>
              <a:gd name="connsiteY1" fmla="*/ 292107 h 1092207"/>
              <a:gd name="connsiteX2" fmla="*/ 2673350 w 5511800"/>
              <a:gd name="connsiteY2" fmla="*/ 7 h 1092207"/>
              <a:gd name="connsiteX3" fmla="*/ 4114800 w 5511800"/>
              <a:gd name="connsiteY3" fmla="*/ 285757 h 1092207"/>
              <a:gd name="connsiteX4" fmla="*/ 5511800 w 5511800"/>
              <a:gd name="connsiteY4" fmla="*/ 1092207 h 1092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1800" h="1092207">
                <a:moveTo>
                  <a:pt x="0" y="1079507"/>
                </a:moveTo>
                <a:cubicBezTo>
                  <a:pt x="405871" y="775765"/>
                  <a:pt x="811742" y="472024"/>
                  <a:pt x="1257300" y="292107"/>
                </a:cubicBezTo>
                <a:cubicBezTo>
                  <a:pt x="1702858" y="112190"/>
                  <a:pt x="2197100" y="1065"/>
                  <a:pt x="2673350" y="7"/>
                </a:cubicBezTo>
                <a:cubicBezTo>
                  <a:pt x="3149600" y="-1051"/>
                  <a:pt x="3641725" y="103724"/>
                  <a:pt x="4114800" y="285757"/>
                </a:cubicBezTo>
                <a:cubicBezTo>
                  <a:pt x="4587875" y="467790"/>
                  <a:pt x="5049837" y="779998"/>
                  <a:pt x="5511800" y="1092207"/>
                </a:cubicBezTo>
              </a:path>
            </a:pathLst>
          </a:custGeom>
          <a:solidFill>
            <a:schemeClr val="accent5">
              <a:lumMod val="20000"/>
              <a:lumOff val="80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2EB128A-59EF-1FAE-A7B5-8A1501C1C83D}"/>
              </a:ext>
            </a:extLst>
          </p:cNvPr>
          <p:cNvSpPr/>
          <p:nvPr/>
        </p:nvSpPr>
        <p:spPr>
          <a:xfrm>
            <a:off x="3048000" y="2405125"/>
            <a:ext cx="4191000" cy="2084325"/>
          </a:xfrm>
          <a:custGeom>
            <a:avLst/>
            <a:gdLst>
              <a:gd name="connsiteX0" fmla="*/ 0 w 4191000"/>
              <a:gd name="connsiteY0" fmla="*/ 2006902 h 2013252"/>
              <a:gd name="connsiteX1" fmla="*/ 1041400 w 4191000"/>
              <a:gd name="connsiteY1" fmla="*/ 1657652 h 2013252"/>
              <a:gd name="connsiteX2" fmla="*/ 1536700 w 4191000"/>
              <a:gd name="connsiteY2" fmla="*/ 302 h 2013252"/>
              <a:gd name="connsiteX3" fmla="*/ 2298700 w 4191000"/>
              <a:gd name="connsiteY3" fmla="*/ 1524302 h 2013252"/>
              <a:gd name="connsiteX4" fmla="*/ 4191000 w 4191000"/>
              <a:gd name="connsiteY4" fmla="*/ 2013252 h 2013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1000" h="2013252">
                <a:moveTo>
                  <a:pt x="0" y="2006902"/>
                </a:moveTo>
                <a:cubicBezTo>
                  <a:pt x="392641" y="1999493"/>
                  <a:pt x="785283" y="1992085"/>
                  <a:pt x="1041400" y="1657652"/>
                </a:cubicBezTo>
                <a:cubicBezTo>
                  <a:pt x="1297517" y="1323219"/>
                  <a:pt x="1327150" y="22527"/>
                  <a:pt x="1536700" y="302"/>
                </a:cubicBezTo>
                <a:cubicBezTo>
                  <a:pt x="1746250" y="-21923"/>
                  <a:pt x="1856317" y="1188810"/>
                  <a:pt x="2298700" y="1524302"/>
                </a:cubicBezTo>
                <a:cubicBezTo>
                  <a:pt x="2741083" y="1859794"/>
                  <a:pt x="3466041" y="1936523"/>
                  <a:pt x="4191000" y="2013252"/>
                </a:cubicBezTo>
              </a:path>
            </a:pathLst>
          </a:custGeom>
          <a:solidFill>
            <a:schemeClr val="accent6">
              <a:lumMod val="20000"/>
              <a:lumOff val="80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48AF53-4BD1-A703-F7E4-1E86734128E4}"/>
                  </a:ext>
                </a:extLst>
              </p:cNvPr>
              <p:cNvSpPr txBox="1"/>
              <p:nvPr/>
            </p:nvSpPr>
            <p:spPr>
              <a:xfrm>
                <a:off x="4688942" y="2264308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48AF53-4BD1-A703-F7E4-1E867341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942" y="2264308"/>
                <a:ext cx="51161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DED9E6-E5F8-C817-FFC8-CBEE3B97F9C7}"/>
                  </a:ext>
                </a:extLst>
              </p:cNvPr>
              <p:cNvSpPr txBox="1"/>
              <p:nvPr/>
            </p:nvSpPr>
            <p:spPr>
              <a:xfrm>
                <a:off x="5401957" y="3365127"/>
                <a:ext cx="683136" cy="3955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𝒓𝒆𝒇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DED9E6-E5F8-C817-FFC8-CBEE3B97F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957" y="3365127"/>
                <a:ext cx="683136" cy="395558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7034F6-5BBD-F894-EA06-E0D880DECF59}"/>
              </a:ext>
            </a:extLst>
          </p:cNvPr>
          <p:cNvCxnSpPr>
            <a:cxnSpLocks/>
            <a:stCxn id="14" idx="0"/>
          </p:cNvCxnSpPr>
          <p:nvPr/>
        </p:nvCxnSpPr>
        <p:spPr>
          <a:xfrm>
            <a:off x="3048000" y="4482876"/>
            <a:ext cx="0" cy="79016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D53551-240C-F12C-CDE5-E19775DCC2D6}"/>
              </a:ext>
            </a:extLst>
          </p:cNvPr>
          <p:cNvCxnSpPr>
            <a:cxnSpLocks/>
          </p:cNvCxnSpPr>
          <p:nvPr/>
        </p:nvCxnSpPr>
        <p:spPr>
          <a:xfrm>
            <a:off x="9326880" y="4495800"/>
            <a:ext cx="0" cy="77724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A4C877B-2605-BFAC-D150-BD0D01F95363}"/>
              </a:ext>
            </a:extLst>
          </p:cNvPr>
          <p:cNvCxnSpPr/>
          <p:nvPr/>
        </p:nvCxnSpPr>
        <p:spPr>
          <a:xfrm>
            <a:off x="3048000" y="5151120"/>
            <a:ext cx="6278880" cy="0"/>
          </a:xfrm>
          <a:prstGeom prst="straightConnector1">
            <a:avLst/>
          </a:prstGeom>
          <a:ln w="190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82DDD2-C223-F2AF-7CFA-6BCA8AF694AF}"/>
              </a:ext>
            </a:extLst>
          </p:cNvPr>
          <p:cNvCxnSpPr>
            <a:cxnSpLocks/>
          </p:cNvCxnSpPr>
          <p:nvPr/>
        </p:nvCxnSpPr>
        <p:spPr>
          <a:xfrm>
            <a:off x="8260079" y="4502999"/>
            <a:ext cx="0" cy="58674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22F2C9-D0EE-1F2D-E594-EE7B0894CB97}"/>
              </a:ext>
            </a:extLst>
          </p:cNvPr>
          <p:cNvCxnSpPr>
            <a:cxnSpLocks/>
          </p:cNvCxnSpPr>
          <p:nvPr/>
        </p:nvCxnSpPr>
        <p:spPr>
          <a:xfrm>
            <a:off x="3048000" y="4914900"/>
            <a:ext cx="5212079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C9B66D-907E-96A8-C7A0-194640F0DB75}"/>
              </a:ext>
            </a:extLst>
          </p:cNvPr>
          <p:cNvCxnSpPr>
            <a:cxnSpLocks/>
          </p:cNvCxnSpPr>
          <p:nvPr/>
        </p:nvCxnSpPr>
        <p:spPr>
          <a:xfrm>
            <a:off x="7239000" y="4483100"/>
            <a:ext cx="0" cy="36830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488329-DE18-AC40-4C23-33C510ED57C9}"/>
              </a:ext>
            </a:extLst>
          </p:cNvPr>
          <p:cNvCxnSpPr>
            <a:cxnSpLocks/>
          </p:cNvCxnSpPr>
          <p:nvPr/>
        </p:nvCxnSpPr>
        <p:spPr>
          <a:xfrm>
            <a:off x="3063240" y="4676775"/>
            <a:ext cx="4175760" cy="0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C17C51D-8E22-480B-D15B-EE56B33D6837}"/>
                  </a:ext>
                </a:extLst>
              </p:cNvPr>
              <p:cNvSpPr txBox="1"/>
              <p:nvPr/>
            </p:nvSpPr>
            <p:spPr>
              <a:xfrm>
                <a:off x="5997901" y="5012620"/>
                <a:ext cx="41832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𝜰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𝐚𝐥𝐥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C17C51D-8E22-480B-D15B-EE56B33D6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901" y="5012620"/>
                <a:ext cx="418320" cy="276999"/>
              </a:xfrm>
              <a:prstGeom prst="rect">
                <a:avLst/>
              </a:prstGeom>
              <a:blipFill>
                <a:blip r:embed="rId4"/>
                <a:stretch>
                  <a:fillRect l="-13043" r="-724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8E71383-852C-ED87-C3F5-1EB60D0D539E}"/>
                  </a:ext>
                </a:extLst>
              </p:cNvPr>
              <p:cNvSpPr txBox="1"/>
              <p:nvPr/>
            </p:nvSpPr>
            <p:spPr>
              <a:xfrm>
                <a:off x="5474766" y="4743029"/>
                <a:ext cx="537519" cy="30239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𝜰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b>
                              <m:r>
                                <a:rPr lang="en-US" b="1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𝐫𝐞𝐟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8E71383-852C-ED87-C3F5-1EB60D0D5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766" y="4743029"/>
                <a:ext cx="537519" cy="302390"/>
              </a:xfrm>
              <a:prstGeom prst="rect">
                <a:avLst/>
              </a:prstGeom>
              <a:blipFill>
                <a:blip r:embed="rId5"/>
                <a:stretch>
                  <a:fillRect l="-9091" r="-3409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3F9C092-5475-28BE-3A9B-3DA91B255CBA}"/>
                  </a:ext>
                </a:extLst>
              </p:cNvPr>
              <p:cNvSpPr txBox="1"/>
              <p:nvPr/>
            </p:nvSpPr>
            <p:spPr>
              <a:xfrm>
                <a:off x="4944749" y="4546461"/>
                <a:ext cx="425308" cy="3018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𝜰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3F9C092-5475-28BE-3A9B-3DA91B255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749" y="4546461"/>
                <a:ext cx="425308" cy="301878"/>
              </a:xfrm>
              <a:prstGeom prst="rect">
                <a:avLst/>
              </a:prstGeom>
              <a:blipFill>
                <a:blip r:embed="rId6"/>
                <a:stretch>
                  <a:fillRect l="-11429" r="-2857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A38A2F-E592-5399-AEFC-EC5BDF603407}"/>
              </a:ext>
            </a:extLst>
          </p:cNvPr>
          <p:cNvCxnSpPr/>
          <p:nvPr/>
        </p:nvCxnSpPr>
        <p:spPr>
          <a:xfrm>
            <a:off x="3048000" y="4495800"/>
            <a:ext cx="6553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3A0E2B-BF61-DE8F-6A3E-F1714DE4901E}"/>
              </a:ext>
            </a:extLst>
          </p:cNvPr>
          <p:cNvCxnSpPr/>
          <p:nvPr/>
        </p:nvCxnSpPr>
        <p:spPr>
          <a:xfrm flipV="1">
            <a:off x="3048000" y="2047461"/>
            <a:ext cx="0" cy="24483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row: Down 42">
            <a:extLst>
              <a:ext uri="{FF2B5EF4-FFF2-40B4-BE49-F238E27FC236}">
                <a16:creationId xmlns:a16="http://schemas.microsoft.com/office/drawing/2014/main" id="{1057FFC4-ACD3-F61E-B38A-5DC04E00838F}"/>
              </a:ext>
            </a:extLst>
          </p:cNvPr>
          <p:cNvSpPr/>
          <p:nvPr/>
        </p:nvSpPr>
        <p:spPr>
          <a:xfrm>
            <a:off x="8404860" y="3920002"/>
            <a:ext cx="815338" cy="437300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C35C21-5A68-B234-058B-A7444C0C9E6F}"/>
              </a:ext>
            </a:extLst>
          </p:cNvPr>
          <p:cNvSpPr txBox="1"/>
          <p:nvPr/>
        </p:nvSpPr>
        <p:spPr>
          <a:xfrm>
            <a:off x="8221080" y="3253498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off-policy 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12DDA67-1FD7-25B1-1101-F47780A53097}"/>
                  </a:ext>
                </a:extLst>
              </p:cNvPr>
              <p:cNvSpPr txBox="1"/>
              <p:nvPr/>
            </p:nvSpPr>
            <p:spPr>
              <a:xfrm>
                <a:off x="6540775" y="2180560"/>
                <a:ext cx="436530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𝜰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12DDA67-1FD7-25B1-1101-F47780A53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775" y="2180560"/>
                <a:ext cx="436530" cy="301878"/>
              </a:xfrm>
              <a:prstGeom prst="rect">
                <a:avLst/>
              </a:prstGeom>
              <a:blipFill>
                <a:blip r:embed="rId7"/>
                <a:stretch>
                  <a:fillRect l="-12500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18E70DC-18AA-EEE3-2489-E981D4D06BC6}"/>
                  </a:ext>
                </a:extLst>
              </p:cNvPr>
              <p:cNvSpPr txBox="1"/>
              <p:nvPr/>
            </p:nvSpPr>
            <p:spPr>
              <a:xfrm>
                <a:off x="3107594" y="2047461"/>
                <a:ext cx="510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18E70DC-18AA-EEE3-2489-E981D4D06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594" y="2047461"/>
                <a:ext cx="510140" cy="276999"/>
              </a:xfrm>
              <a:prstGeom prst="rect">
                <a:avLst/>
              </a:prstGeom>
              <a:blipFill>
                <a:blip r:embed="rId8"/>
                <a:stretch>
                  <a:fillRect l="-12048" t="-2222" r="-1807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E143C16-F15F-D5F3-DFBD-4E524639D3E6}"/>
                  </a:ext>
                </a:extLst>
              </p:cNvPr>
              <p:cNvSpPr txBox="1"/>
              <p:nvPr/>
            </p:nvSpPr>
            <p:spPr>
              <a:xfrm>
                <a:off x="9410443" y="4574932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E143C16-F15F-D5F3-DFBD-4E524639D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443" y="4574932"/>
                <a:ext cx="190757" cy="276999"/>
              </a:xfrm>
              <a:prstGeom prst="rect">
                <a:avLst/>
              </a:prstGeom>
              <a:blipFill>
                <a:blip r:embed="rId9"/>
                <a:stretch>
                  <a:fillRect l="-32258" r="-32258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610DEDD-121A-8909-2D6D-E32B1468C273}"/>
                  </a:ext>
                </a:extLst>
              </p:cNvPr>
              <p:cNvSpPr txBox="1"/>
              <p:nvPr/>
            </p:nvSpPr>
            <p:spPr>
              <a:xfrm>
                <a:off x="6540595" y="2482438"/>
                <a:ext cx="537519" cy="3023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𝜰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b>
                              <m:r>
                                <a:rPr lang="en-US" b="1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𝐫𝐞𝐟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610DEDD-121A-8909-2D6D-E32B1468C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595" y="2482438"/>
                <a:ext cx="537519" cy="302390"/>
              </a:xfrm>
              <a:prstGeom prst="rect">
                <a:avLst/>
              </a:prstGeom>
              <a:blipFill>
                <a:blip r:embed="rId10"/>
                <a:stretch>
                  <a:fillRect l="-10227" r="-2273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E722280-9831-F20C-C2BF-DDD6AEB478D5}"/>
                  </a:ext>
                </a:extLst>
              </p:cNvPr>
              <p:cNvSpPr txBox="1"/>
              <p:nvPr/>
            </p:nvSpPr>
            <p:spPr>
              <a:xfrm>
                <a:off x="6540595" y="2784316"/>
                <a:ext cx="418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𝜰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𝐚𝐥𝐥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E722280-9831-F20C-C2BF-DDD6AEB47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595" y="2784316"/>
                <a:ext cx="418320" cy="276999"/>
              </a:xfrm>
              <a:prstGeom prst="rect">
                <a:avLst/>
              </a:prstGeom>
              <a:blipFill>
                <a:blip r:embed="rId11"/>
                <a:stretch>
                  <a:fillRect l="-13043" r="-724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0015859-31DF-AA49-DDC7-0B9BCB1BFDD5}"/>
                  </a:ext>
                </a:extLst>
              </p:cNvPr>
              <p:cNvSpPr txBox="1"/>
              <p:nvPr/>
            </p:nvSpPr>
            <p:spPr>
              <a:xfrm>
                <a:off x="6967778" y="2152308"/>
                <a:ext cx="2299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support for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0015859-31DF-AA49-DDC7-0B9BCB1BF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778" y="2152308"/>
                <a:ext cx="2299091" cy="369332"/>
              </a:xfrm>
              <a:prstGeom prst="rect">
                <a:avLst/>
              </a:prstGeom>
              <a:blipFill>
                <a:blip r:embed="rId12"/>
                <a:stretch>
                  <a:fillRect l="-212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8676FE3-AA17-821B-B8DD-30A7370C4DA8}"/>
                  </a:ext>
                </a:extLst>
              </p:cNvPr>
              <p:cNvSpPr txBox="1"/>
              <p:nvPr/>
            </p:nvSpPr>
            <p:spPr>
              <a:xfrm>
                <a:off x="6967778" y="2450002"/>
                <a:ext cx="24191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support for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ref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8676FE3-AA17-821B-B8DD-30A7370C4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778" y="2450002"/>
                <a:ext cx="2419188" cy="369332"/>
              </a:xfrm>
              <a:prstGeom prst="rect">
                <a:avLst/>
              </a:prstGeom>
              <a:blipFill>
                <a:blip r:embed="rId13"/>
                <a:stretch>
                  <a:fillRect l="-201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61EC0A0A-D1F3-C8A5-6B3B-F77ACE989797}"/>
              </a:ext>
            </a:extLst>
          </p:cNvPr>
          <p:cNvSpPr txBox="1"/>
          <p:nvPr/>
        </p:nvSpPr>
        <p:spPr>
          <a:xfrm>
            <a:off x="6967778" y="2758651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global sample space</a:t>
            </a:r>
          </a:p>
        </p:txBody>
      </p:sp>
    </p:spTree>
    <p:extLst>
      <p:ext uri="{BB962C8B-B14F-4D97-AF65-F5344CB8AC3E}">
        <p14:creationId xmlns:p14="http://schemas.microsoft.com/office/powerpoint/2010/main" val="368319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 descr="A graph with numbers and points&#10;&#10;Description automatically generated">
            <a:extLst>
              <a:ext uri="{FF2B5EF4-FFF2-40B4-BE49-F238E27FC236}">
                <a16:creationId xmlns:a16="http://schemas.microsoft.com/office/drawing/2014/main" id="{D9D6AE61-6211-60D7-6EEA-0F443C613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18" y="4238832"/>
            <a:ext cx="2336800" cy="2103120"/>
          </a:xfrm>
          <a:prstGeom prst="rect">
            <a:avLst/>
          </a:prstGeom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101706ED-91DF-DC78-9D2B-6A6187D9AE1C}"/>
              </a:ext>
            </a:extLst>
          </p:cNvPr>
          <p:cNvSpPr/>
          <p:nvPr/>
        </p:nvSpPr>
        <p:spPr>
          <a:xfrm>
            <a:off x="6169277" y="5419206"/>
            <a:ext cx="316426" cy="148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4E643EB-0B43-C9F4-1E93-D09AD9AEEA20}"/>
              </a:ext>
            </a:extLst>
          </p:cNvPr>
          <p:cNvSpPr/>
          <p:nvPr/>
        </p:nvSpPr>
        <p:spPr>
          <a:xfrm>
            <a:off x="6696560" y="5506441"/>
            <a:ext cx="316426" cy="148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FB5A3AF-0EA6-2A09-A84E-1977E326CB25}"/>
              </a:ext>
            </a:extLst>
          </p:cNvPr>
          <p:cNvSpPr/>
          <p:nvPr/>
        </p:nvSpPr>
        <p:spPr>
          <a:xfrm>
            <a:off x="7221827" y="5633960"/>
            <a:ext cx="316426" cy="148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F55559E-CC04-1AE6-1DB8-AB0BB4B0D8A7}"/>
              </a:ext>
            </a:extLst>
          </p:cNvPr>
          <p:cNvSpPr/>
          <p:nvPr/>
        </p:nvSpPr>
        <p:spPr>
          <a:xfrm>
            <a:off x="7744882" y="5812980"/>
            <a:ext cx="316426" cy="148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DBC5119-9793-9B91-061B-D4854675E767}"/>
              </a:ext>
            </a:extLst>
          </p:cNvPr>
          <p:cNvSpPr/>
          <p:nvPr/>
        </p:nvSpPr>
        <p:spPr>
          <a:xfrm>
            <a:off x="6173943" y="5015287"/>
            <a:ext cx="316426" cy="148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8E41A0C-B92B-268B-7015-F47C418B2484}"/>
              </a:ext>
            </a:extLst>
          </p:cNvPr>
          <p:cNvSpPr/>
          <p:nvPr/>
        </p:nvSpPr>
        <p:spPr>
          <a:xfrm>
            <a:off x="6699735" y="5015287"/>
            <a:ext cx="316426" cy="148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B41C4D5-6A35-FFAA-2AAF-DD7498E93B20}"/>
              </a:ext>
            </a:extLst>
          </p:cNvPr>
          <p:cNvSpPr/>
          <p:nvPr/>
        </p:nvSpPr>
        <p:spPr>
          <a:xfrm>
            <a:off x="7233084" y="4739839"/>
            <a:ext cx="290750" cy="148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B75B477-22F1-EE0A-6BD6-DD30F0B65651}"/>
              </a:ext>
            </a:extLst>
          </p:cNvPr>
          <p:cNvSpPr/>
          <p:nvPr/>
        </p:nvSpPr>
        <p:spPr>
          <a:xfrm>
            <a:off x="7748833" y="4407598"/>
            <a:ext cx="316426" cy="148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 descr="A graph of different colored rectangular shapes&#10;&#10;Description automatically generated with medium confidence">
            <a:extLst>
              <a:ext uri="{FF2B5EF4-FFF2-40B4-BE49-F238E27FC236}">
                <a16:creationId xmlns:a16="http://schemas.microsoft.com/office/drawing/2014/main" id="{356534D7-9C6F-D71B-A3F5-5FE9B38BE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925" y="4210242"/>
            <a:ext cx="2666742" cy="2000057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ABC08B0-5489-4F2A-56C0-573417B12F05}"/>
              </a:ext>
            </a:extLst>
          </p:cNvPr>
          <p:cNvSpPr/>
          <p:nvPr/>
        </p:nvSpPr>
        <p:spPr>
          <a:xfrm>
            <a:off x="5972725" y="2491865"/>
            <a:ext cx="1924050" cy="900840"/>
          </a:xfrm>
          <a:custGeom>
            <a:avLst/>
            <a:gdLst>
              <a:gd name="connsiteX0" fmla="*/ 0 w 1924050"/>
              <a:gd name="connsiteY0" fmla="*/ 895482 h 900840"/>
              <a:gd name="connsiteX1" fmla="*/ 152400 w 1924050"/>
              <a:gd name="connsiteY1" fmla="*/ 819282 h 900840"/>
              <a:gd name="connsiteX2" fmla="*/ 273050 w 1924050"/>
              <a:gd name="connsiteY2" fmla="*/ 635132 h 900840"/>
              <a:gd name="connsiteX3" fmla="*/ 476250 w 1924050"/>
              <a:gd name="connsiteY3" fmla="*/ 132 h 900840"/>
              <a:gd name="connsiteX4" fmla="*/ 898525 w 1924050"/>
              <a:gd name="connsiteY4" fmla="*/ 692282 h 900840"/>
              <a:gd name="connsiteX5" fmla="*/ 1352550 w 1924050"/>
              <a:gd name="connsiteY5" fmla="*/ 879607 h 900840"/>
              <a:gd name="connsiteX6" fmla="*/ 1924050 w 1924050"/>
              <a:gd name="connsiteY6" fmla="*/ 898657 h 90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4050" h="900840">
                <a:moveTo>
                  <a:pt x="0" y="895482"/>
                </a:moveTo>
                <a:cubicBezTo>
                  <a:pt x="53446" y="879078"/>
                  <a:pt x="106892" y="862674"/>
                  <a:pt x="152400" y="819282"/>
                </a:cubicBezTo>
                <a:cubicBezTo>
                  <a:pt x="197908" y="775890"/>
                  <a:pt x="219075" y="771657"/>
                  <a:pt x="273050" y="635132"/>
                </a:cubicBezTo>
                <a:cubicBezTo>
                  <a:pt x="327025" y="498607"/>
                  <a:pt x="372004" y="-9393"/>
                  <a:pt x="476250" y="132"/>
                </a:cubicBezTo>
                <a:cubicBezTo>
                  <a:pt x="580496" y="9657"/>
                  <a:pt x="752475" y="545703"/>
                  <a:pt x="898525" y="692282"/>
                </a:cubicBezTo>
                <a:cubicBezTo>
                  <a:pt x="1044575" y="838861"/>
                  <a:pt x="1181629" y="845211"/>
                  <a:pt x="1352550" y="879607"/>
                </a:cubicBezTo>
                <a:cubicBezTo>
                  <a:pt x="1523471" y="914003"/>
                  <a:pt x="1809221" y="895482"/>
                  <a:pt x="1924050" y="898657"/>
                </a:cubicBezTo>
              </a:path>
            </a:pathLst>
          </a:custGeom>
          <a:solidFill>
            <a:srgbClr val="F1F8FF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5D714304-ACAB-4671-C2EE-5A92F6FDEE58}"/>
              </a:ext>
            </a:extLst>
          </p:cNvPr>
          <p:cNvSpPr/>
          <p:nvPr/>
        </p:nvSpPr>
        <p:spPr>
          <a:xfrm>
            <a:off x="5978430" y="2824811"/>
            <a:ext cx="2035175" cy="580345"/>
          </a:xfrm>
          <a:custGeom>
            <a:avLst/>
            <a:gdLst>
              <a:gd name="connsiteX0" fmla="*/ 0 w 2035175"/>
              <a:gd name="connsiteY0" fmla="*/ 438991 h 461216"/>
              <a:gd name="connsiteX1" fmla="*/ 234950 w 2035175"/>
              <a:gd name="connsiteY1" fmla="*/ 356441 h 461216"/>
              <a:gd name="connsiteX2" fmla="*/ 457200 w 2035175"/>
              <a:gd name="connsiteY2" fmla="*/ 841 h 461216"/>
              <a:gd name="connsiteX3" fmla="*/ 869950 w 2035175"/>
              <a:gd name="connsiteY3" fmla="*/ 261191 h 461216"/>
              <a:gd name="connsiteX4" fmla="*/ 1790700 w 2035175"/>
              <a:gd name="connsiteY4" fmla="*/ 378666 h 461216"/>
              <a:gd name="connsiteX5" fmla="*/ 2035175 w 2035175"/>
              <a:gd name="connsiteY5" fmla="*/ 461216 h 46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5175" h="461216">
                <a:moveTo>
                  <a:pt x="0" y="438991"/>
                </a:moveTo>
                <a:cubicBezTo>
                  <a:pt x="79375" y="434228"/>
                  <a:pt x="158750" y="429466"/>
                  <a:pt x="234950" y="356441"/>
                </a:cubicBezTo>
                <a:cubicBezTo>
                  <a:pt x="311150" y="283416"/>
                  <a:pt x="351367" y="16716"/>
                  <a:pt x="457200" y="841"/>
                </a:cubicBezTo>
                <a:cubicBezTo>
                  <a:pt x="563033" y="-15034"/>
                  <a:pt x="647700" y="198220"/>
                  <a:pt x="869950" y="261191"/>
                </a:cubicBezTo>
                <a:cubicBezTo>
                  <a:pt x="1092200" y="324162"/>
                  <a:pt x="1596496" y="345329"/>
                  <a:pt x="1790700" y="378666"/>
                </a:cubicBezTo>
                <a:cubicBezTo>
                  <a:pt x="1984904" y="412003"/>
                  <a:pt x="2010039" y="436609"/>
                  <a:pt x="2035175" y="461216"/>
                </a:cubicBezTo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C2E5E92-682C-0F46-98CE-83D7632A5692}"/>
              </a:ext>
            </a:extLst>
          </p:cNvPr>
          <p:cNvSpPr/>
          <p:nvPr/>
        </p:nvSpPr>
        <p:spPr>
          <a:xfrm>
            <a:off x="3528652" y="2504467"/>
            <a:ext cx="1924050" cy="900840"/>
          </a:xfrm>
          <a:custGeom>
            <a:avLst/>
            <a:gdLst>
              <a:gd name="connsiteX0" fmla="*/ 0 w 1924050"/>
              <a:gd name="connsiteY0" fmla="*/ 895482 h 900840"/>
              <a:gd name="connsiteX1" fmla="*/ 152400 w 1924050"/>
              <a:gd name="connsiteY1" fmla="*/ 819282 h 900840"/>
              <a:gd name="connsiteX2" fmla="*/ 273050 w 1924050"/>
              <a:gd name="connsiteY2" fmla="*/ 635132 h 900840"/>
              <a:gd name="connsiteX3" fmla="*/ 476250 w 1924050"/>
              <a:gd name="connsiteY3" fmla="*/ 132 h 900840"/>
              <a:gd name="connsiteX4" fmla="*/ 898525 w 1924050"/>
              <a:gd name="connsiteY4" fmla="*/ 692282 h 900840"/>
              <a:gd name="connsiteX5" fmla="*/ 1352550 w 1924050"/>
              <a:gd name="connsiteY5" fmla="*/ 879607 h 900840"/>
              <a:gd name="connsiteX6" fmla="*/ 1924050 w 1924050"/>
              <a:gd name="connsiteY6" fmla="*/ 898657 h 90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4050" h="900840">
                <a:moveTo>
                  <a:pt x="0" y="895482"/>
                </a:moveTo>
                <a:cubicBezTo>
                  <a:pt x="53446" y="879078"/>
                  <a:pt x="106892" y="862674"/>
                  <a:pt x="152400" y="819282"/>
                </a:cubicBezTo>
                <a:cubicBezTo>
                  <a:pt x="197908" y="775890"/>
                  <a:pt x="219075" y="771657"/>
                  <a:pt x="273050" y="635132"/>
                </a:cubicBezTo>
                <a:cubicBezTo>
                  <a:pt x="327025" y="498607"/>
                  <a:pt x="372004" y="-9393"/>
                  <a:pt x="476250" y="132"/>
                </a:cubicBezTo>
                <a:cubicBezTo>
                  <a:pt x="580496" y="9657"/>
                  <a:pt x="752475" y="545703"/>
                  <a:pt x="898525" y="692282"/>
                </a:cubicBezTo>
                <a:cubicBezTo>
                  <a:pt x="1044575" y="838861"/>
                  <a:pt x="1181629" y="845211"/>
                  <a:pt x="1352550" y="879607"/>
                </a:cubicBezTo>
                <a:cubicBezTo>
                  <a:pt x="1523471" y="914003"/>
                  <a:pt x="1809221" y="895482"/>
                  <a:pt x="1924050" y="898657"/>
                </a:cubicBezTo>
              </a:path>
            </a:pathLst>
          </a:custGeom>
          <a:solidFill>
            <a:srgbClr val="F1F8FF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235A2E9-33D4-2254-D078-7D3853B76BEE}"/>
              </a:ext>
            </a:extLst>
          </p:cNvPr>
          <p:cNvSpPr/>
          <p:nvPr/>
        </p:nvSpPr>
        <p:spPr>
          <a:xfrm>
            <a:off x="3581557" y="2456497"/>
            <a:ext cx="1581150" cy="961127"/>
          </a:xfrm>
          <a:custGeom>
            <a:avLst/>
            <a:gdLst>
              <a:gd name="connsiteX0" fmla="*/ 0 w 1581150"/>
              <a:gd name="connsiteY0" fmla="*/ 939854 h 961127"/>
              <a:gd name="connsiteX1" fmla="*/ 714375 w 1581150"/>
              <a:gd name="connsiteY1" fmla="*/ 838254 h 961127"/>
              <a:gd name="connsiteX2" fmla="*/ 1139825 w 1581150"/>
              <a:gd name="connsiteY2" fmla="*/ 54 h 961127"/>
              <a:gd name="connsiteX3" fmla="*/ 1298575 w 1581150"/>
              <a:gd name="connsiteY3" fmla="*/ 796979 h 961127"/>
              <a:gd name="connsiteX4" fmla="*/ 1581150 w 1581150"/>
              <a:gd name="connsiteY4" fmla="*/ 949379 h 961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1150" h="961127">
                <a:moveTo>
                  <a:pt x="0" y="939854"/>
                </a:moveTo>
                <a:cubicBezTo>
                  <a:pt x="262202" y="967370"/>
                  <a:pt x="524404" y="994887"/>
                  <a:pt x="714375" y="838254"/>
                </a:cubicBezTo>
                <a:cubicBezTo>
                  <a:pt x="904346" y="681621"/>
                  <a:pt x="1042458" y="6933"/>
                  <a:pt x="1139825" y="54"/>
                </a:cubicBezTo>
                <a:cubicBezTo>
                  <a:pt x="1237192" y="-6825"/>
                  <a:pt x="1225021" y="638758"/>
                  <a:pt x="1298575" y="796979"/>
                </a:cubicBezTo>
                <a:cubicBezTo>
                  <a:pt x="1372129" y="955200"/>
                  <a:pt x="1476639" y="952289"/>
                  <a:pt x="1581150" y="949379"/>
                </a:cubicBezTo>
              </a:path>
            </a:pathLst>
          </a:custGeom>
          <a:solidFill>
            <a:schemeClr val="accent6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EDA313-174D-AB09-0B7F-638EC72A474F}"/>
              </a:ext>
            </a:extLst>
          </p:cNvPr>
          <p:cNvCxnSpPr>
            <a:cxnSpLocks/>
          </p:cNvCxnSpPr>
          <p:nvPr/>
        </p:nvCxnSpPr>
        <p:spPr>
          <a:xfrm flipV="1">
            <a:off x="3531827" y="2269868"/>
            <a:ext cx="0" cy="14277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C30ACBC-C2ED-56F7-2951-DC342453F011}"/>
                  </a:ext>
                </a:extLst>
              </p:cNvPr>
              <p:cNvSpPr txBox="1"/>
              <p:nvPr/>
            </p:nvSpPr>
            <p:spPr>
              <a:xfrm>
                <a:off x="3827168" y="2477079"/>
                <a:ext cx="572016" cy="328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𝒓𝒆𝒇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C30ACBC-C2ED-56F7-2951-DC342453F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168" y="2477079"/>
                <a:ext cx="572016" cy="328167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280D7B0-8730-B4E8-A5D9-86782D804570}"/>
                  </a:ext>
                </a:extLst>
              </p:cNvPr>
              <p:cNvSpPr txBox="1"/>
              <p:nvPr/>
            </p:nvSpPr>
            <p:spPr>
              <a:xfrm>
                <a:off x="3598508" y="2317523"/>
                <a:ext cx="34329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280D7B0-8730-B4E8-A5D9-86782D804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508" y="2317523"/>
                <a:ext cx="343299" cy="184666"/>
              </a:xfrm>
              <a:prstGeom prst="rect">
                <a:avLst/>
              </a:prstGeom>
              <a:blipFill>
                <a:blip r:embed="rId5"/>
                <a:stretch>
                  <a:fillRect l="-10526" t="-3333" r="-15789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6D378D2-3760-5E12-336D-36F49B17ED0B}"/>
                  </a:ext>
                </a:extLst>
              </p:cNvPr>
              <p:cNvSpPr txBox="1"/>
              <p:nvPr/>
            </p:nvSpPr>
            <p:spPr>
              <a:xfrm>
                <a:off x="5655908" y="3469484"/>
                <a:ext cx="1266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6D378D2-3760-5E12-336D-36F49B17E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908" y="3469484"/>
                <a:ext cx="126637" cy="184666"/>
              </a:xfrm>
              <a:prstGeom prst="rect">
                <a:avLst/>
              </a:prstGeom>
              <a:blipFill>
                <a:blip r:embed="rId6"/>
                <a:stretch>
                  <a:fillRect l="-28571" r="-28571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362B7-0258-2227-A2AA-716A2857050D}"/>
                  </a:ext>
                </a:extLst>
              </p:cNvPr>
              <p:cNvSpPr txBox="1"/>
              <p:nvPr/>
            </p:nvSpPr>
            <p:spPr>
              <a:xfrm>
                <a:off x="4440649" y="2151032"/>
                <a:ext cx="639341" cy="31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𝑫𝑷𝑶</m:t>
                          </m:r>
                        </m:sub>
                        <m:sup>
                          <m:r>
                            <a:rPr lang="en-U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𝒕𝒓𝒖𝒆</m:t>
                          </m:r>
                        </m:sup>
                      </m:sSubSup>
                    </m:oMath>
                  </m:oMathPara>
                </a14:m>
                <a:endParaRPr lang="en-US" sz="1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362B7-0258-2227-A2AA-716A28570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649" y="2151032"/>
                <a:ext cx="639341" cy="3148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4C99CC1-928A-3FAC-5455-63F45EADEC34}"/>
              </a:ext>
            </a:extLst>
          </p:cNvPr>
          <p:cNvCxnSpPr>
            <a:cxnSpLocks/>
          </p:cNvCxnSpPr>
          <p:nvPr/>
        </p:nvCxnSpPr>
        <p:spPr>
          <a:xfrm flipV="1">
            <a:off x="5975900" y="2257266"/>
            <a:ext cx="0" cy="14277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E37AE74-8A5F-8BED-336C-CEB84A7D23D9}"/>
              </a:ext>
            </a:extLst>
          </p:cNvPr>
          <p:cNvSpPr txBox="1"/>
          <p:nvPr/>
        </p:nvSpPr>
        <p:spPr>
          <a:xfrm>
            <a:off x="5760960" y="3268756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FFCA236-D7BF-5EE6-542C-D68A0BF6A8F9}"/>
                  </a:ext>
                </a:extLst>
              </p:cNvPr>
              <p:cNvSpPr txBox="1"/>
              <p:nvPr/>
            </p:nvSpPr>
            <p:spPr>
              <a:xfrm>
                <a:off x="6465924" y="2358358"/>
                <a:ext cx="572016" cy="328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𝒓𝒆𝒇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FFCA236-D7BF-5EE6-542C-D68A0BF6A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924" y="2358358"/>
                <a:ext cx="572016" cy="328167"/>
              </a:xfrm>
              <a:prstGeom prst="rect">
                <a:avLst/>
              </a:prstGeom>
              <a:blipFill>
                <a:blip r:embed="rId8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924D7C2-0ECE-58D6-326B-17DCF8AE36A7}"/>
                  </a:ext>
                </a:extLst>
              </p:cNvPr>
              <p:cNvSpPr txBox="1"/>
              <p:nvPr/>
            </p:nvSpPr>
            <p:spPr>
              <a:xfrm>
                <a:off x="6042581" y="2304921"/>
                <a:ext cx="34329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924D7C2-0ECE-58D6-326B-17DCF8AE3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581" y="2304921"/>
                <a:ext cx="343299" cy="184666"/>
              </a:xfrm>
              <a:prstGeom prst="rect">
                <a:avLst/>
              </a:prstGeom>
              <a:blipFill>
                <a:blip r:embed="rId5"/>
                <a:stretch>
                  <a:fillRect l="-10526" t="-3333" r="-15789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9E06F03-4E1F-C709-2FDA-A5A74CA75A3A}"/>
                  </a:ext>
                </a:extLst>
              </p:cNvPr>
              <p:cNvSpPr txBox="1"/>
              <p:nvPr/>
            </p:nvSpPr>
            <p:spPr>
              <a:xfrm>
                <a:off x="8099981" y="3456882"/>
                <a:ext cx="1266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9E06F03-4E1F-C709-2FDA-A5A74CA75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981" y="3456882"/>
                <a:ext cx="126637" cy="184666"/>
              </a:xfrm>
              <a:prstGeom prst="rect">
                <a:avLst/>
              </a:prstGeom>
              <a:blipFill>
                <a:blip r:embed="rId6"/>
                <a:stretch>
                  <a:fillRect l="-28571" r="-28571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2D770CCF-E52B-D1AB-56E0-31866AB7C075}"/>
              </a:ext>
            </a:extLst>
          </p:cNvPr>
          <p:cNvSpPr txBox="1"/>
          <p:nvPr/>
        </p:nvSpPr>
        <p:spPr>
          <a:xfrm>
            <a:off x="3533491" y="3724893"/>
            <a:ext cx="2390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off-policy preferred responses 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be learnt</a:t>
            </a:r>
          </a:p>
        </p:txBody>
      </p:sp>
      <p:sp>
        <p:nvSpPr>
          <p:cNvPr id="63" name="Left Brace 62">
            <a:extLst>
              <a:ext uri="{FF2B5EF4-FFF2-40B4-BE49-F238E27FC236}">
                <a16:creationId xmlns:a16="http://schemas.microsoft.com/office/drawing/2014/main" id="{D849B787-5E63-01F0-2957-1D95F8687DDF}"/>
              </a:ext>
            </a:extLst>
          </p:cNvPr>
          <p:cNvSpPr/>
          <p:nvPr/>
        </p:nvSpPr>
        <p:spPr>
          <a:xfrm rot="16200000">
            <a:off x="5246867" y="3427520"/>
            <a:ext cx="93138" cy="585787"/>
          </a:xfrm>
          <a:prstGeom prst="leftBrace">
            <a:avLst>
              <a:gd name="adj1" fmla="val 50017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906330-1F4C-B997-7DA5-18DBDADFCA05}"/>
              </a:ext>
            </a:extLst>
          </p:cNvPr>
          <p:cNvSpPr txBox="1"/>
          <p:nvPr/>
        </p:nvSpPr>
        <p:spPr>
          <a:xfrm>
            <a:off x="6173943" y="3724893"/>
            <a:ext cx="1920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OPA solves the problem</a:t>
            </a:r>
          </a:p>
        </p:txBody>
      </p:sp>
      <p:sp>
        <p:nvSpPr>
          <p:cNvPr id="65" name="Left Brace 64">
            <a:extLst>
              <a:ext uri="{FF2B5EF4-FFF2-40B4-BE49-F238E27FC236}">
                <a16:creationId xmlns:a16="http://schemas.microsoft.com/office/drawing/2014/main" id="{41AB9DDB-783D-A7F4-194B-270BEA0414CC}"/>
              </a:ext>
            </a:extLst>
          </p:cNvPr>
          <p:cNvSpPr/>
          <p:nvPr/>
        </p:nvSpPr>
        <p:spPr>
          <a:xfrm rot="16200000">
            <a:off x="7652157" y="3427520"/>
            <a:ext cx="93138" cy="585787"/>
          </a:xfrm>
          <a:prstGeom prst="leftBrace">
            <a:avLst>
              <a:gd name="adj1" fmla="val 50017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C7237A19-D85C-E19A-81F3-0AA6670AA6E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70695" y="2294405"/>
            <a:ext cx="224185" cy="340713"/>
          </a:xfrm>
          <a:prstGeom prst="curvedConnector2">
            <a:avLst/>
          </a:prstGeom>
          <a:ln w="1270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6B3511E1-24B3-90EA-E416-D2363C02A01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32232" y="2667179"/>
            <a:ext cx="257417" cy="225832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1D46E60A-B304-3259-3FC5-A6C7808BE445}"/>
              </a:ext>
            </a:extLst>
          </p:cNvPr>
          <p:cNvSpPr/>
          <p:nvPr/>
        </p:nvSpPr>
        <p:spPr>
          <a:xfrm>
            <a:off x="4013015" y="1179230"/>
            <a:ext cx="3561648" cy="565627"/>
          </a:xfrm>
          <a:prstGeom prst="round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BF74C21-09F5-983A-DFC9-660DFBD8C546}"/>
              </a:ext>
            </a:extLst>
          </p:cNvPr>
          <p:cNvSpPr txBox="1"/>
          <p:nvPr/>
        </p:nvSpPr>
        <p:spPr>
          <a:xfrm>
            <a:off x="4273998" y="1126063"/>
            <a:ext cx="1352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correct response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403B22A-3CC3-C8B5-C45C-8BF4BBF65DCE}"/>
              </a:ext>
            </a:extLst>
          </p:cNvPr>
          <p:cNvSpPr txBox="1"/>
          <p:nvPr/>
        </p:nvSpPr>
        <p:spPr>
          <a:xfrm>
            <a:off x="4273998" y="1308623"/>
            <a:ext cx="1746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hallucination response</a:t>
            </a:r>
          </a:p>
        </p:txBody>
      </p:sp>
      <p:sp>
        <p:nvSpPr>
          <p:cNvPr id="95" name="Flowchart: Extract 94">
            <a:extLst>
              <a:ext uri="{FF2B5EF4-FFF2-40B4-BE49-F238E27FC236}">
                <a16:creationId xmlns:a16="http://schemas.microsoft.com/office/drawing/2014/main" id="{75BDAB7E-B633-5CE7-F96D-FEE7CDAF6F1C}"/>
              </a:ext>
            </a:extLst>
          </p:cNvPr>
          <p:cNvSpPr/>
          <p:nvPr/>
        </p:nvSpPr>
        <p:spPr>
          <a:xfrm rot="10800000">
            <a:off x="4113785" y="1233703"/>
            <a:ext cx="129617" cy="110955"/>
          </a:xfrm>
          <a:prstGeom prst="flowChartExtract">
            <a:avLst/>
          </a:prstGeom>
          <a:solidFill>
            <a:srgbClr val="92D05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02BD3F1-6CA5-83EE-594D-B6F88FDE4DAD}"/>
              </a:ext>
            </a:extLst>
          </p:cNvPr>
          <p:cNvSpPr/>
          <p:nvPr/>
        </p:nvSpPr>
        <p:spPr>
          <a:xfrm>
            <a:off x="4118150" y="1398253"/>
            <a:ext cx="119219" cy="118945"/>
          </a:xfrm>
          <a:prstGeom prst="ellipse">
            <a:avLst/>
          </a:prstGeom>
          <a:solidFill>
            <a:srgbClr val="F7887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EDF8C75-3D74-9ADB-038E-F9E3BE13AEFC}"/>
              </a:ext>
            </a:extLst>
          </p:cNvPr>
          <p:cNvSpPr txBox="1"/>
          <p:nvPr/>
        </p:nvSpPr>
        <p:spPr>
          <a:xfrm>
            <a:off x="6396134" y="1235602"/>
            <a:ext cx="1221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DPO w/o OPA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9F86C09-CFDB-2FC8-C31A-11D0E300CF43}"/>
              </a:ext>
            </a:extLst>
          </p:cNvPr>
          <p:cNvSpPr txBox="1"/>
          <p:nvPr/>
        </p:nvSpPr>
        <p:spPr>
          <a:xfrm>
            <a:off x="6396134" y="1413399"/>
            <a:ext cx="965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OPA-DPO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B065FE9-EC38-D9AA-AA92-85E1F8A3DFD1}"/>
              </a:ext>
            </a:extLst>
          </p:cNvPr>
          <p:cNvCxnSpPr>
            <a:cxnSpLocks/>
          </p:cNvCxnSpPr>
          <p:nvPr/>
        </p:nvCxnSpPr>
        <p:spPr>
          <a:xfrm>
            <a:off x="6094738" y="1375292"/>
            <a:ext cx="361068" cy="0"/>
          </a:xfrm>
          <a:prstGeom prst="straightConnector1">
            <a:avLst/>
          </a:prstGeom>
          <a:ln w="1270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6B78B85-F9A0-89AA-4CC3-C57D146C66D4}"/>
              </a:ext>
            </a:extLst>
          </p:cNvPr>
          <p:cNvCxnSpPr>
            <a:cxnSpLocks/>
          </p:cNvCxnSpPr>
          <p:nvPr/>
        </p:nvCxnSpPr>
        <p:spPr>
          <a:xfrm>
            <a:off x="6094738" y="1556267"/>
            <a:ext cx="361068" cy="0"/>
          </a:xfrm>
          <a:prstGeom prst="straightConnector1">
            <a:avLst/>
          </a:prstGeom>
          <a:ln w="12700">
            <a:solidFill>
              <a:schemeClr val="accent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4170B8AF-051E-A332-E493-F8B4261EA1B3}"/>
              </a:ext>
            </a:extLst>
          </p:cNvPr>
          <p:cNvSpPr txBox="1"/>
          <p:nvPr/>
        </p:nvSpPr>
        <p:spPr>
          <a:xfrm>
            <a:off x="3507456" y="1728126"/>
            <a:ext cx="235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Classical DPO</a:t>
            </a:r>
          </a:p>
          <a:p>
            <a:pPr algn="ctr"/>
            <a:r>
              <a:rPr lang="en-US" sz="1400" b="1" dirty="0"/>
              <a:t>for Hallucination Recognition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C316414-91B9-3015-AF06-CFA6B2BFC545}"/>
              </a:ext>
            </a:extLst>
          </p:cNvPr>
          <p:cNvSpPr txBox="1"/>
          <p:nvPr/>
        </p:nvSpPr>
        <p:spPr>
          <a:xfrm>
            <a:off x="6351857" y="1819470"/>
            <a:ext cx="12080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Our OPA-DPO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90CABD1-DBC6-B427-CD52-9B42A1A28B68}"/>
              </a:ext>
            </a:extLst>
          </p:cNvPr>
          <p:cNvSpPr/>
          <p:nvPr/>
        </p:nvSpPr>
        <p:spPr>
          <a:xfrm>
            <a:off x="5982399" y="2481230"/>
            <a:ext cx="2040731" cy="919164"/>
          </a:xfrm>
          <a:custGeom>
            <a:avLst/>
            <a:gdLst>
              <a:gd name="connsiteX0" fmla="*/ 0 w 2040731"/>
              <a:gd name="connsiteY0" fmla="*/ 902495 h 919164"/>
              <a:gd name="connsiteX1" fmla="*/ 528637 w 2040731"/>
              <a:gd name="connsiteY1" fmla="*/ 835820 h 919164"/>
              <a:gd name="connsiteX2" fmla="*/ 1076325 w 2040731"/>
              <a:gd name="connsiteY2" fmla="*/ 685801 h 919164"/>
              <a:gd name="connsiteX3" fmla="*/ 1447800 w 2040731"/>
              <a:gd name="connsiteY3" fmla="*/ 1 h 919164"/>
              <a:gd name="connsiteX4" fmla="*/ 1745456 w 2040731"/>
              <a:gd name="connsiteY4" fmla="*/ 692945 h 919164"/>
              <a:gd name="connsiteX5" fmla="*/ 2040731 w 2040731"/>
              <a:gd name="connsiteY5" fmla="*/ 919164 h 91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0731" h="919164">
                <a:moveTo>
                  <a:pt x="0" y="902495"/>
                </a:moveTo>
                <a:cubicBezTo>
                  <a:pt x="174625" y="887215"/>
                  <a:pt x="349250" y="871936"/>
                  <a:pt x="528637" y="835820"/>
                </a:cubicBezTo>
                <a:cubicBezTo>
                  <a:pt x="708024" y="799704"/>
                  <a:pt x="923131" y="825104"/>
                  <a:pt x="1076325" y="685801"/>
                </a:cubicBezTo>
                <a:cubicBezTo>
                  <a:pt x="1229519" y="546498"/>
                  <a:pt x="1336278" y="-1190"/>
                  <a:pt x="1447800" y="1"/>
                </a:cubicBezTo>
                <a:cubicBezTo>
                  <a:pt x="1559322" y="1192"/>
                  <a:pt x="1646634" y="539751"/>
                  <a:pt x="1745456" y="692945"/>
                </a:cubicBezTo>
                <a:cubicBezTo>
                  <a:pt x="1844278" y="846139"/>
                  <a:pt x="1958578" y="879476"/>
                  <a:pt x="2040731" y="919164"/>
                </a:cubicBezTo>
              </a:path>
            </a:pathLst>
          </a:custGeom>
          <a:solidFill>
            <a:schemeClr val="accent6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4038550-6420-31B2-5836-DAA6BA625489}"/>
                  </a:ext>
                </a:extLst>
              </p:cNvPr>
              <p:cNvSpPr txBox="1"/>
              <p:nvPr/>
            </p:nvSpPr>
            <p:spPr>
              <a:xfrm>
                <a:off x="6663306" y="2827843"/>
                <a:ext cx="6281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𝑶𝑷𝑨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4038550-6420-31B2-5836-DAA6BA625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306" y="2827843"/>
                <a:ext cx="628121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36D8E89-F116-E642-EED5-6E6CA8C4FCB4}"/>
                  </a:ext>
                </a:extLst>
              </p:cNvPr>
              <p:cNvSpPr txBox="1"/>
              <p:nvPr/>
            </p:nvSpPr>
            <p:spPr>
              <a:xfrm>
                <a:off x="7472885" y="2367212"/>
                <a:ext cx="100642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𝑶𝑷𝑨</m:t>
                          </m:r>
                          <m:r>
                            <a:rPr lang="en-U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𝑫𝑷𝑶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36D8E89-F116-E642-EED5-6E6CA8C4F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885" y="2367212"/>
                <a:ext cx="1006429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EC368EC1-397A-8858-E11A-5DD392B43DDA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7185022" y="2674989"/>
            <a:ext cx="791078" cy="373141"/>
          </a:xfrm>
          <a:prstGeom prst="curvedConnector2">
            <a:avLst/>
          </a:prstGeom>
          <a:ln w="12700">
            <a:solidFill>
              <a:schemeClr val="accent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716574-C7A9-788F-F2FE-63E84DE525CD}"/>
              </a:ext>
            </a:extLst>
          </p:cNvPr>
          <p:cNvCxnSpPr>
            <a:cxnSpLocks/>
          </p:cNvCxnSpPr>
          <p:nvPr/>
        </p:nvCxnSpPr>
        <p:spPr>
          <a:xfrm>
            <a:off x="5975900" y="3397183"/>
            <a:ext cx="22415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DF9D983-F3E4-4BD6-6967-CF192ECA5BE9}"/>
              </a:ext>
            </a:extLst>
          </p:cNvPr>
          <p:cNvSpPr/>
          <p:nvPr/>
        </p:nvSpPr>
        <p:spPr>
          <a:xfrm>
            <a:off x="6391512" y="3351436"/>
            <a:ext cx="80963" cy="76913"/>
          </a:xfrm>
          <a:prstGeom prst="ellipse">
            <a:avLst/>
          </a:prstGeom>
          <a:solidFill>
            <a:srgbClr val="F7887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Extract 33">
            <a:extLst>
              <a:ext uri="{FF2B5EF4-FFF2-40B4-BE49-F238E27FC236}">
                <a16:creationId xmlns:a16="http://schemas.microsoft.com/office/drawing/2014/main" id="{495C39E9-63E1-4D09-8DAA-3BE8FDF1B2F0}"/>
              </a:ext>
            </a:extLst>
          </p:cNvPr>
          <p:cNvSpPr/>
          <p:nvPr/>
        </p:nvSpPr>
        <p:spPr>
          <a:xfrm rot="10800000">
            <a:off x="7219125" y="3360243"/>
            <a:ext cx="93138" cy="90715"/>
          </a:xfrm>
          <a:prstGeom prst="flowChartExtract">
            <a:avLst/>
          </a:prstGeom>
          <a:solidFill>
            <a:srgbClr val="92D05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Extract 34">
            <a:extLst>
              <a:ext uri="{FF2B5EF4-FFF2-40B4-BE49-F238E27FC236}">
                <a16:creationId xmlns:a16="http://schemas.microsoft.com/office/drawing/2014/main" id="{A6B29BB6-FEBB-A5E6-36CF-F451AD2B50CD}"/>
              </a:ext>
            </a:extLst>
          </p:cNvPr>
          <p:cNvSpPr/>
          <p:nvPr/>
        </p:nvSpPr>
        <p:spPr>
          <a:xfrm rot="10800000">
            <a:off x="7436612" y="3360243"/>
            <a:ext cx="93138" cy="90715"/>
          </a:xfrm>
          <a:prstGeom prst="flowChartExtract">
            <a:avLst/>
          </a:prstGeom>
          <a:solidFill>
            <a:srgbClr val="92D05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Extract 35">
            <a:extLst>
              <a:ext uri="{FF2B5EF4-FFF2-40B4-BE49-F238E27FC236}">
                <a16:creationId xmlns:a16="http://schemas.microsoft.com/office/drawing/2014/main" id="{E71627FD-492F-25D9-1E51-48DFDAABCA90}"/>
              </a:ext>
            </a:extLst>
          </p:cNvPr>
          <p:cNvSpPr/>
          <p:nvPr/>
        </p:nvSpPr>
        <p:spPr>
          <a:xfrm rot="10800000">
            <a:off x="7877144" y="3360243"/>
            <a:ext cx="93138" cy="90715"/>
          </a:xfrm>
          <a:prstGeom prst="flowChartExtract">
            <a:avLst/>
          </a:prstGeom>
          <a:solidFill>
            <a:srgbClr val="92D05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Extract 36">
            <a:extLst>
              <a:ext uri="{FF2B5EF4-FFF2-40B4-BE49-F238E27FC236}">
                <a16:creationId xmlns:a16="http://schemas.microsoft.com/office/drawing/2014/main" id="{FE6DAF6C-59B8-97DD-5B3C-DE60B2C2BB5D}"/>
              </a:ext>
            </a:extLst>
          </p:cNvPr>
          <p:cNvSpPr/>
          <p:nvPr/>
        </p:nvSpPr>
        <p:spPr>
          <a:xfrm rot="10800000">
            <a:off x="7641400" y="3360243"/>
            <a:ext cx="93138" cy="90715"/>
          </a:xfrm>
          <a:prstGeom prst="flowChartExtract">
            <a:avLst/>
          </a:prstGeom>
          <a:solidFill>
            <a:srgbClr val="92D05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Extract 37">
            <a:extLst>
              <a:ext uri="{FF2B5EF4-FFF2-40B4-BE49-F238E27FC236}">
                <a16:creationId xmlns:a16="http://schemas.microsoft.com/office/drawing/2014/main" id="{C3DA79D1-D4F7-DFBA-6782-9078F152C750}"/>
              </a:ext>
            </a:extLst>
          </p:cNvPr>
          <p:cNvSpPr/>
          <p:nvPr/>
        </p:nvSpPr>
        <p:spPr>
          <a:xfrm rot="10800000">
            <a:off x="7091884" y="3360243"/>
            <a:ext cx="93138" cy="90715"/>
          </a:xfrm>
          <a:prstGeom prst="flowChartExtract">
            <a:avLst/>
          </a:prstGeom>
          <a:solidFill>
            <a:srgbClr val="92D05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3364108-EAD5-2C1E-1008-9587C2F0DA98}"/>
              </a:ext>
            </a:extLst>
          </p:cNvPr>
          <p:cNvSpPr/>
          <p:nvPr/>
        </p:nvSpPr>
        <p:spPr>
          <a:xfrm>
            <a:off x="6205775" y="3351436"/>
            <a:ext cx="80963" cy="76913"/>
          </a:xfrm>
          <a:prstGeom prst="ellipse">
            <a:avLst/>
          </a:prstGeom>
          <a:solidFill>
            <a:srgbClr val="F7887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FAFBEEF-B283-679E-E081-F26C632ECD31}"/>
              </a:ext>
            </a:extLst>
          </p:cNvPr>
          <p:cNvSpPr/>
          <p:nvPr/>
        </p:nvSpPr>
        <p:spPr>
          <a:xfrm>
            <a:off x="6508194" y="3351436"/>
            <a:ext cx="80963" cy="76913"/>
          </a:xfrm>
          <a:prstGeom prst="ellipse">
            <a:avLst/>
          </a:prstGeom>
          <a:solidFill>
            <a:srgbClr val="F7887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09DA898-09AA-D8D5-E22A-7FFB51996369}"/>
              </a:ext>
            </a:extLst>
          </p:cNvPr>
          <p:cNvSpPr/>
          <p:nvPr/>
        </p:nvSpPr>
        <p:spPr>
          <a:xfrm>
            <a:off x="6755844" y="3351436"/>
            <a:ext cx="80963" cy="76913"/>
          </a:xfrm>
          <a:prstGeom prst="ellipse">
            <a:avLst/>
          </a:prstGeom>
          <a:solidFill>
            <a:srgbClr val="F7887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D5E2416-1542-D44D-6A99-71EDD780E6AC}"/>
              </a:ext>
            </a:extLst>
          </p:cNvPr>
          <p:cNvSpPr/>
          <p:nvPr/>
        </p:nvSpPr>
        <p:spPr>
          <a:xfrm>
            <a:off x="6874906" y="3351436"/>
            <a:ext cx="80963" cy="76913"/>
          </a:xfrm>
          <a:prstGeom prst="ellipse">
            <a:avLst/>
          </a:prstGeom>
          <a:solidFill>
            <a:srgbClr val="F7887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0E05E545-9027-2123-25EC-0969BA3625A3}"/>
              </a:ext>
            </a:extLst>
          </p:cNvPr>
          <p:cNvCxnSpPr>
            <a:cxnSpLocks/>
            <a:stCxn id="38" idx="0"/>
            <a:endCxn id="39" idx="4"/>
          </p:cNvCxnSpPr>
          <p:nvPr/>
        </p:nvCxnSpPr>
        <p:spPr>
          <a:xfrm rot="5400000" flipH="1">
            <a:off x="6681050" y="2993556"/>
            <a:ext cx="22609" cy="892196"/>
          </a:xfrm>
          <a:prstGeom prst="curvedConnector3">
            <a:avLst>
              <a:gd name="adj1" fmla="val -1011102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48816A26-EF06-936E-AFB2-787704C9D760}"/>
              </a:ext>
            </a:extLst>
          </p:cNvPr>
          <p:cNvCxnSpPr>
            <a:cxnSpLocks/>
            <a:stCxn id="34" idx="0"/>
            <a:endCxn id="42" idx="4"/>
          </p:cNvCxnSpPr>
          <p:nvPr/>
        </p:nvCxnSpPr>
        <p:spPr>
          <a:xfrm rot="5400000" flipH="1">
            <a:off x="7079236" y="3264501"/>
            <a:ext cx="22609" cy="350306"/>
          </a:xfrm>
          <a:prstGeom prst="curvedConnector3">
            <a:avLst>
              <a:gd name="adj1" fmla="val -1011102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59774F9A-ED67-CE8B-9C54-17B0505BED5E}"/>
              </a:ext>
            </a:extLst>
          </p:cNvPr>
          <p:cNvCxnSpPr>
            <a:cxnSpLocks/>
            <a:stCxn id="35" idx="0"/>
            <a:endCxn id="33" idx="4"/>
          </p:cNvCxnSpPr>
          <p:nvPr/>
        </p:nvCxnSpPr>
        <p:spPr>
          <a:xfrm rot="5400000" flipH="1">
            <a:off x="6946283" y="2914061"/>
            <a:ext cx="22609" cy="1051187"/>
          </a:xfrm>
          <a:prstGeom prst="curvedConnector3">
            <a:avLst>
              <a:gd name="adj1" fmla="val -1011102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04244FA0-3C66-29EF-1646-9CAB4BDA901F}"/>
              </a:ext>
            </a:extLst>
          </p:cNvPr>
          <p:cNvCxnSpPr>
            <a:cxnSpLocks/>
            <a:stCxn id="37" idx="0"/>
            <a:endCxn id="41" idx="4"/>
          </p:cNvCxnSpPr>
          <p:nvPr/>
        </p:nvCxnSpPr>
        <p:spPr>
          <a:xfrm rot="5400000" flipH="1">
            <a:off x="7230843" y="2993833"/>
            <a:ext cx="22609" cy="891643"/>
          </a:xfrm>
          <a:prstGeom prst="curvedConnector3">
            <a:avLst>
              <a:gd name="adj1" fmla="val -1011102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CA0BC42B-8786-DF0A-089B-07EDDF5EB9DC}"/>
              </a:ext>
            </a:extLst>
          </p:cNvPr>
          <p:cNvCxnSpPr>
            <a:cxnSpLocks/>
            <a:stCxn id="36" idx="0"/>
            <a:endCxn id="40" idx="4"/>
          </p:cNvCxnSpPr>
          <p:nvPr/>
        </p:nvCxnSpPr>
        <p:spPr>
          <a:xfrm rot="5400000" flipH="1">
            <a:off x="7224890" y="2752136"/>
            <a:ext cx="22609" cy="1375037"/>
          </a:xfrm>
          <a:prstGeom prst="curvedConnector3">
            <a:avLst>
              <a:gd name="adj1" fmla="val -1011102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Arrow: Up 97">
            <a:extLst>
              <a:ext uri="{FF2B5EF4-FFF2-40B4-BE49-F238E27FC236}">
                <a16:creationId xmlns:a16="http://schemas.microsoft.com/office/drawing/2014/main" id="{A6019943-79BC-EE2D-5DF7-2458EE3C5A2E}"/>
              </a:ext>
            </a:extLst>
          </p:cNvPr>
          <p:cNvSpPr/>
          <p:nvPr/>
        </p:nvSpPr>
        <p:spPr>
          <a:xfrm rot="10800000">
            <a:off x="3302423" y="4825103"/>
            <a:ext cx="126637" cy="970274"/>
          </a:xfrm>
          <a:prstGeom prst="upArrow">
            <a:avLst>
              <a:gd name="adj1" fmla="val 50000"/>
              <a:gd name="adj2" fmla="val 194737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tx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497A1BE-BE80-5E2D-E99E-D55BC978F31E}"/>
              </a:ext>
            </a:extLst>
          </p:cNvPr>
          <p:cNvSpPr txBox="1"/>
          <p:nvPr/>
        </p:nvSpPr>
        <p:spPr>
          <a:xfrm rot="16200000">
            <a:off x="2630521" y="4639279"/>
            <a:ext cx="1444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Better</a:t>
            </a:r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54FE03A0-C0AC-0085-2F86-00555ECE5432}"/>
              </a:ext>
            </a:extLst>
          </p:cNvPr>
          <p:cNvSpPr/>
          <p:nvPr/>
        </p:nvSpPr>
        <p:spPr>
          <a:xfrm>
            <a:off x="3572310" y="2500238"/>
            <a:ext cx="2040731" cy="919164"/>
          </a:xfrm>
          <a:custGeom>
            <a:avLst/>
            <a:gdLst>
              <a:gd name="connsiteX0" fmla="*/ 0 w 2040731"/>
              <a:gd name="connsiteY0" fmla="*/ 902495 h 919164"/>
              <a:gd name="connsiteX1" fmla="*/ 528637 w 2040731"/>
              <a:gd name="connsiteY1" fmla="*/ 835820 h 919164"/>
              <a:gd name="connsiteX2" fmla="*/ 1076325 w 2040731"/>
              <a:gd name="connsiteY2" fmla="*/ 685801 h 919164"/>
              <a:gd name="connsiteX3" fmla="*/ 1447800 w 2040731"/>
              <a:gd name="connsiteY3" fmla="*/ 1 h 919164"/>
              <a:gd name="connsiteX4" fmla="*/ 1745456 w 2040731"/>
              <a:gd name="connsiteY4" fmla="*/ 692945 h 919164"/>
              <a:gd name="connsiteX5" fmla="*/ 2040731 w 2040731"/>
              <a:gd name="connsiteY5" fmla="*/ 919164 h 91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0731" h="919164">
                <a:moveTo>
                  <a:pt x="0" y="902495"/>
                </a:moveTo>
                <a:cubicBezTo>
                  <a:pt x="174625" y="887215"/>
                  <a:pt x="349250" y="871936"/>
                  <a:pt x="528637" y="835820"/>
                </a:cubicBezTo>
                <a:cubicBezTo>
                  <a:pt x="708024" y="799704"/>
                  <a:pt x="923131" y="825104"/>
                  <a:pt x="1076325" y="685801"/>
                </a:cubicBezTo>
                <a:cubicBezTo>
                  <a:pt x="1229519" y="546498"/>
                  <a:pt x="1336278" y="-1190"/>
                  <a:pt x="1447800" y="1"/>
                </a:cubicBezTo>
                <a:cubicBezTo>
                  <a:pt x="1559322" y="1192"/>
                  <a:pt x="1646634" y="539751"/>
                  <a:pt x="1745456" y="692945"/>
                </a:cubicBezTo>
                <a:cubicBezTo>
                  <a:pt x="1844278" y="846139"/>
                  <a:pt x="1958578" y="879476"/>
                  <a:pt x="2040731" y="919164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504FF57-F122-93E8-B05B-50ACA092A3CE}"/>
              </a:ext>
            </a:extLst>
          </p:cNvPr>
          <p:cNvCxnSpPr>
            <a:cxnSpLocks/>
          </p:cNvCxnSpPr>
          <p:nvPr/>
        </p:nvCxnSpPr>
        <p:spPr>
          <a:xfrm>
            <a:off x="3531827" y="3409785"/>
            <a:ext cx="22415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8272C7-C842-B1C8-0C6E-46A1428334A0}"/>
              </a:ext>
            </a:extLst>
          </p:cNvPr>
          <p:cNvSpPr txBox="1"/>
          <p:nvPr/>
        </p:nvSpPr>
        <p:spPr>
          <a:xfrm>
            <a:off x="3316887" y="3281358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B55A076-5112-6877-28EC-ADAEF3882620}"/>
              </a:ext>
            </a:extLst>
          </p:cNvPr>
          <p:cNvSpPr/>
          <p:nvPr/>
        </p:nvSpPr>
        <p:spPr>
          <a:xfrm>
            <a:off x="3947439" y="3364038"/>
            <a:ext cx="80963" cy="76913"/>
          </a:xfrm>
          <a:prstGeom prst="ellipse">
            <a:avLst/>
          </a:prstGeom>
          <a:solidFill>
            <a:srgbClr val="F7887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Extract 8">
            <a:extLst>
              <a:ext uri="{FF2B5EF4-FFF2-40B4-BE49-F238E27FC236}">
                <a16:creationId xmlns:a16="http://schemas.microsoft.com/office/drawing/2014/main" id="{026D15FE-983F-B0A5-496B-4F3D90738948}"/>
              </a:ext>
            </a:extLst>
          </p:cNvPr>
          <p:cNvSpPr/>
          <p:nvPr/>
        </p:nvSpPr>
        <p:spPr>
          <a:xfrm rot="10800000">
            <a:off x="4775052" y="3368083"/>
            <a:ext cx="93138" cy="90715"/>
          </a:xfrm>
          <a:prstGeom prst="flowChartExtract">
            <a:avLst/>
          </a:prstGeom>
          <a:solidFill>
            <a:srgbClr val="92D05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Extract 9">
            <a:extLst>
              <a:ext uri="{FF2B5EF4-FFF2-40B4-BE49-F238E27FC236}">
                <a16:creationId xmlns:a16="http://schemas.microsoft.com/office/drawing/2014/main" id="{3019EE48-4153-7F30-1E1D-975339402793}"/>
              </a:ext>
            </a:extLst>
          </p:cNvPr>
          <p:cNvSpPr/>
          <p:nvPr/>
        </p:nvSpPr>
        <p:spPr>
          <a:xfrm rot="10800000">
            <a:off x="4992539" y="3368083"/>
            <a:ext cx="93138" cy="90715"/>
          </a:xfrm>
          <a:prstGeom prst="flowChartExtract">
            <a:avLst/>
          </a:prstGeom>
          <a:solidFill>
            <a:srgbClr val="92D05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Extract 10">
            <a:extLst>
              <a:ext uri="{FF2B5EF4-FFF2-40B4-BE49-F238E27FC236}">
                <a16:creationId xmlns:a16="http://schemas.microsoft.com/office/drawing/2014/main" id="{E3B8874F-D8F3-16E5-616C-6D5B8637B8BF}"/>
              </a:ext>
            </a:extLst>
          </p:cNvPr>
          <p:cNvSpPr/>
          <p:nvPr/>
        </p:nvSpPr>
        <p:spPr>
          <a:xfrm rot="10800000">
            <a:off x="5485458" y="3368083"/>
            <a:ext cx="93138" cy="90715"/>
          </a:xfrm>
          <a:prstGeom prst="flowChartExtract">
            <a:avLst/>
          </a:prstGeom>
          <a:solidFill>
            <a:srgbClr val="92D05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Extract 11">
            <a:extLst>
              <a:ext uri="{FF2B5EF4-FFF2-40B4-BE49-F238E27FC236}">
                <a16:creationId xmlns:a16="http://schemas.microsoft.com/office/drawing/2014/main" id="{5960ACAF-9EBD-EB32-EB5E-B56B91B7943D}"/>
              </a:ext>
            </a:extLst>
          </p:cNvPr>
          <p:cNvSpPr/>
          <p:nvPr/>
        </p:nvSpPr>
        <p:spPr>
          <a:xfrm rot="10800000">
            <a:off x="5197327" y="3368083"/>
            <a:ext cx="93138" cy="90715"/>
          </a:xfrm>
          <a:prstGeom prst="flowChartExtract">
            <a:avLst/>
          </a:prstGeom>
          <a:solidFill>
            <a:srgbClr val="92D05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Extract 12">
            <a:extLst>
              <a:ext uri="{FF2B5EF4-FFF2-40B4-BE49-F238E27FC236}">
                <a16:creationId xmlns:a16="http://schemas.microsoft.com/office/drawing/2014/main" id="{2C363D02-E660-CA9A-3844-9257CCA10333}"/>
              </a:ext>
            </a:extLst>
          </p:cNvPr>
          <p:cNvSpPr/>
          <p:nvPr/>
        </p:nvSpPr>
        <p:spPr>
          <a:xfrm rot="10800000">
            <a:off x="4647811" y="3368083"/>
            <a:ext cx="93138" cy="90715"/>
          </a:xfrm>
          <a:prstGeom prst="flowChartExtract">
            <a:avLst/>
          </a:prstGeom>
          <a:solidFill>
            <a:srgbClr val="92D05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1B4CA51-1F55-1DE8-02FC-D34F1069BFF0}"/>
              </a:ext>
            </a:extLst>
          </p:cNvPr>
          <p:cNvSpPr/>
          <p:nvPr/>
        </p:nvSpPr>
        <p:spPr>
          <a:xfrm>
            <a:off x="3761702" y="3364038"/>
            <a:ext cx="80963" cy="76913"/>
          </a:xfrm>
          <a:prstGeom prst="ellipse">
            <a:avLst/>
          </a:prstGeom>
          <a:solidFill>
            <a:srgbClr val="F7887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221F9C-3FC4-21A2-A203-C6FECEC96891}"/>
              </a:ext>
            </a:extLst>
          </p:cNvPr>
          <p:cNvSpPr/>
          <p:nvPr/>
        </p:nvSpPr>
        <p:spPr>
          <a:xfrm>
            <a:off x="4064121" y="3364038"/>
            <a:ext cx="80963" cy="76913"/>
          </a:xfrm>
          <a:prstGeom prst="ellipse">
            <a:avLst/>
          </a:prstGeom>
          <a:solidFill>
            <a:srgbClr val="F7887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B1CF089-2706-AFD8-93BC-BE0404C9639E}"/>
              </a:ext>
            </a:extLst>
          </p:cNvPr>
          <p:cNvSpPr/>
          <p:nvPr/>
        </p:nvSpPr>
        <p:spPr>
          <a:xfrm>
            <a:off x="4311771" y="3364038"/>
            <a:ext cx="80963" cy="76913"/>
          </a:xfrm>
          <a:prstGeom prst="ellipse">
            <a:avLst/>
          </a:prstGeom>
          <a:solidFill>
            <a:srgbClr val="F7887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8B73CDE-CD01-7189-B5DC-E9C923D72464}"/>
              </a:ext>
            </a:extLst>
          </p:cNvPr>
          <p:cNvSpPr/>
          <p:nvPr/>
        </p:nvSpPr>
        <p:spPr>
          <a:xfrm>
            <a:off x="4430833" y="3364038"/>
            <a:ext cx="80963" cy="76913"/>
          </a:xfrm>
          <a:prstGeom prst="ellipse">
            <a:avLst/>
          </a:prstGeom>
          <a:solidFill>
            <a:srgbClr val="F7887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F14EBE3-0CB0-556A-DCC6-AB6F2563C19F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rot="16200000" flipH="1">
            <a:off x="4239359" y="3003776"/>
            <a:ext cx="17847" cy="892196"/>
          </a:xfrm>
          <a:prstGeom prst="curvedConnector3">
            <a:avLst>
              <a:gd name="adj1" fmla="val 1380888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032CFA20-B42D-BEB4-705A-492AF195E013}"/>
              </a:ext>
            </a:extLst>
          </p:cNvPr>
          <p:cNvCxnSpPr>
            <a:cxnSpLocks/>
            <a:stCxn id="9" idx="0"/>
            <a:endCxn id="17" idx="4"/>
          </p:cNvCxnSpPr>
          <p:nvPr/>
        </p:nvCxnSpPr>
        <p:spPr>
          <a:xfrm rot="5400000" flipH="1">
            <a:off x="4637544" y="3274722"/>
            <a:ext cx="17847" cy="350306"/>
          </a:xfrm>
          <a:prstGeom prst="curvedConnector3">
            <a:avLst>
              <a:gd name="adj1" fmla="val -1280888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B5C73A31-B3BC-73CE-8BC0-F868A2B3CD76}"/>
              </a:ext>
            </a:extLst>
          </p:cNvPr>
          <p:cNvCxnSpPr>
            <a:cxnSpLocks/>
            <a:stCxn id="10" idx="0"/>
            <a:endCxn id="8" idx="4"/>
          </p:cNvCxnSpPr>
          <p:nvPr/>
        </p:nvCxnSpPr>
        <p:spPr>
          <a:xfrm rot="5400000" flipH="1">
            <a:off x="4504591" y="2924282"/>
            <a:ext cx="17847" cy="1051187"/>
          </a:xfrm>
          <a:prstGeom prst="curvedConnector3">
            <a:avLst>
              <a:gd name="adj1" fmla="val -1280888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1BB25BA-A968-D7C8-197D-E70FA0E592D0}"/>
              </a:ext>
            </a:extLst>
          </p:cNvPr>
          <p:cNvCxnSpPr>
            <a:cxnSpLocks/>
            <a:stCxn id="12" idx="0"/>
            <a:endCxn id="16" idx="4"/>
          </p:cNvCxnSpPr>
          <p:nvPr/>
        </p:nvCxnSpPr>
        <p:spPr>
          <a:xfrm rot="5400000" flipH="1">
            <a:off x="4789151" y="3004054"/>
            <a:ext cx="17847" cy="891643"/>
          </a:xfrm>
          <a:prstGeom prst="curvedConnector3">
            <a:avLst>
              <a:gd name="adj1" fmla="val -1280888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3CC66B36-9C74-D969-A68B-8EA01DC5BE0C}"/>
              </a:ext>
            </a:extLst>
          </p:cNvPr>
          <p:cNvCxnSpPr>
            <a:cxnSpLocks/>
            <a:stCxn id="11" idx="0"/>
            <a:endCxn id="15" idx="4"/>
          </p:cNvCxnSpPr>
          <p:nvPr/>
        </p:nvCxnSpPr>
        <p:spPr>
          <a:xfrm rot="5400000" flipH="1">
            <a:off x="4809391" y="2736163"/>
            <a:ext cx="17847" cy="1427424"/>
          </a:xfrm>
          <a:prstGeom prst="curvedConnector3">
            <a:avLst>
              <a:gd name="adj1" fmla="val -1280888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A212738E-2AC8-15A6-55E2-8AB4C4645FE4}"/>
                  </a:ext>
                </a:extLst>
              </p:cNvPr>
              <p:cNvSpPr txBox="1"/>
              <p:nvPr/>
            </p:nvSpPr>
            <p:spPr>
              <a:xfrm>
                <a:off x="5093778" y="2392107"/>
                <a:ext cx="777200" cy="3502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𝑫𝑷𝑶</m:t>
                          </m:r>
                        </m:sub>
                        <m:sup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𝒆𝒙𝒑𝒆𝒄𝒕</m:t>
                          </m:r>
                        </m:sup>
                      </m:sSubSup>
                    </m:oMath>
                  </m:oMathPara>
                </a14:m>
                <a:endParaRPr lang="en-US" sz="1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A212738E-2AC8-15A6-55E2-8AB4C4645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778" y="2392107"/>
                <a:ext cx="777200" cy="35028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5F17AE3F-64E6-DFC6-6C07-060154C3DD8E}"/>
              </a:ext>
            </a:extLst>
          </p:cNvPr>
          <p:cNvCxnSpPr>
            <a:cxnSpLocks/>
          </p:cNvCxnSpPr>
          <p:nvPr/>
        </p:nvCxnSpPr>
        <p:spPr>
          <a:xfrm>
            <a:off x="4056835" y="1637228"/>
            <a:ext cx="265146" cy="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D48436DD-294E-32AC-AA24-2978505B9868}"/>
              </a:ext>
            </a:extLst>
          </p:cNvPr>
          <p:cNvSpPr txBox="1"/>
          <p:nvPr/>
        </p:nvSpPr>
        <p:spPr>
          <a:xfrm>
            <a:off x="4266998" y="1485801"/>
            <a:ext cx="1344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preference pairs</a:t>
            </a:r>
          </a:p>
        </p:txBody>
      </p:sp>
      <p:sp>
        <p:nvSpPr>
          <p:cNvPr id="75" name="Arrow: Up 74">
            <a:extLst>
              <a:ext uri="{FF2B5EF4-FFF2-40B4-BE49-F238E27FC236}">
                <a16:creationId xmlns:a16="http://schemas.microsoft.com/office/drawing/2014/main" id="{62B7EDC9-2905-ADDC-D5A1-F4C2EE8490E0}"/>
              </a:ext>
            </a:extLst>
          </p:cNvPr>
          <p:cNvSpPr/>
          <p:nvPr/>
        </p:nvSpPr>
        <p:spPr>
          <a:xfrm>
            <a:off x="8188855" y="4207492"/>
            <a:ext cx="126637" cy="970274"/>
          </a:xfrm>
          <a:prstGeom prst="upArrow">
            <a:avLst>
              <a:gd name="adj1" fmla="val 50000"/>
              <a:gd name="adj2" fmla="val 194737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tx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Up 85">
            <a:extLst>
              <a:ext uri="{FF2B5EF4-FFF2-40B4-BE49-F238E27FC236}">
                <a16:creationId xmlns:a16="http://schemas.microsoft.com/office/drawing/2014/main" id="{2C4198C2-45FB-1BCC-A9F3-6718F8364438}"/>
              </a:ext>
            </a:extLst>
          </p:cNvPr>
          <p:cNvSpPr/>
          <p:nvPr/>
        </p:nvSpPr>
        <p:spPr>
          <a:xfrm rot="10800000">
            <a:off x="8188707" y="5164004"/>
            <a:ext cx="126637" cy="970274"/>
          </a:xfrm>
          <a:prstGeom prst="upArrow">
            <a:avLst>
              <a:gd name="adj1" fmla="val 50000"/>
              <a:gd name="adj2" fmla="val 194737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tx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D768392-528F-EFF9-D080-5E8EBAF94FB4}"/>
              </a:ext>
            </a:extLst>
          </p:cNvPr>
          <p:cNvSpPr txBox="1"/>
          <p:nvPr/>
        </p:nvSpPr>
        <p:spPr>
          <a:xfrm rot="16200000">
            <a:off x="7518779" y="5131260"/>
            <a:ext cx="1444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Better</a:t>
            </a:r>
          </a:p>
        </p:txBody>
      </p: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F096E4A5-6A89-B4B1-FB58-2EBE8A886E06}"/>
              </a:ext>
            </a:extLst>
          </p:cNvPr>
          <p:cNvCxnSpPr>
            <a:cxnSpLocks/>
            <a:stCxn id="107" idx="0"/>
            <a:endCxn id="109" idx="0"/>
          </p:cNvCxnSpPr>
          <p:nvPr/>
        </p:nvCxnSpPr>
        <p:spPr>
          <a:xfrm rot="5400000" flipH="1" flipV="1">
            <a:off x="6717583" y="4354412"/>
            <a:ext cx="275448" cy="1046303"/>
          </a:xfrm>
          <a:prstGeom prst="curvedConnector3">
            <a:avLst>
              <a:gd name="adj1" fmla="val 145818"/>
            </a:avLst>
          </a:prstGeom>
          <a:ln w="12700">
            <a:solidFill>
              <a:schemeClr val="accent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53B45B03-C130-FED0-3041-D08BF7A083C8}"/>
              </a:ext>
            </a:extLst>
          </p:cNvPr>
          <p:cNvCxnSpPr>
            <a:cxnSpLocks/>
            <a:stCxn id="107" idx="0"/>
            <a:endCxn id="108" idx="0"/>
          </p:cNvCxnSpPr>
          <p:nvPr/>
        </p:nvCxnSpPr>
        <p:spPr>
          <a:xfrm rot="5400000" flipH="1" flipV="1">
            <a:off x="6595052" y="4752391"/>
            <a:ext cx="12700" cy="525792"/>
          </a:xfrm>
          <a:prstGeom prst="curvedConnector3">
            <a:avLst>
              <a:gd name="adj1" fmla="val 1800000"/>
            </a:avLst>
          </a:prstGeom>
          <a:ln w="1270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F30D3ACC-DFC2-612B-5DEE-A8E3E8D4C753}"/>
              </a:ext>
            </a:extLst>
          </p:cNvPr>
          <p:cNvCxnSpPr>
            <a:cxnSpLocks/>
            <a:stCxn id="109" idx="0"/>
            <a:endCxn id="110" idx="0"/>
          </p:cNvCxnSpPr>
          <p:nvPr/>
        </p:nvCxnSpPr>
        <p:spPr>
          <a:xfrm rot="5400000" flipH="1" flipV="1">
            <a:off x="7476632" y="4309426"/>
            <a:ext cx="332241" cy="528587"/>
          </a:xfrm>
          <a:prstGeom prst="curvedConnector3">
            <a:avLst>
              <a:gd name="adj1" fmla="val 123174"/>
            </a:avLst>
          </a:prstGeom>
          <a:ln w="12700">
            <a:solidFill>
              <a:schemeClr val="accent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Curved 129">
            <a:extLst>
              <a:ext uri="{FF2B5EF4-FFF2-40B4-BE49-F238E27FC236}">
                <a16:creationId xmlns:a16="http://schemas.microsoft.com/office/drawing/2014/main" id="{3242DD51-D484-53D5-3A22-617F4EE68592}"/>
              </a:ext>
            </a:extLst>
          </p:cNvPr>
          <p:cNvCxnSpPr>
            <a:cxnSpLocks/>
            <a:stCxn id="126" idx="0"/>
            <a:endCxn id="128" idx="0"/>
          </p:cNvCxnSpPr>
          <p:nvPr/>
        </p:nvCxnSpPr>
        <p:spPr>
          <a:xfrm rot="16200000" flipH="1">
            <a:off x="6746388" y="5000308"/>
            <a:ext cx="214754" cy="1052550"/>
          </a:xfrm>
          <a:prstGeom prst="curvedConnector3">
            <a:avLst>
              <a:gd name="adj1" fmla="val -62094"/>
            </a:avLst>
          </a:prstGeom>
          <a:ln w="12700">
            <a:solidFill>
              <a:schemeClr val="accent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Curved 130">
            <a:extLst>
              <a:ext uri="{FF2B5EF4-FFF2-40B4-BE49-F238E27FC236}">
                <a16:creationId xmlns:a16="http://schemas.microsoft.com/office/drawing/2014/main" id="{3FDECC13-A5EC-9299-BD21-E28CB9AC8C4C}"/>
              </a:ext>
            </a:extLst>
          </p:cNvPr>
          <p:cNvCxnSpPr>
            <a:cxnSpLocks/>
            <a:stCxn id="126" idx="0"/>
            <a:endCxn id="127" idx="0"/>
          </p:cNvCxnSpPr>
          <p:nvPr/>
        </p:nvCxnSpPr>
        <p:spPr>
          <a:xfrm rot="16200000" flipH="1">
            <a:off x="6547513" y="5199182"/>
            <a:ext cx="87235" cy="527283"/>
          </a:xfrm>
          <a:prstGeom prst="curvedConnector3">
            <a:avLst>
              <a:gd name="adj1" fmla="val -94629"/>
            </a:avLst>
          </a:prstGeom>
          <a:ln w="1270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Curved 131">
            <a:extLst>
              <a:ext uri="{FF2B5EF4-FFF2-40B4-BE49-F238E27FC236}">
                <a16:creationId xmlns:a16="http://schemas.microsoft.com/office/drawing/2014/main" id="{35D549E6-9992-E907-A27E-ECF86CBD8ED9}"/>
              </a:ext>
            </a:extLst>
          </p:cNvPr>
          <p:cNvCxnSpPr>
            <a:cxnSpLocks/>
            <a:stCxn id="128" idx="0"/>
            <a:endCxn id="129" idx="0"/>
          </p:cNvCxnSpPr>
          <p:nvPr/>
        </p:nvCxnSpPr>
        <p:spPr>
          <a:xfrm rot="16200000" flipH="1">
            <a:off x="7552057" y="5461943"/>
            <a:ext cx="179020" cy="523055"/>
          </a:xfrm>
          <a:prstGeom prst="curvedConnector3">
            <a:avLst>
              <a:gd name="adj1" fmla="val -33696"/>
            </a:avLst>
          </a:prstGeom>
          <a:ln w="12700">
            <a:solidFill>
              <a:schemeClr val="accent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2CE507A-6994-2639-D31D-3EDD189A26F5}"/>
              </a:ext>
            </a:extLst>
          </p:cNvPr>
          <p:cNvSpPr txBox="1"/>
          <p:nvPr/>
        </p:nvSpPr>
        <p:spPr>
          <a:xfrm rot="16200000">
            <a:off x="7515395" y="4352846"/>
            <a:ext cx="1444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Better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03281DE-F8FF-D7C7-7A3C-799B94EC6C58}"/>
              </a:ext>
            </a:extLst>
          </p:cNvPr>
          <p:cNvSpPr txBox="1"/>
          <p:nvPr/>
        </p:nvSpPr>
        <p:spPr>
          <a:xfrm>
            <a:off x="3271938" y="114636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F69C8F1-0907-19FD-0CCB-7715188C72A0}"/>
              </a:ext>
            </a:extLst>
          </p:cNvPr>
          <p:cNvSpPr txBox="1"/>
          <p:nvPr/>
        </p:nvSpPr>
        <p:spPr>
          <a:xfrm>
            <a:off x="3264217" y="391262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10691D63-D063-372A-0076-A4C331094C7B}"/>
              </a:ext>
            </a:extLst>
          </p:cNvPr>
          <p:cNvSpPr txBox="1"/>
          <p:nvPr/>
        </p:nvSpPr>
        <p:spPr>
          <a:xfrm>
            <a:off x="5739328" y="39125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02920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FC136-753F-C251-D792-60D96713D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Freeform: Shape 1497">
            <a:extLst>
              <a:ext uri="{FF2B5EF4-FFF2-40B4-BE49-F238E27FC236}">
                <a16:creationId xmlns:a16="http://schemas.microsoft.com/office/drawing/2014/main" id="{CE714D8A-F698-146B-1773-C91EB82D244E}"/>
              </a:ext>
            </a:extLst>
          </p:cNvPr>
          <p:cNvSpPr/>
          <p:nvPr/>
        </p:nvSpPr>
        <p:spPr>
          <a:xfrm>
            <a:off x="9649779" y="4520912"/>
            <a:ext cx="1870709" cy="900840"/>
          </a:xfrm>
          <a:custGeom>
            <a:avLst/>
            <a:gdLst>
              <a:gd name="connsiteX0" fmla="*/ 0 w 1924050"/>
              <a:gd name="connsiteY0" fmla="*/ 895482 h 900840"/>
              <a:gd name="connsiteX1" fmla="*/ 152400 w 1924050"/>
              <a:gd name="connsiteY1" fmla="*/ 819282 h 900840"/>
              <a:gd name="connsiteX2" fmla="*/ 273050 w 1924050"/>
              <a:gd name="connsiteY2" fmla="*/ 635132 h 900840"/>
              <a:gd name="connsiteX3" fmla="*/ 476250 w 1924050"/>
              <a:gd name="connsiteY3" fmla="*/ 132 h 900840"/>
              <a:gd name="connsiteX4" fmla="*/ 898525 w 1924050"/>
              <a:gd name="connsiteY4" fmla="*/ 692282 h 900840"/>
              <a:gd name="connsiteX5" fmla="*/ 1352550 w 1924050"/>
              <a:gd name="connsiteY5" fmla="*/ 879607 h 900840"/>
              <a:gd name="connsiteX6" fmla="*/ 1924050 w 1924050"/>
              <a:gd name="connsiteY6" fmla="*/ 898657 h 90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4050" h="900840">
                <a:moveTo>
                  <a:pt x="0" y="895482"/>
                </a:moveTo>
                <a:cubicBezTo>
                  <a:pt x="53446" y="879078"/>
                  <a:pt x="106892" y="862674"/>
                  <a:pt x="152400" y="819282"/>
                </a:cubicBezTo>
                <a:cubicBezTo>
                  <a:pt x="197908" y="775890"/>
                  <a:pt x="219075" y="771657"/>
                  <a:pt x="273050" y="635132"/>
                </a:cubicBezTo>
                <a:cubicBezTo>
                  <a:pt x="327025" y="498607"/>
                  <a:pt x="372004" y="-9393"/>
                  <a:pt x="476250" y="132"/>
                </a:cubicBezTo>
                <a:cubicBezTo>
                  <a:pt x="580496" y="9657"/>
                  <a:pt x="752475" y="545703"/>
                  <a:pt x="898525" y="692282"/>
                </a:cubicBezTo>
                <a:cubicBezTo>
                  <a:pt x="1044575" y="838861"/>
                  <a:pt x="1181629" y="845211"/>
                  <a:pt x="1352550" y="879607"/>
                </a:cubicBezTo>
                <a:cubicBezTo>
                  <a:pt x="1523471" y="914003"/>
                  <a:pt x="1809221" y="895482"/>
                  <a:pt x="1924050" y="898657"/>
                </a:cubicBezTo>
              </a:path>
            </a:pathLst>
          </a:custGeom>
          <a:solidFill>
            <a:srgbClr val="F1F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3" name="Freeform: Shape 1532">
            <a:extLst>
              <a:ext uri="{FF2B5EF4-FFF2-40B4-BE49-F238E27FC236}">
                <a16:creationId xmlns:a16="http://schemas.microsoft.com/office/drawing/2014/main" id="{70D94FDD-DAEA-4D03-8028-6A3DF4518EA3}"/>
              </a:ext>
            </a:extLst>
          </p:cNvPr>
          <p:cNvSpPr/>
          <p:nvPr/>
        </p:nvSpPr>
        <p:spPr>
          <a:xfrm>
            <a:off x="9759952" y="4614862"/>
            <a:ext cx="1812924" cy="826604"/>
          </a:xfrm>
          <a:custGeom>
            <a:avLst/>
            <a:gdLst>
              <a:gd name="connsiteX0" fmla="*/ 0 w 2009775"/>
              <a:gd name="connsiteY0" fmla="*/ 595424 h 621928"/>
              <a:gd name="connsiteX1" fmla="*/ 557213 w 2009775"/>
              <a:gd name="connsiteY1" fmla="*/ 552562 h 621928"/>
              <a:gd name="connsiteX2" fmla="*/ 938213 w 2009775"/>
              <a:gd name="connsiteY2" fmla="*/ 112 h 621928"/>
              <a:gd name="connsiteX3" fmla="*/ 1343025 w 2009775"/>
              <a:gd name="connsiteY3" fmla="*/ 504937 h 621928"/>
              <a:gd name="connsiteX4" fmla="*/ 2009775 w 2009775"/>
              <a:gd name="connsiteY4" fmla="*/ 600187 h 62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9775" h="621928">
                <a:moveTo>
                  <a:pt x="0" y="595424"/>
                </a:moveTo>
                <a:cubicBezTo>
                  <a:pt x="200422" y="623602"/>
                  <a:pt x="400844" y="651781"/>
                  <a:pt x="557213" y="552562"/>
                </a:cubicBezTo>
                <a:cubicBezTo>
                  <a:pt x="713582" y="453343"/>
                  <a:pt x="807244" y="8049"/>
                  <a:pt x="938213" y="112"/>
                </a:cubicBezTo>
                <a:cubicBezTo>
                  <a:pt x="1069182" y="-7825"/>
                  <a:pt x="1164431" y="404925"/>
                  <a:pt x="1343025" y="504937"/>
                </a:cubicBezTo>
                <a:cubicBezTo>
                  <a:pt x="1521619" y="604949"/>
                  <a:pt x="1765697" y="602568"/>
                  <a:pt x="2009775" y="600187"/>
                </a:cubicBezTo>
              </a:path>
            </a:pathLst>
          </a:custGeom>
          <a:solidFill>
            <a:schemeClr val="accent6">
              <a:lumMod val="20000"/>
              <a:lumOff val="80000"/>
              <a:alpha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6" name="Oval 1345">
            <a:extLst>
              <a:ext uri="{FF2B5EF4-FFF2-40B4-BE49-F238E27FC236}">
                <a16:creationId xmlns:a16="http://schemas.microsoft.com/office/drawing/2014/main" id="{6EB54EA0-59C5-4C08-730B-C8A9F03B9348}"/>
              </a:ext>
            </a:extLst>
          </p:cNvPr>
          <p:cNvSpPr>
            <a:spLocks noChangeAspect="1"/>
          </p:cNvSpPr>
          <p:nvPr/>
        </p:nvSpPr>
        <p:spPr>
          <a:xfrm>
            <a:off x="3274470" y="856626"/>
            <a:ext cx="274320" cy="274320"/>
          </a:xfrm>
          <a:prstGeom prst="ellipse">
            <a:avLst/>
          </a:prstGeom>
          <a:solidFill>
            <a:srgbClr val="EBEEF2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6" name="Rounded Rectangle 12">
            <a:extLst>
              <a:ext uri="{FF2B5EF4-FFF2-40B4-BE49-F238E27FC236}">
                <a16:creationId xmlns:a16="http://schemas.microsoft.com/office/drawing/2014/main" id="{B8171C1B-A03E-6B09-57B9-96373B705B1E}"/>
              </a:ext>
            </a:extLst>
          </p:cNvPr>
          <p:cNvSpPr/>
          <p:nvPr/>
        </p:nvSpPr>
        <p:spPr>
          <a:xfrm>
            <a:off x="2331629" y="922337"/>
            <a:ext cx="1132723" cy="688317"/>
          </a:xfrm>
          <a:prstGeom prst="roundRect">
            <a:avLst>
              <a:gd name="adj" fmla="val 10570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gradFill flip="none" rotWithShape="1">
              <a:gsLst>
                <a:gs pos="100000">
                  <a:schemeClr val="accent2">
                    <a:lumMod val="20000"/>
                    <a:lumOff val="80000"/>
                  </a:schemeClr>
                </a:gs>
                <a:gs pos="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5" name="Oval 1344">
            <a:extLst>
              <a:ext uri="{FF2B5EF4-FFF2-40B4-BE49-F238E27FC236}">
                <a16:creationId xmlns:a16="http://schemas.microsoft.com/office/drawing/2014/main" id="{56D183AA-4DF3-3CD2-7D72-AFBE0C18B43D}"/>
              </a:ext>
            </a:extLst>
          </p:cNvPr>
          <p:cNvSpPr>
            <a:spLocks noChangeAspect="1"/>
          </p:cNvSpPr>
          <p:nvPr/>
        </p:nvSpPr>
        <p:spPr>
          <a:xfrm>
            <a:off x="3217286" y="897950"/>
            <a:ext cx="274320" cy="274320"/>
          </a:xfrm>
          <a:prstGeom prst="ellipse">
            <a:avLst/>
          </a:prstGeom>
          <a:solidFill>
            <a:srgbClr val="EBEEF2"/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DB65155-E2B8-4A7B-6F79-DFC65888D28C}"/>
              </a:ext>
            </a:extLst>
          </p:cNvPr>
          <p:cNvSpPr/>
          <p:nvPr/>
        </p:nvSpPr>
        <p:spPr>
          <a:xfrm>
            <a:off x="1024813" y="292100"/>
            <a:ext cx="7338138" cy="298981"/>
          </a:xfrm>
          <a:prstGeom prst="round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4" name="Speech Bubble: Rectangle 1023">
            <a:extLst>
              <a:ext uri="{FF2B5EF4-FFF2-40B4-BE49-F238E27FC236}">
                <a16:creationId xmlns:a16="http://schemas.microsoft.com/office/drawing/2014/main" id="{80B992A1-3B76-FE15-961B-136E5DF44598}"/>
              </a:ext>
            </a:extLst>
          </p:cNvPr>
          <p:cNvSpPr/>
          <p:nvPr/>
        </p:nvSpPr>
        <p:spPr>
          <a:xfrm>
            <a:off x="1247966" y="1633341"/>
            <a:ext cx="754575" cy="266037"/>
          </a:xfrm>
          <a:prstGeom prst="wedgeRectCallout">
            <a:avLst>
              <a:gd name="adj1" fmla="val -20833"/>
              <a:gd name="adj2" fmla="val 67870"/>
            </a:avLst>
          </a:prstGeom>
          <a:solidFill>
            <a:schemeClr val="bg1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Speech Bubble: Rectangle 61">
            <a:extLst>
              <a:ext uri="{FF2B5EF4-FFF2-40B4-BE49-F238E27FC236}">
                <a16:creationId xmlns:a16="http://schemas.microsoft.com/office/drawing/2014/main" id="{8CE305A3-AA36-613E-EB0E-861F838C47A6}"/>
              </a:ext>
            </a:extLst>
          </p:cNvPr>
          <p:cNvSpPr/>
          <p:nvPr/>
        </p:nvSpPr>
        <p:spPr>
          <a:xfrm>
            <a:off x="1208267" y="1669940"/>
            <a:ext cx="754575" cy="266037"/>
          </a:xfrm>
          <a:prstGeom prst="wedgeRectCallout">
            <a:avLst>
              <a:gd name="adj1" fmla="val -20833"/>
              <a:gd name="adj2" fmla="val 67870"/>
            </a:avLst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E681871-C1F3-E9A6-031B-EEE869B808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245887" y="949827"/>
            <a:ext cx="786797" cy="60137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90A4163-A63A-7DAE-9C42-75A23B6D4EB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202103" y="994087"/>
            <a:ext cx="786797" cy="60137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1E9E0CF4-2CEB-565A-32F3-A75133CF4A8A}"/>
              </a:ext>
            </a:extLst>
          </p:cNvPr>
          <p:cNvSpPr>
            <a:spLocks noChangeAspect="1"/>
          </p:cNvSpPr>
          <p:nvPr/>
        </p:nvSpPr>
        <p:spPr>
          <a:xfrm>
            <a:off x="2230187" y="850105"/>
            <a:ext cx="274320" cy="274320"/>
          </a:xfrm>
          <a:prstGeom prst="ellipse">
            <a:avLst/>
          </a:prstGeom>
          <a:solidFill>
            <a:srgbClr val="EBEEF2"/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0" name="Rounded Rectangle 12">
            <a:extLst>
              <a:ext uri="{FF2B5EF4-FFF2-40B4-BE49-F238E27FC236}">
                <a16:creationId xmlns:a16="http://schemas.microsoft.com/office/drawing/2014/main" id="{00760AD9-CF0A-0622-1C78-E753285DC1C5}"/>
              </a:ext>
            </a:extLst>
          </p:cNvPr>
          <p:cNvSpPr/>
          <p:nvPr/>
        </p:nvSpPr>
        <p:spPr>
          <a:xfrm>
            <a:off x="2280859" y="966835"/>
            <a:ext cx="1132723" cy="721452"/>
          </a:xfrm>
          <a:prstGeom prst="roundRect">
            <a:avLst>
              <a:gd name="adj" fmla="val 10570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gradFill flip="none" rotWithShape="1">
              <a:gsLst>
                <a:gs pos="100000">
                  <a:schemeClr val="accent2">
                    <a:lumMod val="20000"/>
                    <a:lumOff val="80000"/>
                  </a:schemeClr>
                </a:gs>
                <a:gs pos="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326D2E-0A8D-BE77-BCBD-47076018B882}"/>
              </a:ext>
            </a:extLst>
          </p:cNvPr>
          <p:cNvSpPr>
            <a:spLocks noChangeAspect="1"/>
          </p:cNvSpPr>
          <p:nvPr/>
        </p:nvSpPr>
        <p:spPr>
          <a:xfrm>
            <a:off x="2179417" y="894603"/>
            <a:ext cx="274320" cy="274320"/>
          </a:xfrm>
          <a:prstGeom prst="ellipse">
            <a:avLst/>
          </a:prstGeom>
          <a:solidFill>
            <a:srgbClr val="EBEEF2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8" name="Rounded Rectangle 12">
            <a:extLst>
              <a:ext uri="{FF2B5EF4-FFF2-40B4-BE49-F238E27FC236}">
                <a16:creationId xmlns:a16="http://schemas.microsoft.com/office/drawing/2014/main" id="{CAA277D5-5789-EC7F-9997-83C52AF8675A}"/>
              </a:ext>
            </a:extLst>
          </p:cNvPr>
          <p:cNvSpPr/>
          <p:nvPr/>
        </p:nvSpPr>
        <p:spPr>
          <a:xfrm>
            <a:off x="2236601" y="1014136"/>
            <a:ext cx="1132723" cy="723128"/>
          </a:xfrm>
          <a:prstGeom prst="roundRect">
            <a:avLst>
              <a:gd name="adj" fmla="val 10570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70092-8668-5B36-3072-2BCEFA2544B2}"/>
              </a:ext>
            </a:extLst>
          </p:cNvPr>
          <p:cNvSpPr txBox="1"/>
          <p:nvPr/>
        </p:nvSpPr>
        <p:spPr>
          <a:xfrm>
            <a:off x="295669" y="543647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1 Hallucination Injection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A15A2-72AA-AA5D-AF32-2194C5B3ED9A}"/>
              </a:ext>
            </a:extLst>
          </p:cNvPr>
          <p:cNvSpPr txBox="1"/>
          <p:nvPr/>
        </p:nvSpPr>
        <p:spPr>
          <a:xfrm>
            <a:off x="295669" y="2100881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2 Hallucination Recognition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10AE990-AF77-FC62-C027-B7C449EF4CBC}"/>
              </a:ext>
            </a:extLst>
          </p:cNvPr>
          <p:cNvSpPr>
            <a:spLocks noChangeAspect="1"/>
          </p:cNvSpPr>
          <p:nvPr/>
        </p:nvSpPr>
        <p:spPr>
          <a:xfrm>
            <a:off x="2135159" y="941904"/>
            <a:ext cx="274320" cy="274320"/>
          </a:xfrm>
          <a:prstGeom prst="ellipse">
            <a:avLst/>
          </a:prstGeom>
          <a:solidFill>
            <a:srgbClr val="EBEEF2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19D6F-5A47-3B21-11DF-917832AA6957}"/>
              </a:ext>
            </a:extLst>
          </p:cNvPr>
          <p:cNvSpPr txBox="1"/>
          <p:nvPr/>
        </p:nvSpPr>
        <p:spPr>
          <a:xfrm>
            <a:off x="2099034" y="935038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</p:txBody>
      </p:sp>
      <p:sp>
        <p:nvSpPr>
          <p:cNvPr id="18" name="Rounded Rectangle 12">
            <a:extLst>
              <a:ext uri="{FF2B5EF4-FFF2-40B4-BE49-F238E27FC236}">
                <a16:creationId xmlns:a16="http://schemas.microsoft.com/office/drawing/2014/main" id="{00927CD4-25BF-E2D6-DD27-F86657BFB594}"/>
              </a:ext>
            </a:extLst>
          </p:cNvPr>
          <p:cNvSpPr/>
          <p:nvPr/>
        </p:nvSpPr>
        <p:spPr>
          <a:xfrm>
            <a:off x="4391517" y="922337"/>
            <a:ext cx="1132723" cy="673123"/>
          </a:xfrm>
          <a:prstGeom prst="roundRect">
            <a:avLst>
              <a:gd name="adj" fmla="val 10570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F680CA-BB43-74FD-B6BC-7665690100F7}"/>
              </a:ext>
            </a:extLst>
          </p:cNvPr>
          <p:cNvSpPr>
            <a:spLocks noChangeAspect="1"/>
          </p:cNvSpPr>
          <p:nvPr/>
        </p:nvSpPr>
        <p:spPr>
          <a:xfrm>
            <a:off x="4290075" y="850105"/>
            <a:ext cx="274320" cy="274320"/>
          </a:xfrm>
          <a:prstGeom prst="ellipse">
            <a:avLst/>
          </a:prstGeom>
          <a:solidFill>
            <a:srgbClr val="EBEEF2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0" name="Rounded Rectangle 12">
            <a:extLst>
              <a:ext uri="{FF2B5EF4-FFF2-40B4-BE49-F238E27FC236}">
                <a16:creationId xmlns:a16="http://schemas.microsoft.com/office/drawing/2014/main" id="{3A44AF67-5FAE-F732-AA48-733BFA7688B5}"/>
              </a:ext>
            </a:extLst>
          </p:cNvPr>
          <p:cNvSpPr/>
          <p:nvPr/>
        </p:nvSpPr>
        <p:spPr>
          <a:xfrm>
            <a:off x="4340747" y="966835"/>
            <a:ext cx="1132723" cy="718355"/>
          </a:xfrm>
          <a:prstGeom prst="roundRect">
            <a:avLst>
              <a:gd name="adj" fmla="val 10570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2CF3673-786F-33DA-5DB1-84ABCC4E1B96}"/>
              </a:ext>
            </a:extLst>
          </p:cNvPr>
          <p:cNvSpPr>
            <a:spLocks noChangeAspect="1"/>
          </p:cNvSpPr>
          <p:nvPr/>
        </p:nvSpPr>
        <p:spPr>
          <a:xfrm>
            <a:off x="4239305" y="894603"/>
            <a:ext cx="274320" cy="274320"/>
          </a:xfrm>
          <a:prstGeom prst="ellipse">
            <a:avLst/>
          </a:prstGeom>
          <a:solidFill>
            <a:srgbClr val="EBEEF2"/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Rounded Rectangle 12">
            <a:extLst>
              <a:ext uri="{FF2B5EF4-FFF2-40B4-BE49-F238E27FC236}">
                <a16:creationId xmlns:a16="http://schemas.microsoft.com/office/drawing/2014/main" id="{EAFFE798-9C42-435C-D144-2394A05493E4}"/>
              </a:ext>
            </a:extLst>
          </p:cNvPr>
          <p:cNvSpPr/>
          <p:nvPr/>
        </p:nvSpPr>
        <p:spPr>
          <a:xfrm>
            <a:off x="4296489" y="1014136"/>
            <a:ext cx="1132723" cy="721452"/>
          </a:xfrm>
          <a:prstGeom prst="roundRect">
            <a:avLst>
              <a:gd name="adj" fmla="val 10570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EC49FD8-B349-F9DD-6ACD-F95656179A73}"/>
              </a:ext>
            </a:extLst>
          </p:cNvPr>
          <p:cNvSpPr>
            <a:spLocks noChangeAspect="1"/>
          </p:cNvSpPr>
          <p:nvPr/>
        </p:nvSpPr>
        <p:spPr>
          <a:xfrm>
            <a:off x="4195047" y="941904"/>
            <a:ext cx="274320" cy="274320"/>
          </a:xfrm>
          <a:prstGeom prst="ellipse">
            <a:avLst/>
          </a:prstGeom>
          <a:solidFill>
            <a:srgbClr val="EBEEF2"/>
          </a:solidFill>
          <a:ln w="19050"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EB63AA-3116-AA61-5487-9DCC14C2C392}"/>
              </a:ext>
            </a:extLst>
          </p:cNvPr>
          <p:cNvSpPr txBox="1"/>
          <p:nvPr/>
        </p:nvSpPr>
        <p:spPr>
          <a:xfrm>
            <a:off x="4146222" y="935038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E62C6E-E970-4E07-66A5-36FF04E5B9E5}"/>
              </a:ext>
            </a:extLst>
          </p:cNvPr>
          <p:cNvSpPr/>
          <p:nvPr/>
        </p:nvSpPr>
        <p:spPr>
          <a:xfrm>
            <a:off x="2392386" y="1177505"/>
            <a:ext cx="612182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16385E-C191-0615-C9C7-5A190368636F}"/>
              </a:ext>
            </a:extLst>
          </p:cNvPr>
          <p:cNvSpPr/>
          <p:nvPr/>
        </p:nvSpPr>
        <p:spPr>
          <a:xfrm>
            <a:off x="3028382" y="1177505"/>
            <a:ext cx="202559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0EB6303-9B7C-1BAE-2C4B-581893DFEDF5}"/>
              </a:ext>
            </a:extLst>
          </p:cNvPr>
          <p:cNvSpPr/>
          <p:nvPr/>
        </p:nvSpPr>
        <p:spPr>
          <a:xfrm>
            <a:off x="2392387" y="1276251"/>
            <a:ext cx="202559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DF5D3F-6C4E-2C7B-5DCD-ED6704E622EC}"/>
              </a:ext>
            </a:extLst>
          </p:cNvPr>
          <p:cNvSpPr/>
          <p:nvPr/>
        </p:nvSpPr>
        <p:spPr>
          <a:xfrm>
            <a:off x="2618758" y="1276250"/>
            <a:ext cx="612182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50636B-ECF9-2FE4-77C8-9A729CF8BD34}"/>
              </a:ext>
            </a:extLst>
          </p:cNvPr>
          <p:cNvSpPr/>
          <p:nvPr/>
        </p:nvSpPr>
        <p:spPr>
          <a:xfrm>
            <a:off x="2392386" y="1379685"/>
            <a:ext cx="433588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743A41-0186-A7D9-5B0F-2ED119187736}"/>
              </a:ext>
            </a:extLst>
          </p:cNvPr>
          <p:cNvSpPr/>
          <p:nvPr/>
        </p:nvSpPr>
        <p:spPr>
          <a:xfrm>
            <a:off x="2845026" y="1380734"/>
            <a:ext cx="385915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0AF28C-9FE7-0404-D0F0-2E380651FDF6}"/>
              </a:ext>
            </a:extLst>
          </p:cNvPr>
          <p:cNvSpPr/>
          <p:nvPr/>
        </p:nvSpPr>
        <p:spPr>
          <a:xfrm>
            <a:off x="2392387" y="1485681"/>
            <a:ext cx="385915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BB85BA4-81AD-2D96-2DDF-77B9247A9C00}"/>
              </a:ext>
            </a:extLst>
          </p:cNvPr>
          <p:cNvSpPr/>
          <p:nvPr/>
        </p:nvSpPr>
        <p:spPr>
          <a:xfrm>
            <a:off x="2797774" y="1485218"/>
            <a:ext cx="433588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23A87AB-499A-50DF-C543-0685EEC445FC}"/>
              </a:ext>
            </a:extLst>
          </p:cNvPr>
          <p:cNvSpPr/>
          <p:nvPr/>
        </p:nvSpPr>
        <p:spPr>
          <a:xfrm>
            <a:off x="2394769" y="1588653"/>
            <a:ext cx="283569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CAE228-26B4-F3CC-95C2-36D1E22A86D4}"/>
              </a:ext>
            </a:extLst>
          </p:cNvPr>
          <p:cNvSpPr/>
          <p:nvPr/>
        </p:nvSpPr>
        <p:spPr>
          <a:xfrm>
            <a:off x="4456556" y="1172877"/>
            <a:ext cx="612182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A1C715-31E2-2711-8B25-4CF9CFB86F96}"/>
              </a:ext>
            </a:extLst>
          </p:cNvPr>
          <p:cNvSpPr/>
          <p:nvPr/>
        </p:nvSpPr>
        <p:spPr>
          <a:xfrm>
            <a:off x="5092552" y="1172877"/>
            <a:ext cx="202559" cy="45719"/>
          </a:xfrm>
          <a:prstGeom prst="rect">
            <a:avLst/>
          </a:prstGeom>
          <a:solidFill>
            <a:srgbClr val="F79D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F6ED925-8171-7464-61B4-637091BEF117}"/>
              </a:ext>
            </a:extLst>
          </p:cNvPr>
          <p:cNvSpPr/>
          <p:nvPr/>
        </p:nvSpPr>
        <p:spPr>
          <a:xfrm>
            <a:off x="4456557" y="1271623"/>
            <a:ext cx="202559" cy="45719"/>
          </a:xfrm>
          <a:prstGeom prst="rect">
            <a:avLst/>
          </a:prstGeom>
          <a:solidFill>
            <a:srgbClr val="F79D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C483E47-C959-FB06-B4FF-FF5EE854FF8B}"/>
              </a:ext>
            </a:extLst>
          </p:cNvPr>
          <p:cNvSpPr/>
          <p:nvPr/>
        </p:nvSpPr>
        <p:spPr>
          <a:xfrm>
            <a:off x="4682928" y="1271622"/>
            <a:ext cx="612182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B8C2E63-4B97-6130-594C-AC2C671228E7}"/>
              </a:ext>
            </a:extLst>
          </p:cNvPr>
          <p:cNvSpPr/>
          <p:nvPr/>
        </p:nvSpPr>
        <p:spPr>
          <a:xfrm>
            <a:off x="4456556" y="1375057"/>
            <a:ext cx="433588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4A9E33D-FBC5-4EFB-4FB8-A52A5CEF8AAE}"/>
              </a:ext>
            </a:extLst>
          </p:cNvPr>
          <p:cNvSpPr/>
          <p:nvPr/>
        </p:nvSpPr>
        <p:spPr>
          <a:xfrm>
            <a:off x="4909196" y="1376106"/>
            <a:ext cx="385915" cy="45719"/>
          </a:xfrm>
          <a:prstGeom prst="rect">
            <a:avLst/>
          </a:prstGeom>
          <a:solidFill>
            <a:srgbClr val="F79D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AD6A7CF-BFA9-B854-55F4-56657E5DECCC}"/>
              </a:ext>
            </a:extLst>
          </p:cNvPr>
          <p:cNvSpPr/>
          <p:nvPr/>
        </p:nvSpPr>
        <p:spPr>
          <a:xfrm>
            <a:off x="4456557" y="1481053"/>
            <a:ext cx="385915" cy="45719"/>
          </a:xfrm>
          <a:prstGeom prst="rect">
            <a:avLst/>
          </a:prstGeom>
          <a:solidFill>
            <a:srgbClr val="F79D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670043D-755F-675E-20A9-BC782D6724B6}"/>
              </a:ext>
            </a:extLst>
          </p:cNvPr>
          <p:cNvSpPr/>
          <p:nvPr/>
        </p:nvSpPr>
        <p:spPr>
          <a:xfrm>
            <a:off x="4861944" y="1480590"/>
            <a:ext cx="433588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CFD4917-DFF3-E5E8-03AB-51A6537B42FA}"/>
              </a:ext>
            </a:extLst>
          </p:cNvPr>
          <p:cNvSpPr/>
          <p:nvPr/>
        </p:nvSpPr>
        <p:spPr>
          <a:xfrm>
            <a:off x="4458939" y="1584025"/>
            <a:ext cx="283569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D8E59C1-1875-3821-404A-23A78A615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874" y="1045590"/>
            <a:ext cx="786797" cy="601373"/>
          </a:xfrm>
          <a:prstGeom prst="rect">
            <a:avLst/>
          </a:prstGeom>
        </p:spPr>
      </p:pic>
      <p:sp>
        <p:nvSpPr>
          <p:cNvPr id="59" name="Speech Bubble: Rectangle 58">
            <a:extLst>
              <a:ext uri="{FF2B5EF4-FFF2-40B4-BE49-F238E27FC236}">
                <a16:creationId xmlns:a16="http://schemas.microsoft.com/office/drawing/2014/main" id="{5BB149DB-4B0B-8F90-6749-EDCE51BDCBD9}"/>
              </a:ext>
            </a:extLst>
          </p:cNvPr>
          <p:cNvSpPr/>
          <p:nvPr/>
        </p:nvSpPr>
        <p:spPr>
          <a:xfrm>
            <a:off x="1164984" y="1710371"/>
            <a:ext cx="754575" cy="266037"/>
          </a:xfrm>
          <a:prstGeom prst="wedgeRectCallout">
            <a:avLst>
              <a:gd name="adj1" fmla="val -20833"/>
              <a:gd name="adj2" fmla="val 6787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C623AA7-62B8-B666-A46E-D2234C2A30D1}"/>
              </a:ext>
            </a:extLst>
          </p:cNvPr>
          <p:cNvSpPr txBox="1"/>
          <p:nvPr/>
        </p:nvSpPr>
        <p:spPr>
          <a:xfrm>
            <a:off x="1155190" y="1685190"/>
            <a:ext cx="764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</a:p>
        </p:txBody>
      </p: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1026FB16-14D5-2759-A5F6-A8F29D9CD773}"/>
              </a:ext>
            </a:extLst>
          </p:cNvPr>
          <p:cNvCxnSpPr>
            <a:cxnSpLocks/>
          </p:cNvCxnSpPr>
          <p:nvPr/>
        </p:nvCxnSpPr>
        <p:spPr>
          <a:xfrm>
            <a:off x="3566164" y="1642223"/>
            <a:ext cx="593062" cy="0"/>
          </a:xfrm>
          <a:prstGeom prst="straightConnector1">
            <a:avLst/>
          </a:prstGeom>
          <a:ln w="28575" cmpd="dbl">
            <a:solidFill>
              <a:srgbClr val="FF0000"/>
            </a:solidFill>
            <a:prstDash val="sysDash"/>
            <a:headEnd type="none" w="lg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BEA877AF-9D06-BED3-E2F0-6BD3B022087F}"/>
              </a:ext>
            </a:extLst>
          </p:cNvPr>
          <p:cNvSpPr txBox="1"/>
          <p:nvPr/>
        </p:nvSpPr>
        <p:spPr>
          <a:xfrm>
            <a:off x="3360796" y="1172003"/>
            <a:ext cx="1003801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Hallucination</a:t>
            </a:r>
          </a:p>
          <a:p>
            <a:pPr algn="ctr"/>
            <a:r>
              <a:rPr lang="en-US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Injection</a:t>
            </a:r>
          </a:p>
        </p:txBody>
      </p:sp>
      <p:sp>
        <p:nvSpPr>
          <p:cNvPr id="1035" name="Speech Bubble: Rectangle 1034">
            <a:extLst>
              <a:ext uri="{FF2B5EF4-FFF2-40B4-BE49-F238E27FC236}">
                <a16:creationId xmlns:a16="http://schemas.microsoft.com/office/drawing/2014/main" id="{2460EB2C-8A7C-FDA9-B2BF-123497BC9ED9}"/>
              </a:ext>
            </a:extLst>
          </p:cNvPr>
          <p:cNvSpPr/>
          <p:nvPr/>
        </p:nvSpPr>
        <p:spPr>
          <a:xfrm>
            <a:off x="567111" y="3134002"/>
            <a:ext cx="754575" cy="266037"/>
          </a:xfrm>
          <a:prstGeom prst="wedgeRectCallout">
            <a:avLst>
              <a:gd name="adj1" fmla="val -20833"/>
              <a:gd name="adj2" fmla="val 67870"/>
            </a:avLst>
          </a:prstGeom>
          <a:solidFill>
            <a:schemeClr val="bg1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6" name="Speech Bubble: Rectangle 1035">
            <a:extLst>
              <a:ext uri="{FF2B5EF4-FFF2-40B4-BE49-F238E27FC236}">
                <a16:creationId xmlns:a16="http://schemas.microsoft.com/office/drawing/2014/main" id="{70C14D50-FD39-B2BA-7786-CFAEC701C1D5}"/>
              </a:ext>
            </a:extLst>
          </p:cNvPr>
          <p:cNvSpPr/>
          <p:nvPr/>
        </p:nvSpPr>
        <p:spPr>
          <a:xfrm>
            <a:off x="527412" y="3170601"/>
            <a:ext cx="754575" cy="266037"/>
          </a:xfrm>
          <a:prstGeom prst="wedgeRectCallout">
            <a:avLst>
              <a:gd name="adj1" fmla="val -20833"/>
              <a:gd name="adj2" fmla="val 67870"/>
            </a:avLst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7" name="Picture 1036">
            <a:extLst>
              <a:ext uri="{FF2B5EF4-FFF2-40B4-BE49-F238E27FC236}">
                <a16:creationId xmlns:a16="http://schemas.microsoft.com/office/drawing/2014/main" id="{C0812C75-63D6-66DC-BAEC-1C21BB6C2F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565032" y="2450488"/>
            <a:ext cx="786797" cy="601373"/>
          </a:xfrm>
          <a:prstGeom prst="rect">
            <a:avLst/>
          </a:prstGeom>
        </p:spPr>
      </p:pic>
      <p:pic>
        <p:nvPicPr>
          <p:cNvPr id="1038" name="Picture 1037">
            <a:extLst>
              <a:ext uri="{FF2B5EF4-FFF2-40B4-BE49-F238E27FC236}">
                <a16:creationId xmlns:a16="http://schemas.microsoft.com/office/drawing/2014/main" id="{35C8E4FD-ADD5-BD5B-326F-E1CE68C094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521248" y="2494748"/>
            <a:ext cx="786797" cy="601373"/>
          </a:xfrm>
          <a:prstGeom prst="rect">
            <a:avLst/>
          </a:prstGeom>
        </p:spPr>
      </p:pic>
      <p:sp>
        <p:nvSpPr>
          <p:cNvPr id="1039" name="Rounded Rectangle 12">
            <a:extLst>
              <a:ext uri="{FF2B5EF4-FFF2-40B4-BE49-F238E27FC236}">
                <a16:creationId xmlns:a16="http://schemas.microsoft.com/office/drawing/2014/main" id="{9DCF75D3-D654-E255-3F94-F3C1B87166EE}"/>
              </a:ext>
            </a:extLst>
          </p:cNvPr>
          <p:cNvSpPr/>
          <p:nvPr/>
        </p:nvSpPr>
        <p:spPr>
          <a:xfrm>
            <a:off x="2369376" y="2490737"/>
            <a:ext cx="1132723" cy="699339"/>
          </a:xfrm>
          <a:prstGeom prst="roundRect">
            <a:avLst>
              <a:gd name="adj" fmla="val 10570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66CB3304-EB8A-5DB2-C278-052F6123543D}"/>
              </a:ext>
            </a:extLst>
          </p:cNvPr>
          <p:cNvSpPr>
            <a:spLocks noChangeAspect="1"/>
          </p:cNvSpPr>
          <p:nvPr/>
        </p:nvSpPr>
        <p:spPr>
          <a:xfrm>
            <a:off x="2267934" y="2418505"/>
            <a:ext cx="274320" cy="274320"/>
          </a:xfrm>
          <a:prstGeom prst="ellipse">
            <a:avLst/>
          </a:prstGeom>
          <a:solidFill>
            <a:srgbClr val="EBEEF2"/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041" name="Rounded Rectangle 12">
            <a:extLst>
              <a:ext uri="{FF2B5EF4-FFF2-40B4-BE49-F238E27FC236}">
                <a16:creationId xmlns:a16="http://schemas.microsoft.com/office/drawing/2014/main" id="{4934A838-6226-26F7-9145-235D10784EC9}"/>
              </a:ext>
            </a:extLst>
          </p:cNvPr>
          <p:cNvSpPr/>
          <p:nvPr/>
        </p:nvSpPr>
        <p:spPr>
          <a:xfrm>
            <a:off x="2318606" y="2535235"/>
            <a:ext cx="1132723" cy="719122"/>
          </a:xfrm>
          <a:prstGeom prst="roundRect">
            <a:avLst>
              <a:gd name="adj" fmla="val 10570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BCCD8AAF-E5DB-3AE0-C689-68A88A210C3F}"/>
              </a:ext>
            </a:extLst>
          </p:cNvPr>
          <p:cNvSpPr>
            <a:spLocks noChangeAspect="1"/>
          </p:cNvSpPr>
          <p:nvPr/>
        </p:nvSpPr>
        <p:spPr>
          <a:xfrm>
            <a:off x="2217164" y="2463003"/>
            <a:ext cx="274320" cy="274320"/>
          </a:xfrm>
          <a:prstGeom prst="ellipse">
            <a:avLst/>
          </a:prstGeom>
          <a:solidFill>
            <a:srgbClr val="EBEEF2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043" name="Rounded Rectangle 12">
            <a:extLst>
              <a:ext uri="{FF2B5EF4-FFF2-40B4-BE49-F238E27FC236}">
                <a16:creationId xmlns:a16="http://schemas.microsoft.com/office/drawing/2014/main" id="{16705DDC-DCCF-2CAC-A110-BF4B6D555794}"/>
              </a:ext>
            </a:extLst>
          </p:cNvPr>
          <p:cNvSpPr/>
          <p:nvPr/>
        </p:nvSpPr>
        <p:spPr>
          <a:xfrm>
            <a:off x="2274348" y="2582537"/>
            <a:ext cx="1132723" cy="719122"/>
          </a:xfrm>
          <a:prstGeom prst="roundRect">
            <a:avLst>
              <a:gd name="adj" fmla="val 10570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E14721AD-CADD-F3A5-81ED-34AD82D924C9}"/>
              </a:ext>
            </a:extLst>
          </p:cNvPr>
          <p:cNvSpPr>
            <a:spLocks noChangeAspect="1"/>
          </p:cNvSpPr>
          <p:nvPr/>
        </p:nvSpPr>
        <p:spPr>
          <a:xfrm>
            <a:off x="2172906" y="2510304"/>
            <a:ext cx="274320" cy="274320"/>
          </a:xfrm>
          <a:prstGeom prst="ellipse">
            <a:avLst/>
          </a:prstGeom>
          <a:solidFill>
            <a:srgbClr val="EBEEF2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809D54E5-17E8-14F2-0C2D-7113EAACA5D4}"/>
              </a:ext>
            </a:extLst>
          </p:cNvPr>
          <p:cNvSpPr txBox="1"/>
          <p:nvPr/>
        </p:nvSpPr>
        <p:spPr>
          <a:xfrm>
            <a:off x="2136781" y="2503438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1AC5E819-FAB6-A0BC-9ACE-64FD544AA351}"/>
              </a:ext>
            </a:extLst>
          </p:cNvPr>
          <p:cNvSpPr/>
          <p:nvPr/>
        </p:nvSpPr>
        <p:spPr>
          <a:xfrm>
            <a:off x="2438072" y="2733209"/>
            <a:ext cx="612182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EB6265DA-2DFC-A314-C92F-AAA1B17315E8}"/>
              </a:ext>
            </a:extLst>
          </p:cNvPr>
          <p:cNvSpPr/>
          <p:nvPr/>
        </p:nvSpPr>
        <p:spPr>
          <a:xfrm>
            <a:off x="3074068" y="2733209"/>
            <a:ext cx="202559" cy="45719"/>
          </a:xfrm>
          <a:prstGeom prst="rect">
            <a:avLst/>
          </a:prstGeom>
          <a:solidFill>
            <a:srgbClr val="F79D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2DC0FDF8-4A54-4E72-548C-FE85D18031BA}"/>
              </a:ext>
            </a:extLst>
          </p:cNvPr>
          <p:cNvSpPr/>
          <p:nvPr/>
        </p:nvSpPr>
        <p:spPr>
          <a:xfrm>
            <a:off x="2438073" y="2831955"/>
            <a:ext cx="202559" cy="45719"/>
          </a:xfrm>
          <a:prstGeom prst="rect">
            <a:avLst/>
          </a:prstGeom>
          <a:solidFill>
            <a:srgbClr val="F79D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BED30FE9-0C9A-1181-06D4-CD366FAEB546}"/>
              </a:ext>
            </a:extLst>
          </p:cNvPr>
          <p:cNvSpPr/>
          <p:nvPr/>
        </p:nvSpPr>
        <p:spPr>
          <a:xfrm>
            <a:off x="2664444" y="2831954"/>
            <a:ext cx="612182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CE8E5C89-DB96-0CE9-EFAC-A61BCBCEC5FA}"/>
              </a:ext>
            </a:extLst>
          </p:cNvPr>
          <p:cNvSpPr/>
          <p:nvPr/>
        </p:nvSpPr>
        <p:spPr>
          <a:xfrm>
            <a:off x="2438072" y="2935389"/>
            <a:ext cx="433588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E3B0AD51-17DA-AB12-BCDD-BC860F749248}"/>
              </a:ext>
            </a:extLst>
          </p:cNvPr>
          <p:cNvSpPr/>
          <p:nvPr/>
        </p:nvSpPr>
        <p:spPr>
          <a:xfrm>
            <a:off x="2890712" y="2936438"/>
            <a:ext cx="385915" cy="45719"/>
          </a:xfrm>
          <a:prstGeom prst="rect">
            <a:avLst/>
          </a:prstGeom>
          <a:solidFill>
            <a:srgbClr val="F79D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6F9CA74B-4460-BE46-6AB5-90869D217D5C}"/>
              </a:ext>
            </a:extLst>
          </p:cNvPr>
          <p:cNvSpPr/>
          <p:nvPr/>
        </p:nvSpPr>
        <p:spPr>
          <a:xfrm>
            <a:off x="2438073" y="3041385"/>
            <a:ext cx="385915" cy="45719"/>
          </a:xfrm>
          <a:prstGeom prst="rect">
            <a:avLst/>
          </a:prstGeom>
          <a:solidFill>
            <a:srgbClr val="F79D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A591769D-A94F-4A34-2E06-A70529663DBA}"/>
              </a:ext>
            </a:extLst>
          </p:cNvPr>
          <p:cNvSpPr/>
          <p:nvPr/>
        </p:nvSpPr>
        <p:spPr>
          <a:xfrm>
            <a:off x="2843460" y="3040922"/>
            <a:ext cx="433588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2E071139-6CDC-7D3D-EFF7-1CAC5DDFB6E9}"/>
              </a:ext>
            </a:extLst>
          </p:cNvPr>
          <p:cNvSpPr/>
          <p:nvPr/>
        </p:nvSpPr>
        <p:spPr>
          <a:xfrm>
            <a:off x="2440455" y="3144357"/>
            <a:ext cx="283569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1" name="Picture 1070">
            <a:extLst>
              <a:ext uri="{FF2B5EF4-FFF2-40B4-BE49-F238E27FC236}">
                <a16:creationId xmlns:a16="http://schemas.microsoft.com/office/drawing/2014/main" id="{86A8C6B9-001A-9C82-0167-B53CC8899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19" y="2546251"/>
            <a:ext cx="786797" cy="601373"/>
          </a:xfrm>
          <a:prstGeom prst="rect">
            <a:avLst/>
          </a:prstGeom>
        </p:spPr>
      </p:pic>
      <p:sp>
        <p:nvSpPr>
          <p:cNvPr id="1072" name="Speech Bubble: Rectangle 1071">
            <a:extLst>
              <a:ext uri="{FF2B5EF4-FFF2-40B4-BE49-F238E27FC236}">
                <a16:creationId xmlns:a16="http://schemas.microsoft.com/office/drawing/2014/main" id="{55184874-69F2-2412-8951-ED382F4F8A37}"/>
              </a:ext>
            </a:extLst>
          </p:cNvPr>
          <p:cNvSpPr/>
          <p:nvPr/>
        </p:nvSpPr>
        <p:spPr>
          <a:xfrm>
            <a:off x="484129" y="3211032"/>
            <a:ext cx="754575" cy="266037"/>
          </a:xfrm>
          <a:prstGeom prst="wedgeRectCallout">
            <a:avLst>
              <a:gd name="adj1" fmla="val -20833"/>
              <a:gd name="adj2" fmla="val 6787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E8E20629-5CB1-B3F1-CD89-7E2F50492AF2}"/>
              </a:ext>
            </a:extLst>
          </p:cNvPr>
          <p:cNvSpPr txBox="1"/>
          <p:nvPr/>
        </p:nvSpPr>
        <p:spPr>
          <a:xfrm>
            <a:off x="474335" y="3185851"/>
            <a:ext cx="764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</a:p>
        </p:txBody>
      </p:sp>
      <p:cxnSp>
        <p:nvCxnSpPr>
          <p:cNvPr id="1074" name="Straight Arrow Connector 1073">
            <a:extLst>
              <a:ext uri="{FF2B5EF4-FFF2-40B4-BE49-F238E27FC236}">
                <a16:creationId xmlns:a16="http://schemas.microsoft.com/office/drawing/2014/main" id="{131C4DDB-75A4-B7E7-7676-603DCC504E69}"/>
              </a:ext>
            </a:extLst>
          </p:cNvPr>
          <p:cNvCxnSpPr>
            <a:cxnSpLocks/>
          </p:cNvCxnSpPr>
          <p:nvPr/>
        </p:nvCxnSpPr>
        <p:spPr>
          <a:xfrm>
            <a:off x="3603911" y="3172523"/>
            <a:ext cx="593062" cy="0"/>
          </a:xfrm>
          <a:prstGeom prst="straightConnector1">
            <a:avLst/>
          </a:prstGeom>
          <a:ln w="28575" cmpd="dbl">
            <a:solidFill>
              <a:srgbClr val="FF0000"/>
            </a:solidFill>
            <a:prstDash val="sysDash"/>
            <a:headEnd type="none" w="lg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5" name="TextBox 1074">
            <a:extLst>
              <a:ext uri="{FF2B5EF4-FFF2-40B4-BE49-F238E27FC236}">
                <a16:creationId xmlns:a16="http://schemas.microsoft.com/office/drawing/2014/main" id="{83D0B3DD-ECE0-9501-397F-49BAEAE56CA4}"/>
              </a:ext>
            </a:extLst>
          </p:cNvPr>
          <p:cNvSpPr txBox="1"/>
          <p:nvPr/>
        </p:nvSpPr>
        <p:spPr>
          <a:xfrm>
            <a:off x="3398543" y="2702303"/>
            <a:ext cx="1003801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Hallucination</a:t>
            </a:r>
          </a:p>
          <a:p>
            <a:pPr algn="ctr"/>
            <a:r>
              <a:rPr lang="en-US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</a:p>
        </p:txBody>
      </p:sp>
      <p:pic>
        <p:nvPicPr>
          <p:cNvPr id="1077" name="Picture 1076" descr="A cartoon of a robot&#10;&#10;Description automatically generated">
            <a:extLst>
              <a:ext uri="{FF2B5EF4-FFF2-40B4-BE49-F238E27FC236}">
                <a16:creationId xmlns:a16="http://schemas.microsoft.com/office/drawing/2014/main" id="{55225145-5E35-37C3-921A-63418FF42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718" y="2774426"/>
            <a:ext cx="485320" cy="485320"/>
          </a:xfrm>
          <a:prstGeom prst="rect">
            <a:avLst/>
          </a:prstGeom>
        </p:spPr>
      </p:pic>
      <p:sp>
        <p:nvSpPr>
          <p:cNvPr id="1078" name="TextBox 1077">
            <a:extLst>
              <a:ext uri="{FF2B5EF4-FFF2-40B4-BE49-F238E27FC236}">
                <a16:creationId xmlns:a16="http://schemas.microsoft.com/office/drawing/2014/main" id="{110AEF78-DF9E-91D1-287D-163418EF12B2}"/>
              </a:ext>
            </a:extLst>
          </p:cNvPr>
          <p:cNvSpPr txBox="1"/>
          <p:nvPr/>
        </p:nvSpPr>
        <p:spPr>
          <a:xfrm>
            <a:off x="301874" y="3689735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3 Self Evolution</a:t>
            </a:r>
          </a:p>
        </p:txBody>
      </p:sp>
      <p:sp>
        <p:nvSpPr>
          <p:cNvPr id="1082" name="图形 32">
            <a:extLst>
              <a:ext uri="{FF2B5EF4-FFF2-40B4-BE49-F238E27FC236}">
                <a16:creationId xmlns:a16="http://schemas.microsoft.com/office/drawing/2014/main" id="{8140B071-FD76-92A0-15E1-7393B044D929}"/>
              </a:ext>
            </a:extLst>
          </p:cNvPr>
          <p:cNvSpPr/>
          <p:nvPr/>
        </p:nvSpPr>
        <p:spPr>
          <a:xfrm>
            <a:off x="1365943" y="3070008"/>
            <a:ext cx="228478" cy="293734"/>
          </a:xfrm>
          <a:custGeom>
            <a:avLst/>
            <a:gdLst>
              <a:gd name="connsiteX0" fmla="*/ 503717 w 712577"/>
              <a:gd name="connsiteY0" fmla="*/ 121897 h 568167"/>
              <a:gd name="connsiteX1" fmla="*/ 503717 w 712577"/>
              <a:gd name="connsiteY1" fmla="*/ -545 h 568167"/>
              <a:gd name="connsiteX2" fmla="*/ 712413 w 712577"/>
              <a:gd name="connsiteY2" fmla="*/ 197019 h 568167"/>
              <a:gd name="connsiteX3" fmla="*/ 503717 w 712577"/>
              <a:gd name="connsiteY3" fmla="*/ 395087 h 568167"/>
              <a:gd name="connsiteX4" fmla="*/ 503717 w 712577"/>
              <a:gd name="connsiteY4" fmla="*/ 271024 h 568167"/>
              <a:gd name="connsiteX5" fmla="*/ 11246 w 712577"/>
              <a:gd name="connsiteY5" fmla="*/ 567623 h 568167"/>
              <a:gd name="connsiteX6" fmla="*/ -164 w 712577"/>
              <a:gd name="connsiteY6" fmla="*/ 493077 h 568167"/>
              <a:gd name="connsiteX7" fmla="*/ 503679 w 712577"/>
              <a:gd name="connsiteY7" fmla="*/ 121897 h 56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2577" h="568167">
                <a:moveTo>
                  <a:pt x="503717" y="121897"/>
                </a:moveTo>
                <a:lnTo>
                  <a:pt x="503717" y="-545"/>
                </a:lnTo>
                <a:lnTo>
                  <a:pt x="712413" y="197019"/>
                </a:lnTo>
                <a:lnTo>
                  <a:pt x="503717" y="395087"/>
                </a:lnTo>
                <a:lnTo>
                  <a:pt x="503717" y="271024"/>
                </a:lnTo>
                <a:cubicBezTo>
                  <a:pt x="258166" y="288346"/>
                  <a:pt x="59474" y="409996"/>
                  <a:pt x="11246" y="567623"/>
                </a:cubicBezTo>
                <a:cubicBezTo>
                  <a:pt x="3826" y="543393"/>
                  <a:pt x="-16" y="518304"/>
                  <a:pt x="-164" y="493077"/>
                </a:cubicBezTo>
                <a:cubicBezTo>
                  <a:pt x="-164" y="300771"/>
                  <a:pt x="220436" y="142172"/>
                  <a:pt x="503679" y="121897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83" name="图形 32">
            <a:extLst>
              <a:ext uri="{FF2B5EF4-FFF2-40B4-BE49-F238E27FC236}">
                <a16:creationId xmlns:a16="http://schemas.microsoft.com/office/drawing/2014/main" id="{C3828F3F-BB7A-0880-C1E8-9F62AAF9BC9A}"/>
              </a:ext>
            </a:extLst>
          </p:cNvPr>
          <p:cNvSpPr/>
          <p:nvPr/>
        </p:nvSpPr>
        <p:spPr>
          <a:xfrm flipV="1">
            <a:off x="1365943" y="2737994"/>
            <a:ext cx="228478" cy="292608"/>
          </a:xfrm>
          <a:custGeom>
            <a:avLst/>
            <a:gdLst>
              <a:gd name="connsiteX0" fmla="*/ 503717 w 712577"/>
              <a:gd name="connsiteY0" fmla="*/ 121897 h 568167"/>
              <a:gd name="connsiteX1" fmla="*/ 503717 w 712577"/>
              <a:gd name="connsiteY1" fmla="*/ -545 h 568167"/>
              <a:gd name="connsiteX2" fmla="*/ 712413 w 712577"/>
              <a:gd name="connsiteY2" fmla="*/ 197019 h 568167"/>
              <a:gd name="connsiteX3" fmla="*/ 503717 w 712577"/>
              <a:gd name="connsiteY3" fmla="*/ 395087 h 568167"/>
              <a:gd name="connsiteX4" fmla="*/ 503717 w 712577"/>
              <a:gd name="connsiteY4" fmla="*/ 271024 h 568167"/>
              <a:gd name="connsiteX5" fmla="*/ 11246 w 712577"/>
              <a:gd name="connsiteY5" fmla="*/ 567623 h 568167"/>
              <a:gd name="connsiteX6" fmla="*/ -164 w 712577"/>
              <a:gd name="connsiteY6" fmla="*/ 493077 h 568167"/>
              <a:gd name="connsiteX7" fmla="*/ 503679 w 712577"/>
              <a:gd name="connsiteY7" fmla="*/ 121897 h 56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2577" h="568167">
                <a:moveTo>
                  <a:pt x="503717" y="121897"/>
                </a:moveTo>
                <a:lnTo>
                  <a:pt x="503717" y="-545"/>
                </a:lnTo>
                <a:lnTo>
                  <a:pt x="712413" y="197019"/>
                </a:lnTo>
                <a:lnTo>
                  <a:pt x="503717" y="395087"/>
                </a:lnTo>
                <a:lnTo>
                  <a:pt x="503717" y="271024"/>
                </a:lnTo>
                <a:cubicBezTo>
                  <a:pt x="258166" y="288346"/>
                  <a:pt x="59474" y="409996"/>
                  <a:pt x="11246" y="567623"/>
                </a:cubicBezTo>
                <a:cubicBezTo>
                  <a:pt x="3826" y="543393"/>
                  <a:pt x="-16" y="518304"/>
                  <a:pt x="-164" y="493077"/>
                </a:cubicBezTo>
                <a:cubicBezTo>
                  <a:pt x="-164" y="300771"/>
                  <a:pt x="220436" y="142172"/>
                  <a:pt x="503679" y="121897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84" name="箭头: 右 42">
            <a:extLst>
              <a:ext uri="{FF2B5EF4-FFF2-40B4-BE49-F238E27FC236}">
                <a16:creationId xmlns:a16="http://schemas.microsoft.com/office/drawing/2014/main" id="{8310B931-A3FB-D513-C3D7-EA08691939E5}"/>
              </a:ext>
            </a:extLst>
          </p:cNvPr>
          <p:cNvSpPr>
            <a:spLocks noChangeAspect="1"/>
          </p:cNvSpPr>
          <p:nvPr/>
        </p:nvSpPr>
        <p:spPr>
          <a:xfrm>
            <a:off x="2026722" y="2943580"/>
            <a:ext cx="198605" cy="216895"/>
          </a:xfrm>
          <a:prstGeom prst="rightArrow">
            <a:avLst/>
          </a:prstGeom>
          <a:solidFill>
            <a:schemeClr val="tx1">
              <a:alpha val="5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6C45D84B-9B0B-D38B-3846-F5CEE4FD9191}"/>
              </a:ext>
            </a:extLst>
          </p:cNvPr>
          <p:cNvSpPr txBox="1"/>
          <p:nvPr/>
        </p:nvSpPr>
        <p:spPr>
          <a:xfrm>
            <a:off x="2169695" y="1726753"/>
            <a:ext cx="1245790" cy="403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Ground-truth</a:t>
            </a:r>
          </a:p>
          <a:p>
            <a:pPr algn="ctr">
              <a:lnSpc>
                <a:spcPts val="1200"/>
              </a:lnSpc>
            </a:pPr>
            <a:r>
              <a:rPr lang="en-US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response</a:t>
            </a:r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E265A9AD-849C-10BD-9918-299FAD6E3994}"/>
              </a:ext>
            </a:extLst>
          </p:cNvPr>
          <p:cNvSpPr txBox="1"/>
          <p:nvPr/>
        </p:nvSpPr>
        <p:spPr>
          <a:xfrm>
            <a:off x="4241850" y="1733402"/>
            <a:ext cx="1229824" cy="403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Hallucination</a:t>
            </a:r>
          </a:p>
          <a:p>
            <a:pPr algn="ctr">
              <a:lnSpc>
                <a:spcPts val="1200"/>
              </a:lnSpc>
            </a:pPr>
            <a:r>
              <a:rPr lang="en-US" sz="1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C12D3FF5-9255-4491-07B7-E8AC9663ED71}"/>
              </a:ext>
            </a:extLst>
          </p:cNvPr>
          <p:cNvSpPr txBox="1"/>
          <p:nvPr/>
        </p:nvSpPr>
        <p:spPr>
          <a:xfrm>
            <a:off x="2344421" y="3292632"/>
            <a:ext cx="992579" cy="403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</a:p>
          <a:p>
            <a:pPr algn="ctr">
              <a:lnSpc>
                <a:spcPts val="1200"/>
              </a:lnSpc>
            </a:pPr>
            <a:r>
              <a:rPr lang="en-US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  <p:sp>
        <p:nvSpPr>
          <p:cNvPr id="1090" name="TextBox 1089">
            <a:extLst>
              <a:ext uri="{FF2B5EF4-FFF2-40B4-BE49-F238E27FC236}">
                <a16:creationId xmlns:a16="http://schemas.microsoft.com/office/drawing/2014/main" id="{2C66429E-82B6-07B3-BCC8-43E12DFEFE62}"/>
              </a:ext>
            </a:extLst>
          </p:cNvPr>
          <p:cNvSpPr txBox="1"/>
          <p:nvPr/>
        </p:nvSpPr>
        <p:spPr>
          <a:xfrm>
            <a:off x="4481382" y="3301659"/>
            <a:ext cx="851452" cy="403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Revised</a:t>
            </a:r>
          </a:p>
          <a:p>
            <a:pPr algn="ctr">
              <a:lnSpc>
                <a:spcPts val="1200"/>
              </a:lnSpc>
            </a:pPr>
            <a:r>
              <a:rPr lang="en-US" sz="1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  <p:sp>
        <p:nvSpPr>
          <p:cNvPr id="1092" name="Speech Bubble: Rectangle 1091">
            <a:extLst>
              <a:ext uri="{FF2B5EF4-FFF2-40B4-BE49-F238E27FC236}">
                <a16:creationId xmlns:a16="http://schemas.microsoft.com/office/drawing/2014/main" id="{84A7508C-8EFF-C158-216F-0F2DFFB7A6ED}"/>
              </a:ext>
            </a:extLst>
          </p:cNvPr>
          <p:cNvSpPr/>
          <p:nvPr/>
        </p:nvSpPr>
        <p:spPr>
          <a:xfrm>
            <a:off x="556738" y="5044732"/>
            <a:ext cx="754575" cy="266037"/>
          </a:xfrm>
          <a:prstGeom prst="wedgeRectCallout">
            <a:avLst>
              <a:gd name="adj1" fmla="val -20833"/>
              <a:gd name="adj2" fmla="val 67870"/>
            </a:avLst>
          </a:prstGeom>
          <a:solidFill>
            <a:schemeClr val="bg1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3" name="Speech Bubble: Rectangle 1092">
            <a:extLst>
              <a:ext uri="{FF2B5EF4-FFF2-40B4-BE49-F238E27FC236}">
                <a16:creationId xmlns:a16="http://schemas.microsoft.com/office/drawing/2014/main" id="{6337884E-EC9C-6EF1-9D39-BE6F857FB1E9}"/>
              </a:ext>
            </a:extLst>
          </p:cNvPr>
          <p:cNvSpPr/>
          <p:nvPr/>
        </p:nvSpPr>
        <p:spPr>
          <a:xfrm>
            <a:off x="517039" y="5081331"/>
            <a:ext cx="754575" cy="266037"/>
          </a:xfrm>
          <a:prstGeom prst="wedgeRectCallout">
            <a:avLst>
              <a:gd name="adj1" fmla="val -20833"/>
              <a:gd name="adj2" fmla="val 67870"/>
            </a:avLst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94" name="Picture 1093">
            <a:extLst>
              <a:ext uri="{FF2B5EF4-FFF2-40B4-BE49-F238E27FC236}">
                <a16:creationId xmlns:a16="http://schemas.microsoft.com/office/drawing/2014/main" id="{FDB18F75-0A04-D3F5-A1AE-E14F468FE5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554659" y="4361218"/>
            <a:ext cx="786797" cy="601373"/>
          </a:xfrm>
          <a:prstGeom prst="rect">
            <a:avLst/>
          </a:prstGeom>
        </p:spPr>
      </p:pic>
      <p:pic>
        <p:nvPicPr>
          <p:cNvPr id="1095" name="Picture 1094">
            <a:extLst>
              <a:ext uri="{FF2B5EF4-FFF2-40B4-BE49-F238E27FC236}">
                <a16:creationId xmlns:a16="http://schemas.microsoft.com/office/drawing/2014/main" id="{E2FA4FF6-819E-C572-CE45-2D0F30927C0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510875" y="4405478"/>
            <a:ext cx="786797" cy="601373"/>
          </a:xfrm>
          <a:prstGeom prst="rect">
            <a:avLst/>
          </a:prstGeom>
        </p:spPr>
      </p:pic>
      <p:sp>
        <p:nvSpPr>
          <p:cNvPr id="1096" name="Rounded Rectangle 12">
            <a:extLst>
              <a:ext uri="{FF2B5EF4-FFF2-40B4-BE49-F238E27FC236}">
                <a16:creationId xmlns:a16="http://schemas.microsoft.com/office/drawing/2014/main" id="{5BF73756-A4E0-9DB4-BD20-377FF7D93E83}"/>
              </a:ext>
            </a:extLst>
          </p:cNvPr>
          <p:cNvSpPr/>
          <p:nvPr/>
        </p:nvSpPr>
        <p:spPr>
          <a:xfrm>
            <a:off x="2300605" y="4090318"/>
            <a:ext cx="1132723" cy="622271"/>
          </a:xfrm>
          <a:prstGeom prst="roundRect">
            <a:avLst>
              <a:gd name="adj" fmla="val 10570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Oval 1096">
            <a:extLst>
              <a:ext uri="{FF2B5EF4-FFF2-40B4-BE49-F238E27FC236}">
                <a16:creationId xmlns:a16="http://schemas.microsoft.com/office/drawing/2014/main" id="{DE80B012-413C-EFD5-BA2B-FF7EB72F3E83}"/>
              </a:ext>
            </a:extLst>
          </p:cNvPr>
          <p:cNvSpPr>
            <a:spLocks noChangeAspect="1"/>
          </p:cNvSpPr>
          <p:nvPr/>
        </p:nvSpPr>
        <p:spPr>
          <a:xfrm>
            <a:off x="2199163" y="4018085"/>
            <a:ext cx="274320" cy="274320"/>
          </a:xfrm>
          <a:prstGeom prst="ellipse">
            <a:avLst/>
          </a:prstGeom>
          <a:solidFill>
            <a:srgbClr val="EBEEF2"/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098" name="Rounded Rectangle 12">
            <a:extLst>
              <a:ext uri="{FF2B5EF4-FFF2-40B4-BE49-F238E27FC236}">
                <a16:creationId xmlns:a16="http://schemas.microsoft.com/office/drawing/2014/main" id="{268920B5-FF4C-D5F0-9D52-AEF8E10EE1D2}"/>
              </a:ext>
            </a:extLst>
          </p:cNvPr>
          <p:cNvSpPr/>
          <p:nvPr/>
        </p:nvSpPr>
        <p:spPr>
          <a:xfrm>
            <a:off x="2249835" y="4134816"/>
            <a:ext cx="1132723" cy="628573"/>
          </a:xfrm>
          <a:prstGeom prst="roundRect">
            <a:avLst>
              <a:gd name="adj" fmla="val 10570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9" name="Oval 1098">
            <a:extLst>
              <a:ext uri="{FF2B5EF4-FFF2-40B4-BE49-F238E27FC236}">
                <a16:creationId xmlns:a16="http://schemas.microsoft.com/office/drawing/2014/main" id="{E10585D4-E977-7248-DA5A-FE1EE7AB5FCF}"/>
              </a:ext>
            </a:extLst>
          </p:cNvPr>
          <p:cNvSpPr>
            <a:spLocks noChangeAspect="1"/>
          </p:cNvSpPr>
          <p:nvPr/>
        </p:nvSpPr>
        <p:spPr>
          <a:xfrm>
            <a:off x="2148393" y="4062583"/>
            <a:ext cx="274320" cy="274320"/>
          </a:xfrm>
          <a:prstGeom prst="ellipse">
            <a:avLst/>
          </a:prstGeom>
          <a:solidFill>
            <a:srgbClr val="EBEEF2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00" name="Rounded Rectangle 12">
            <a:extLst>
              <a:ext uri="{FF2B5EF4-FFF2-40B4-BE49-F238E27FC236}">
                <a16:creationId xmlns:a16="http://schemas.microsoft.com/office/drawing/2014/main" id="{D2454AC1-6276-3FC2-7E70-95C78CAE27E8}"/>
              </a:ext>
            </a:extLst>
          </p:cNvPr>
          <p:cNvSpPr/>
          <p:nvPr/>
        </p:nvSpPr>
        <p:spPr>
          <a:xfrm>
            <a:off x="2205577" y="4182117"/>
            <a:ext cx="1132723" cy="632072"/>
          </a:xfrm>
          <a:prstGeom prst="roundRect">
            <a:avLst>
              <a:gd name="adj" fmla="val 10570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1" name="Oval 1100">
            <a:extLst>
              <a:ext uri="{FF2B5EF4-FFF2-40B4-BE49-F238E27FC236}">
                <a16:creationId xmlns:a16="http://schemas.microsoft.com/office/drawing/2014/main" id="{C5EC8A43-AF74-1C3B-1F1D-456E5D40AB33}"/>
              </a:ext>
            </a:extLst>
          </p:cNvPr>
          <p:cNvSpPr>
            <a:spLocks noChangeAspect="1"/>
          </p:cNvSpPr>
          <p:nvPr/>
        </p:nvSpPr>
        <p:spPr>
          <a:xfrm>
            <a:off x="2104135" y="4109884"/>
            <a:ext cx="274320" cy="274320"/>
          </a:xfrm>
          <a:prstGeom prst="ellipse">
            <a:avLst/>
          </a:prstGeom>
          <a:solidFill>
            <a:srgbClr val="EBEEF2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02" name="TextBox 1101">
            <a:extLst>
              <a:ext uri="{FF2B5EF4-FFF2-40B4-BE49-F238E27FC236}">
                <a16:creationId xmlns:a16="http://schemas.microsoft.com/office/drawing/2014/main" id="{F3944B85-0570-05B6-7EC5-1B8225292FF8}"/>
              </a:ext>
            </a:extLst>
          </p:cNvPr>
          <p:cNvSpPr txBox="1"/>
          <p:nvPr/>
        </p:nvSpPr>
        <p:spPr>
          <a:xfrm>
            <a:off x="2068010" y="4103018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</p:txBody>
      </p:sp>
      <p:sp>
        <p:nvSpPr>
          <p:cNvPr id="1110" name="Rectangle 1109">
            <a:extLst>
              <a:ext uri="{FF2B5EF4-FFF2-40B4-BE49-F238E27FC236}">
                <a16:creationId xmlns:a16="http://schemas.microsoft.com/office/drawing/2014/main" id="{107C1A2E-D2F6-0DDC-3051-A24681B599D6}"/>
              </a:ext>
            </a:extLst>
          </p:cNvPr>
          <p:cNvSpPr/>
          <p:nvPr/>
        </p:nvSpPr>
        <p:spPr>
          <a:xfrm>
            <a:off x="2407401" y="4272464"/>
            <a:ext cx="612182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1" name="Rectangle 1110">
            <a:extLst>
              <a:ext uri="{FF2B5EF4-FFF2-40B4-BE49-F238E27FC236}">
                <a16:creationId xmlns:a16="http://schemas.microsoft.com/office/drawing/2014/main" id="{D6B2ED94-6EC2-D9FB-8210-221840722D3E}"/>
              </a:ext>
            </a:extLst>
          </p:cNvPr>
          <p:cNvSpPr/>
          <p:nvPr/>
        </p:nvSpPr>
        <p:spPr>
          <a:xfrm>
            <a:off x="3043397" y="4272464"/>
            <a:ext cx="202559" cy="45719"/>
          </a:xfrm>
          <a:prstGeom prst="rect">
            <a:avLst/>
          </a:prstGeom>
          <a:solidFill>
            <a:srgbClr val="F79D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2" name="Rectangle 1111">
            <a:extLst>
              <a:ext uri="{FF2B5EF4-FFF2-40B4-BE49-F238E27FC236}">
                <a16:creationId xmlns:a16="http://schemas.microsoft.com/office/drawing/2014/main" id="{EB95DD63-BDE9-4673-3D52-F4CA00C4CC7E}"/>
              </a:ext>
            </a:extLst>
          </p:cNvPr>
          <p:cNvSpPr/>
          <p:nvPr/>
        </p:nvSpPr>
        <p:spPr>
          <a:xfrm>
            <a:off x="2407402" y="4371210"/>
            <a:ext cx="202559" cy="45719"/>
          </a:xfrm>
          <a:prstGeom prst="rect">
            <a:avLst/>
          </a:prstGeom>
          <a:solidFill>
            <a:srgbClr val="F79D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3" name="Rectangle 1112">
            <a:extLst>
              <a:ext uri="{FF2B5EF4-FFF2-40B4-BE49-F238E27FC236}">
                <a16:creationId xmlns:a16="http://schemas.microsoft.com/office/drawing/2014/main" id="{7F47DC9E-8798-2256-A93B-3E76ECE75F2B}"/>
              </a:ext>
            </a:extLst>
          </p:cNvPr>
          <p:cNvSpPr/>
          <p:nvPr/>
        </p:nvSpPr>
        <p:spPr>
          <a:xfrm>
            <a:off x="2633773" y="4371209"/>
            <a:ext cx="612182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4" name="Rectangle 1113">
            <a:extLst>
              <a:ext uri="{FF2B5EF4-FFF2-40B4-BE49-F238E27FC236}">
                <a16:creationId xmlns:a16="http://schemas.microsoft.com/office/drawing/2014/main" id="{D358811F-9B18-824F-E17A-2309C0BD236E}"/>
              </a:ext>
            </a:extLst>
          </p:cNvPr>
          <p:cNvSpPr/>
          <p:nvPr/>
        </p:nvSpPr>
        <p:spPr>
          <a:xfrm>
            <a:off x="2407401" y="4474644"/>
            <a:ext cx="433588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5" name="Rectangle 1114">
            <a:extLst>
              <a:ext uri="{FF2B5EF4-FFF2-40B4-BE49-F238E27FC236}">
                <a16:creationId xmlns:a16="http://schemas.microsoft.com/office/drawing/2014/main" id="{5924AD5E-A84D-86F8-1E85-07C2AD68442C}"/>
              </a:ext>
            </a:extLst>
          </p:cNvPr>
          <p:cNvSpPr/>
          <p:nvPr/>
        </p:nvSpPr>
        <p:spPr>
          <a:xfrm>
            <a:off x="2860041" y="4475693"/>
            <a:ext cx="385915" cy="45719"/>
          </a:xfrm>
          <a:prstGeom prst="rect">
            <a:avLst/>
          </a:prstGeom>
          <a:solidFill>
            <a:srgbClr val="F79D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6" name="Rectangle 1115">
            <a:extLst>
              <a:ext uri="{FF2B5EF4-FFF2-40B4-BE49-F238E27FC236}">
                <a16:creationId xmlns:a16="http://schemas.microsoft.com/office/drawing/2014/main" id="{3DECD4F7-08BE-D4CB-FD12-5604092D5B75}"/>
              </a:ext>
            </a:extLst>
          </p:cNvPr>
          <p:cNvSpPr/>
          <p:nvPr/>
        </p:nvSpPr>
        <p:spPr>
          <a:xfrm>
            <a:off x="2407402" y="4580640"/>
            <a:ext cx="385915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7" name="Rectangle 1116">
            <a:extLst>
              <a:ext uri="{FF2B5EF4-FFF2-40B4-BE49-F238E27FC236}">
                <a16:creationId xmlns:a16="http://schemas.microsoft.com/office/drawing/2014/main" id="{38BF0080-3091-ED96-03E0-4E76D69EAB2E}"/>
              </a:ext>
            </a:extLst>
          </p:cNvPr>
          <p:cNvSpPr/>
          <p:nvPr/>
        </p:nvSpPr>
        <p:spPr>
          <a:xfrm>
            <a:off x="2812789" y="4580177"/>
            <a:ext cx="433588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8" name="Rectangle 1117">
            <a:extLst>
              <a:ext uri="{FF2B5EF4-FFF2-40B4-BE49-F238E27FC236}">
                <a16:creationId xmlns:a16="http://schemas.microsoft.com/office/drawing/2014/main" id="{8E61EC8D-35F9-B07C-FBDE-D47AA412151E}"/>
              </a:ext>
            </a:extLst>
          </p:cNvPr>
          <p:cNvSpPr/>
          <p:nvPr/>
        </p:nvSpPr>
        <p:spPr>
          <a:xfrm>
            <a:off x="2409784" y="4683612"/>
            <a:ext cx="283569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8" name="Picture 1127">
            <a:extLst>
              <a:ext uri="{FF2B5EF4-FFF2-40B4-BE49-F238E27FC236}">
                <a16:creationId xmlns:a16="http://schemas.microsoft.com/office/drawing/2014/main" id="{BDC3C963-D824-ABD6-4AD8-6B5646AFE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46" y="4456981"/>
            <a:ext cx="786797" cy="601373"/>
          </a:xfrm>
          <a:prstGeom prst="rect">
            <a:avLst/>
          </a:prstGeom>
        </p:spPr>
      </p:pic>
      <p:sp>
        <p:nvSpPr>
          <p:cNvPr id="1129" name="Speech Bubble: Rectangle 1128">
            <a:extLst>
              <a:ext uri="{FF2B5EF4-FFF2-40B4-BE49-F238E27FC236}">
                <a16:creationId xmlns:a16="http://schemas.microsoft.com/office/drawing/2014/main" id="{EB5CC620-6142-F90E-B90D-600562F280B8}"/>
              </a:ext>
            </a:extLst>
          </p:cNvPr>
          <p:cNvSpPr/>
          <p:nvPr/>
        </p:nvSpPr>
        <p:spPr>
          <a:xfrm>
            <a:off x="473756" y="5121762"/>
            <a:ext cx="754575" cy="266037"/>
          </a:xfrm>
          <a:prstGeom prst="wedgeRectCallout">
            <a:avLst>
              <a:gd name="adj1" fmla="val -20833"/>
              <a:gd name="adj2" fmla="val 6787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0" name="TextBox 1129">
            <a:extLst>
              <a:ext uri="{FF2B5EF4-FFF2-40B4-BE49-F238E27FC236}">
                <a16:creationId xmlns:a16="http://schemas.microsoft.com/office/drawing/2014/main" id="{03B2946C-ADA8-83F8-13B5-1404F8CDA1C6}"/>
              </a:ext>
            </a:extLst>
          </p:cNvPr>
          <p:cNvSpPr txBox="1"/>
          <p:nvPr/>
        </p:nvSpPr>
        <p:spPr>
          <a:xfrm>
            <a:off x="463962" y="5096581"/>
            <a:ext cx="764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</a:p>
        </p:txBody>
      </p:sp>
      <p:pic>
        <p:nvPicPr>
          <p:cNvPr id="1133" name="Picture 1132" descr="A cartoon of a robot&#10;&#10;Description automatically generated">
            <a:extLst>
              <a:ext uri="{FF2B5EF4-FFF2-40B4-BE49-F238E27FC236}">
                <a16:creationId xmlns:a16="http://schemas.microsoft.com/office/drawing/2014/main" id="{F7EE2037-FDAB-4F64-3D6B-873FCF332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345" y="4685156"/>
            <a:ext cx="485320" cy="485320"/>
          </a:xfrm>
          <a:prstGeom prst="rect">
            <a:avLst/>
          </a:prstGeom>
        </p:spPr>
      </p:pic>
      <p:sp>
        <p:nvSpPr>
          <p:cNvPr id="1134" name="图形 32">
            <a:extLst>
              <a:ext uri="{FF2B5EF4-FFF2-40B4-BE49-F238E27FC236}">
                <a16:creationId xmlns:a16="http://schemas.microsoft.com/office/drawing/2014/main" id="{4EA06FB7-90F4-AFE8-A358-587EEB86C8BE}"/>
              </a:ext>
            </a:extLst>
          </p:cNvPr>
          <p:cNvSpPr/>
          <p:nvPr/>
        </p:nvSpPr>
        <p:spPr>
          <a:xfrm>
            <a:off x="1355570" y="4980738"/>
            <a:ext cx="228478" cy="293734"/>
          </a:xfrm>
          <a:custGeom>
            <a:avLst/>
            <a:gdLst>
              <a:gd name="connsiteX0" fmla="*/ 503717 w 712577"/>
              <a:gd name="connsiteY0" fmla="*/ 121897 h 568167"/>
              <a:gd name="connsiteX1" fmla="*/ 503717 w 712577"/>
              <a:gd name="connsiteY1" fmla="*/ -545 h 568167"/>
              <a:gd name="connsiteX2" fmla="*/ 712413 w 712577"/>
              <a:gd name="connsiteY2" fmla="*/ 197019 h 568167"/>
              <a:gd name="connsiteX3" fmla="*/ 503717 w 712577"/>
              <a:gd name="connsiteY3" fmla="*/ 395087 h 568167"/>
              <a:gd name="connsiteX4" fmla="*/ 503717 w 712577"/>
              <a:gd name="connsiteY4" fmla="*/ 271024 h 568167"/>
              <a:gd name="connsiteX5" fmla="*/ 11246 w 712577"/>
              <a:gd name="connsiteY5" fmla="*/ 567623 h 568167"/>
              <a:gd name="connsiteX6" fmla="*/ -164 w 712577"/>
              <a:gd name="connsiteY6" fmla="*/ 493077 h 568167"/>
              <a:gd name="connsiteX7" fmla="*/ 503679 w 712577"/>
              <a:gd name="connsiteY7" fmla="*/ 121897 h 56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2577" h="568167">
                <a:moveTo>
                  <a:pt x="503717" y="121897"/>
                </a:moveTo>
                <a:lnTo>
                  <a:pt x="503717" y="-545"/>
                </a:lnTo>
                <a:lnTo>
                  <a:pt x="712413" y="197019"/>
                </a:lnTo>
                <a:lnTo>
                  <a:pt x="503717" y="395087"/>
                </a:lnTo>
                <a:lnTo>
                  <a:pt x="503717" y="271024"/>
                </a:lnTo>
                <a:cubicBezTo>
                  <a:pt x="258166" y="288346"/>
                  <a:pt x="59474" y="409996"/>
                  <a:pt x="11246" y="567623"/>
                </a:cubicBezTo>
                <a:cubicBezTo>
                  <a:pt x="3826" y="543393"/>
                  <a:pt x="-16" y="518304"/>
                  <a:pt x="-164" y="493077"/>
                </a:cubicBezTo>
                <a:cubicBezTo>
                  <a:pt x="-164" y="300771"/>
                  <a:pt x="220436" y="142172"/>
                  <a:pt x="503679" y="121897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35" name="图形 32">
            <a:extLst>
              <a:ext uri="{FF2B5EF4-FFF2-40B4-BE49-F238E27FC236}">
                <a16:creationId xmlns:a16="http://schemas.microsoft.com/office/drawing/2014/main" id="{18FA51A7-DEE7-4D38-E1A9-BC9A14D6FF73}"/>
              </a:ext>
            </a:extLst>
          </p:cNvPr>
          <p:cNvSpPr/>
          <p:nvPr/>
        </p:nvSpPr>
        <p:spPr>
          <a:xfrm flipV="1">
            <a:off x="1355570" y="4648724"/>
            <a:ext cx="228478" cy="292608"/>
          </a:xfrm>
          <a:custGeom>
            <a:avLst/>
            <a:gdLst>
              <a:gd name="connsiteX0" fmla="*/ 503717 w 712577"/>
              <a:gd name="connsiteY0" fmla="*/ 121897 h 568167"/>
              <a:gd name="connsiteX1" fmla="*/ 503717 w 712577"/>
              <a:gd name="connsiteY1" fmla="*/ -545 h 568167"/>
              <a:gd name="connsiteX2" fmla="*/ 712413 w 712577"/>
              <a:gd name="connsiteY2" fmla="*/ 197019 h 568167"/>
              <a:gd name="connsiteX3" fmla="*/ 503717 w 712577"/>
              <a:gd name="connsiteY3" fmla="*/ 395087 h 568167"/>
              <a:gd name="connsiteX4" fmla="*/ 503717 w 712577"/>
              <a:gd name="connsiteY4" fmla="*/ 271024 h 568167"/>
              <a:gd name="connsiteX5" fmla="*/ 11246 w 712577"/>
              <a:gd name="connsiteY5" fmla="*/ 567623 h 568167"/>
              <a:gd name="connsiteX6" fmla="*/ -164 w 712577"/>
              <a:gd name="connsiteY6" fmla="*/ 493077 h 568167"/>
              <a:gd name="connsiteX7" fmla="*/ 503679 w 712577"/>
              <a:gd name="connsiteY7" fmla="*/ 121897 h 56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2577" h="568167">
                <a:moveTo>
                  <a:pt x="503717" y="121897"/>
                </a:moveTo>
                <a:lnTo>
                  <a:pt x="503717" y="-545"/>
                </a:lnTo>
                <a:lnTo>
                  <a:pt x="712413" y="197019"/>
                </a:lnTo>
                <a:lnTo>
                  <a:pt x="503717" y="395087"/>
                </a:lnTo>
                <a:lnTo>
                  <a:pt x="503717" y="271024"/>
                </a:lnTo>
                <a:cubicBezTo>
                  <a:pt x="258166" y="288346"/>
                  <a:pt x="59474" y="409996"/>
                  <a:pt x="11246" y="567623"/>
                </a:cubicBezTo>
                <a:cubicBezTo>
                  <a:pt x="3826" y="543393"/>
                  <a:pt x="-16" y="518304"/>
                  <a:pt x="-164" y="493077"/>
                </a:cubicBezTo>
                <a:cubicBezTo>
                  <a:pt x="-164" y="300771"/>
                  <a:pt x="220436" y="142172"/>
                  <a:pt x="503679" y="121897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37" name="TextBox 1136">
            <a:extLst>
              <a:ext uri="{FF2B5EF4-FFF2-40B4-BE49-F238E27FC236}">
                <a16:creationId xmlns:a16="http://schemas.microsoft.com/office/drawing/2014/main" id="{D9720E45-7482-CB34-E86C-4B3DD9FDE9B5}"/>
              </a:ext>
            </a:extLst>
          </p:cNvPr>
          <p:cNvSpPr txBox="1"/>
          <p:nvPr/>
        </p:nvSpPr>
        <p:spPr>
          <a:xfrm>
            <a:off x="1934854" y="5659086"/>
            <a:ext cx="1659429" cy="403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Multiple-generated</a:t>
            </a:r>
          </a:p>
          <a:p>
            <a:pPr algn="ctr">
              <a:lnSpc>
                <a:spcPts val="1200"/>
              </a:lnSpc>
            </a:pPr>
            <a:r>
              <a:rPr lang="en-US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  <p:sp>
        <p:nvSpPr>
          <p:cNvPr id="1154" name="Rounded Rectangle 12">
            <a:extLst>
              <a:ext uri="{FF2B5EF4-FFF2-40B4-BE49-F238E27FC236}">
                <a16:creationId xmlns:a16="http://schemas.microsoft.com/office/drawing/2014/main" id="{BBEDA6EC-C456-EC6C-1EB5-E840E0968E5F}"/>
              </a:ext>
            </a:extLst>
          </p:cNvPr>
          <p:cNvSpPr/>
          <p:nvPr/>
        </p:nvSpPr>
        <p:spPr>
          <a:xfrm>
            <a:off x="2291392" y="4900851"/>
            <a:ext cx="1132723" cy="622271"/>
          </a:xfrm>
          <a:prstGeom prst="roundRect">
            <a:avLst>
              <a:gd name="adj" fmla="val 10570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5" name="Oval 1154">
            <a:extLst>
              <a:ext uri="{FF2B5EF4-FFF2-40B4-BE49-F238E27FC236}">
                <a16:creationId xmlns:a16="http://schemas.microsoft.com/office/drawing/2014/main" id="{972B3231-B4A4-BF4E-1E60-A900DE0FD779}"/>
              </a:ext>
            </a:extLst>
          </p:cNvPr>
          <p:cNvSpPr>
            <a:spLocks noChangeAspect="1"/>
          </p:cNvSpPr>
          <p:nvPr/>
        </p:nvSpPr>
        <p:spPr>
          <a:xfrm>
            <a:off x="2189950" y="4828618"/>
            <a:ext cx="274320" cy="274320"/>
          </a:xfrm>
          <a:prstGeom prst="ellipse">
            <a:avLst/>
          </a:prstGeom>
          <a:solidFill>
            <a:srgbClr val="EBEEF2"/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56" name="Rounded Rectangle 12">
            <a:extLst>
              <a:ext uri="{FF2B5EF4-FFF2-40B4-BE49-F238E27FC236}">
                <a16:creationId xmlns:a16="http://schemas.microsoft.com/office/drawing/2014/main" id="{267C7BBC-FACA-A73C-9EE3-724566D9B960}"/>
              </a:ext>
            </a:extLst>
          </p:cNvPr>
          <p:cNvSpPr/>
          <p:nvPr/>
        </p:nvSpPr>
        <p:spPr>
          <a:xfrm>
            <a:off x="2240622" y="4945349"/>
            <a:ext cx="1132723" cy="628573"/>
          </a:xfrm>
          <a:prstGeom prst="roundRect">
            <a:avLst>
              <a:gd name="adj" fmla="val 10570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7" name="Oval 1156">
            <a:extLst>
              <a:ext uri="{FF2B5EF4-FFF2-40B4-BE49-F238E27FC236}">
                <a16:creationId xmlns:a16="http://schemas.microsoft.com/office/drawing/2014/main" id="{2A94F644-F47A-BC34-E73E-AA1C9EB911E5}"/>
              </a:ext>
            </a:extLst>
          </p:cNvPr>
          <p:cNvSpPr>
            <a:spLocks noChangeAspect="1"/>
          </p:cNvSpPr>
          <p:nvPr/>
        </p:nvSpPr>
        <p:spPr>
          <a:xfrm>
            <a:off x="2139180" y="4873116"/>
            <a:ext cx="274320" cy="274320"/>
          </a:xfrm>
          <a:prstGeom prst="ellipse">
            <a:avLst/>
          </a:prstGeom>
          <a:solidFill>
            <a:srgbClr val="EBEEF2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58" name="Rounded Rectangle 12">
            <a:extLst>
              <a:ext uri="{FF2B5EF4-FFF2-40B4-BE49-F238E27FC236}">
                <a16:creationId xmlns:a16="http://schemas.microsoft.com/office/drawing/2014/main" id="{F3DC8314-AEF0-54C3-6750-0C59C4759075}"/>
              </a:ext>
            </a:extLst>
          </p:cNvPr>
          <p:cNvSpPr/>
          <p:nvPr/>
        </p:nvSpPr>
        <p:spPr>
          <a:xfrm>
            <a:off x="2196364" y="4992650"/>
            <a:ext cx="1132723" cy="632072"/>
          </a:xfrm>
          <a:prstGeom prst="roundRect">
            <a:avLst>
              <a:gd name="adj" fmla="val 10570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9" name="Oval 1158">
            <a:extLst>
              <a:ext uri="{FF2B5EF4-FFF2-40B4-BE49-F238E27FC236}">
                <a16:creationId xmlns:a16="http://schemas.microsoft.com/office/drawing/2014/main" id="{2A7AA796-D373-B11D-7D8F-0137A5897353}"/>
              </a:ext>
            </a:extLst>
          </p:cNvPr>
          <p:cNvSpPr>
            <a:spLocks noChangeAspect="1"/>
          </p:cNvSpPr>
          <p:nvPr/>
        </p:nvSpPr>
        <p:spPr>
          <a:xfrm>
            <a:off x="2094922" y="4920417"/>
            <a:ext cx="274320" cy="274320"/>
          </a:xfrm>
          <a:prstGeom prst="ellipse">
            <a:avLst/>
          </a:prstGeom>
          <a:solidFill>
            <a:srgbClr val="EBEEF2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60" name="TextBox 1159">
            <a:extLst>
              <a:ext uri="{FF2B5EF4-FFF2-40B4-BE49-F238E27FC236}">
                <a16:creationId xmlns:a16="http://schemas.microsoft.com/office/drawing/2014/main" id="{7B44CB98-6201-9CD7-5D54-5762EEA4FC3D}"/>
              </a:ext>
            </a:extLst>
          </p:cNvPr>
          <p:cNvSpPr txBox="1"/>
          <p:nvPr/>
        </p:nvSpPr>
        <p:spPr>
          <a:xfrm>
            <a:off x="2058797" y="4913551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</p:txBody>
      </p:sp>
      <p:sp>
        <p:nvSpPr>
          <p:cNvPr id="1161" name="Rectangle 1160">
            <a:extLst>
              <a:ext uri="{FF2B5EF4-FFF2-40B4-BE49-F238E27FC236}">
                <a16:creationId xmlns:a16="http://schemas.microsoft.com/office/drawing/2014/main" id="{85C90E07-7C6A-626A-2E6A-C8E5AADDF8C2}"/>
              </a:ext>
            </a:extLst>
          </p:cNvPr>
          <p:cNvSpPr/>
          <p:nvPr/>
        </p:nvSpPr>
        <p:spPr>
          <a:xfrm>
            <a:off x="2398188" y="5082997"/>
            <a:ext cx="612182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2" name="Rectangle 1161">
            <a:extLst>
              <a:ext uri="{FF2B5EF4-FFF2-40B4-BE49-F238E27FC236}">
                <a16:creationId xmlns:a16="http://schemas.microsoft.com/office/drawing/2014/main" id="{776EA17B-27F5-0321-C43F-3013560C17CB}"/>
              </a:ext>
            </a:extLst>
          </p:cNvPr>
          <p:cNvSpPr/>
          <p:nvPr/>
        </p:nvSpPr>
        <p:spPr>
          <a:xfrm>
            <a:off x="3034184" y="5082997"/>
            <a:ext cx="202559" cy="45719"/>
          </a:xfrm>
          <a:prstGeom prst="rect">
            <a:avLst/>
          </a:prstGeom>
          <a:solidFill>
            <a:srgbClr val="F79D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3" name="Rectangle 1162">
            <a:extLst>
              <a:ext uri="{FF2B5EF4-FFF2-40B4-BE49-F238E27FC236}">
                <a16:creationId xmlns:a16="http://schemas.microsoft.com/office/drawing/2014/main" id="{C56B9935-FE02-AA27-0B4C-62E45A81247E}"/>
              </a:ext>
            </a:extLst>
          </p:cNvPr>
          <p:cNvSpPr/>
          <p:nvPr/>
        </p:nvSpPr>
        <p:spPr>
          <a:xfrm>
            <a:off x="2398189" y="5181743"/>
            <a:ext cx="202559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4" name="Rectangle 1163">
            <a:extLst>
              <a:ext uri="{FF2B5EF4-FFF2-40B4-BE49-F238E27FC236}">
                <a16:creationId xmlns:a16="http://schemas.microsoft.com/office/drawing/2014/main" id="{1A99AC81-837B-5E38-D52C-87E1C8BE5E11}"/>
              </a:ext>
            </a:extLst>
          </p:cNvPr>
          <p:cNvSpPr/>
          <p:nvPr/>
        </p:nvSpPr>
        <p:spPr>
          <a:xfrm>
            <a:off x="2624560" y="5181742"/>
            <a:ext cx="612182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5" name="Rectangle 1164">
            <a:extLst>
              <a:ext uri="{FF2B5EF4-FFF2-40B4-BE49-F238E27FC236}">
                <a16:creationId xmlns:a16="http://schemas.microsoft.com/office/drawing/2014/main" id="{5DEDACFE-A38F-C7E3-3161-102F64F26696}"/>
              </a:ext>
            </a:extLst>
          </p:cNvPr>
          <p:cNvSpPr/>
          <p:nvPr/>
        </p:nvSpPr>
        <p:spPr>
          <a:xfrm>
            <a:off x="2398188" y="5285177"/>
            <a:ext cx="433588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6" name="Rectangle 1165">
            <a:extLst>
              <a:ext uri="{FF2B5EF4-FFF2-40B4-BE49-F238E27FC236}">
                <a16:creationId xmlns:a16="http://schemas.microsoft.com/office/drawing/2014/main" id="{0F07BA42-D043-DCC5-41EB-27CDF0F43ADD}"/>
              </a:ext>
            </a:extLst>
          </p:cNvPr>
          <p:cNvSpPr/>
          <p:nvPr/>
        </p:nvSpPr>
        <p:spPr>
          <a:xfrm>
            <a:off x="2850828" y="5286226"/>
            <a:ext cx="385915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7" name="Rectangle 1166">
            <a:extLst>
              <a:ext uri="{FF2B5EF4-FFF2-40B4-BE49-F238E27FC236}">
                <a16:creationId xmlns:a16="http://schemas.microsoft.com/office/drawing/2014/main" id="{0720D7D4-3F93-F4E0-5D0A-530ACC86B805}"/>
              </a:ext>
            </a:extLst>
          </p:cNvPr>
          <p:cNvSpPr/>
          <p:nvPr/>
        </p:nvSpPr>
        <p:spPr>
          <a:xfrm>
            <a:off x="2398189" y="5391173"/>
            <a:ext cx="385915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8" name="Rectangle 1167">
            <a:extLst>
              <a:ext uri="{FF2B5EF4-FFF2-40B4-BE49-F238E27FC236}">
                <a16:creationId xmlns:a16="http://schemas.microsoft.com/office/drawing/2014/main" id="{78E7BC39-B85B-35E4-1B4C-34C54704B9C6}"/>
              </a:ext>
            </a:extLst>
          </p:cNvPr>
          <p:cNvSpPr/>
          <p:nvPr/>
        </p:nvSpPr>
        <p:spPr>
          <a:xfrm>
            <a:off x="2803576" y="5390710"/>
            <a:ext cx="433588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9" name="Rectangle 1168">
            <a:extLst>
              <a:ext uri="{FF2B5EF4-FFF2-40B4-BE49-F238E27FC236}">
                <a16:creationId xmlns:a16="http://schemas.microsoft.com/office/drawing/2014/main" id="{EB9D5905-9662-ACD9-FE91-1F16CE3CFA99}"/>
              </a:ext>
            </a:extLst>
          </p:cNvPr>
          <p:cNvSpPr/>
          <p:nvPr/>
        </p:nvSpPr>
        <p:spPr>
          <a:xfrm>
            <a:off x="2400571" y="5494145"/>
            <a:ext cx="283569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0" name="图形 32">
            <a:extLst>
              <a:ext uri="{FF2B5EF4-FFF2-40B4-BE49-F238E27FC236}">
                <a16:creationId xmlns:a16="http://schemas.microsoft.com/office/drawing/2014/main" id="{F3344B31-DC82-0748-7265-6490554C4F86}"/>
              </a:ext>
            </a:extLst>
          </p:cNvPr>
          <p:cNvSpPr/>
          <p:nvPr/>
        </p:nvSpPr>
        <p:spPr>
          <a:xfrm flipV="1">
            <a:off x="1898772" y="5194909"/>
            <a:ext cx="228478" cy="292608"/>
          </a:xfrm>
          <a:custGeom>
            <a:avLst/>
            <a:gdLst>
              <a:gd name="connsiteX0" fmla="*/ 503717 w 712577"/>
              <a:gd name="connsiteY0" fmla="*/ 121897 h 568167"/>
              <a:gd name="connsiteX1" fmla="*/ 503717 w 712577"/>
              <a:gd name="connsiteY1" fmla="*/ -545 h 568167"/>
              <a:gd name="connsiteX2" fmla="*/ 712413 w 712577"/>
              <a:gd name="connsiteY2" fmla="*/ 197019 h 568167"/>
              <a:gd name="connsiteX3" fmla="*/ 503717 w 712577"/>
              <a:gd name="connsiteY3" fmla="*/ 395087 h 568167"/>
              <a:gd name="connsiteX4" fmla="*/ 503717 w 712577"/>
              <a:gd name="connsiteY4" fmla="*/ 271024 h 568167"/>
              <a:gd name="connsiteX5" fmla="*/ 11246 w 712577"/>
              <a:gd name="connsiteY5" fmla="*/ 567623 h 568167"/>
              <a:gd name="connsiteX6" fmla="*/ -164 w 712577"/>
              <a:gd name="connsiteY6" fmla="*/ 493077 h 568167"/>
              <a:gd name="connsiteX7" fmla="*/ 503679 w 712577"/>
              <a:gd name="connsiteY7" fmla="*/ 121897 h 56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2577" h="568167">
                <a:moveTo>
                  <a:pt x="503717" y="121897"/>
                </a:moveTo>
                <a:lnTo>
                  <a:pt x="503717" y="-545"/>
                </a:lnTo>
                <a:lnTo>
                  <a:pt x="712413" y="197019"/>
                </a:lnTo>
                <a:lnTo>
                  <a:pt x="503717" y="395087"/>
                </a:lnTo>
                <a:lnTo>
                  <a:pt x="503717" y="271024"/>
                </a:lnTo>
                <a:cubicBezTo>
                  <a:pt x="258166" y="288346"/>
                  <a:pt x="59474" y="409996"/>
                  <a:pt x="11246" y="567623"/>
                </a:cubicBezTo>
                <a:cubicBezTo>
                  <a:pt x="3826" y="543393"/>
                  <a:pt x="-16" y="518304"/>
                  <a:pt x="-164" y="493077"/>
                </a:cubicBezTo>
                <a:cubicBezTo>
                  <a:pt x="-164" y="300771"/>
                  <a:pt x="220436" y="142172"/>
                  <a:pt x="503679" y="121897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71" name="图形 32">
            <a:extLst>
              <a:ext uri="{FF2B5EF4-FFF2-40B4-BE49-F238E27FC236}">
                <a16:creationId xmlns:a16="http://schemas.microsoft.com/office/drawing/2014/main" id="{A69723C8-C96E-C964-A8BE-5B7979DB14EB}"/>
              </a:ext>
            </a:extLst>
          </p:cNvPr>
          <p:cNvSpPr/>
          <p:nvPr/>
        </p:nvSpPr>
        <p:spPr>
          <a:xfrm>
            <a:off x="1893213" y="4320338"/>
            <a:ext cx="228478" cy="293734"/>
          </a:xfrm>
          <a:custGeom>
            <a:avLst/>
            <a:gdLst>
              <a:gd name="connsiteX0" fmla="*/ 503717 w 712577"/>
              <a:gd name="connsiteY0" fmla="*/ 121897 h 568167"/>
              <a:gd name="connsiteX1" fmla="*/ 503717 w 712577"/>
              <a:gd name="connsiteY1" fmla="*/ -545 h 568167"/>
              <a:gd name="connsiteX2" fmla="*/ 712413 w 712577"/>
              <a:gd name="connsiteY2" fmla="*/ 197019 h 568167"/>
              <a:gd name="connsiteX3" fmla="*/ 503717 w 712577"/>
              <a:gd name="connsiteY3" fmla="*/ 395087 h 568167"/>
              <a:gd name="connsiteX4" fmla="*/ 503717 w 712577"/>
              <a:gd name="connsiteY4" fmla="*/ 271024 h 568167"/>
              <a:gd name="connsiteX5" fmla="*/ 11246 w 712577"/>
              <a:gd name="connsiteY5" fmla="*/ 567623 h 568167"/>
              <a:gd name="connsiteX6" fmla="*/ -164 w 712577"/>
              <a:gd name="connsiteY6" fmla="*/ 493077 h 568167"/>
              <a:gd name="connsiteX7" fmla="*/ 503679 w 712577"/>
              <a:gd name="connsiteY7" fmla="*/ 121897 h 56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2577" h="568167">
                <a:moveTo>
                  <a:pt x="503717" y="121897"/>
                </a:moveTo>
                <a:lnTo>
                  <a:pt x="503717" y="-545"/>
                </a:lnTo>
                <a:lnTo>
                  <a:pt x="712413" y="197019"/>
                </a:lnTo>
                <a:lnTo>
                  <a:pt x="503717" y="395087"/>
                </a:lnTo>
                <a:lnTo>
                  <a:pt x="503717" y="271024"/>
                </a:lnTo>
                <a:cubicBezTo>
                  <a:pt x="258166" y="288346"/>
                  <a:pt x="59474" y="409996"/>
                  <a:pt x="11246" y="567623"/>
                </a:cubicBezTo>
                <a:cubicBezTo>
                  <a:pt x="3826" y="543393"/>
                  <a:pt x="-16" y="518304"/>
                  <a:pt x="-164" y="493077"/>
                </a:cubicBezTo>
                <a:cubicBezTo>
                  <a:pt x="-164" y="300771"/>
                  <a:pt x="220436" y="142172"/>
                  <a:pt x="503679" y="121897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175" name="Picture 1174" descr="A cartoon of a robot pointing at a screen&#10;&#10;Description automatically generated">
            <a:extLst>
              <a:ext uri="{FF2B5EF4-FFF2-40B4-BE49-F238E27FC236}">
                <a16:creationId xmlns:a16="http://schemas.microsoft.com/office/drawing/2014/main" id="{28334A26-2694-ADB0-849E-08824A20E9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964" y="4682907"/>
            <a:ext cx="489858" cy="489858"/>
          </a:xfrm>
          <a:prstGeom prst="rect">
            <a:avLst/>
          </a:prstGeom>
        </p:spPr>
      </p:pic>
      <p:sp>
        <p:nvSpPr>
          <p:cNvPr id="1176" name="图形 32">
            <a:extLst>
              <a:ext uri="{FF2B5EF4-FFF2-40B4-BE49-F238E27FC236}">
                <a16:creationId xmlns:a16="http://schemas.microsoft.com/office/drawing/2014/main" id="{14F864EF-E09D-632B-36F4-569FE4091F51}"/>
              </a:ext>
            </a:extLst>
          </p:cNvPr>
          <p:cNvSpPr/>
          <p:nvPr/>
        </p:nvSpPr>
        <p:spPr>
          <a:xfrm>
            <a:off x="3452365" y="4935018"/>
            <a:ext cx="228478" cy="293734"/>
          </a:xfrm>
          <a:custGeom>
            <a:avLst/>
            <a:gdLst>
              <a:gd name="connsiteX0" fmla="*/ 503717 w 712577"/>
              <a:gd name="connsiteY0" fmla="*/ 121897 h 568167"/>
              <a:gd name="connsiteX1" fmla="*/ 503717 w 712577"/>
              <a:gd name="connsiteY1" fmla="*/ -545 h 568167"/>
              <a:gd name="connsiteX2" fmla="*/ 712413 w 712577"/>
              <a:gd name="connsiteY2" fmla="*/ 197019 h 568167"/>
              <a:gd name="connsiteX3" fmla="*/ 503717 w 712577"/>
              <a:gd name="connsiteY3" fmla="*/ 395087 h 568167"/>
              <a:gd name="connsiteX4" fmla="*/ 503717 w 712577"/>
              <a:gd name="connsiteY4" fmla="*/ 271024 h 568167"/>
              <a:gd name="connsiteX5" fmla="*/ 11246 w 712577"/>
              <a:gd name="connsiteY5" fmla="*/ 567623 h 568167"/>
              <a:gd name="connsiteX6" fmla="*/ -164 w 712577"/>
              <a:gd name="connsiteY6" fmla="*/ 493077 h 568167"/>
              <a:gd name="connsiteX7" fmla="*/ 503679 w 712577"/>
              <a:gd name="connsiteY7" fmla="*/ 121897 h 56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2577" h="568167">
                <a:moveTo>
                  <a:pt x="503717" y="121897"/>
                </a:moveTo>
                <a:lnTo>
                  <a:pt x="503717" y="-545"/>
                </a:lnTo>
                <a:lnTo>
                  <a:pt x="712413" y="197019"/>
                </a:lnTo>
                <a:lnTo>
                  <a:pt x="503717" y="395087"/>
                </a:lnTo>
                <a:lnTo>
                  <a:pt x="503717" y="271024"/>
                </a:lnTo>
                <a:cubicBezTo>
                  <a:pt x="258166" y="288346"/>
                  <a:pt x="59474" y="409996"/>
                  <a:pt x="11246" y="567623"/>
                </a:cubicBezTo>
                <a:cubicBezTo>
                  <a:pt x="3826" y="543393"/>
                  <a:pt x="-16" y="518304"/>
                  <a:pt x="-164" y="493077"/>
                </a:cubicBezTo>
                <a:cubicBezTo>
                  <a:pt x="-164" y="300771"/>
                  <a:pt x="220436" y="142172"/>
                  <a:pt x="503679" y="121897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77" name="图形 32">
            <a:extLst>
              <a:ext uri="{FF2B5EF4-FFF2-40B4-BE49-F238E27FC236}">
                <a16:creationId xmlns:a16="http://schemas.microsoft.com/office/drawing/2014/main" id="{F987B0B7-9057-2663-D459-163B77BCDCDC}"/>
              </a:ext>
            </a:extLst>
          </p:cNvPr>
          <p:cNvSpPr/>
          <p:nvPr/>
        </p:nvSpPr>
        <p:spPr>
          <a:xfrm flipV="1">
            <a:off x="3452365" y="4603004"/>
            <a:ext cx="228478" cy="292608"/>
          </a:xfrm>
          <a:custGeom>
            <a:avLst/>
            <a:gdLst>
              <a:gd name="connsiteX0" fmla="*/ 503717 w 712577"/>
              <a:gd name="connsiteY0" fmla="*/ 121897 h 568167"/>
              <a:gd name="connsiteX1" fmla="*/ 503717 w 712577"/>
              <a:gd name="connsiteY1" fmla="*/ -545 h 568167"/>
              <a:gd name="connsiteX2" fmla="*/ 712413 w 712577"/>
              <a:gd name="connsiteY2" fmla="*/ 197019 h 568167"/>
              <a:gd name="connsiteX3" fmla="*/ 503717 w 712577"/>
              <a:gd name="connsiteY3" fmla="*/ 395087 h 568167"/>
              <a:gd name="connsiteX4" fmla="*/ 503717 w 712577"/>
              <a:gd name="connsiteY4" fmla="*/ 271024 h 568167"/>
              <a:gd name="connsiteX5" fmla="*/ 11246 w 712577"/>
              <a:gd name="connsiteY5" fmla="*/ 567623 h 568167"/>
              <a:gd name="connsiteX6" fmla="*/ -164 w 712577"/>
              <a:gd name="connsiteY6" fmla="*/ 493077 h 568167"/>
              <a:gd name="connsiteX7" fmla="*/ 503679 w 712577"/>
              <a:gd name="connsiteY7" fmla="*/ 121897 h 56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2577" h="568167">
                <a:moveTo>
                  <a:pt x="503717" y="121897"/>
                </a:moveTo>
                <a:lnTo>
                  <a:pt x="503717" y="-545"/>
                </a:lnTo>
                <a:lnTo>
                  <a:pt x="712413" y="197019"/>
                </a:lnTo>
                <a:lnTo>
                  <a:pt x="503717" y="395087"/>
                </a:lnTo>
                <a:lnTo>
                  <a:pt x="503717" y="271024"/>
                </a:lnTo>
                <a:cubicBezTo>
                  <a:pt x="258166" y="288346"/>
                  <a:pt x="59474" y="409996"/>
                  <a:pt x="11246" y="567623"/>
                </a:cubicBezTo>
                <a:cubicBezTo>
                  <a:pt x="3826" y="543393"/>
                  <a:pt x="-16" y="518304"/>
                  <a:pt x="-164" y="493077"/>
                </a:cubicBezTo>
                <a:cubicBezTo>
                  <a:pt x="-164" y="300771"/>
                  <a:pt x="220436" y="142172"/>
                  <a:pt x="503679" y="121897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78" name="Rounded Rectangle 12">
            <a:extLst>
              <a:ext uri="{FF2B5EF4-FFF2-40B4-BE49-F238E27FC236}">
                <a16:creationId xmlns:a16="http://schemas.microsoft.com/office/drawing/2014/main" id="{394D977B-FA1E-FF35-2B50-A14465EBD913}"/>
              </a:ext>
            </a:extLst>
          </p:cNvPr>
          <p:cNvSpPr/>
          <p:nvPr/>
        </p:nvSpPr>
        <p:spPr>
          <a:xfrm>
            <a:off x="4449475" y="5022379"/>
            <a:ext cx="1132723" cy="622271"/>
          </a:xfrm>
          <a:prstGeom prst="roundRect">
            <a:avLst>
              <a:gd name="adj" fmla="val 10570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9" name="Oval 1178">
            <a:extLst>
              <a:ext uri="{FF2B5EF4-FFF2-40B4-BE49-F238E27FC236}">
                <a16:creationId xmlns:a16="http://schemas.microsoft.com/office/drawing/2014/main" id="{C3C94FE1-CB3A-3762-266F-B60944AF067F}"/>
              </a:ext>
            </a:extLst>
          </p:cNvPr>
          <p:cNvSpPr>
            <a:spLocks noChangeAspect="1"/>
          </p:cNvSpPr>
          <p:nvPr/>
        </p:nvSpPr>
        <p:spPr>
          <a:xfrm>
            <a:off x="4348033" y="4950146"/>
            <a:ext cx="274320" cy="274320"/>
          </a:xfrm>
          <a:prstGeom prst="ellipse">
            <a:avLst/>
          </a:prstGeom>
          <a:solidFill>
            <a:srgbClr val="EBEEF2"/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80" name="Rounded Rectangle 12">
            <a:extLst>
              <a:ext uri="{FF2B5EF4-FFF2-40B4-BE49-F238E27FC236}">
                <a16:creationId xmlns:a16="http://schemas.microsoft.com/office/drawing/2014/main" id="{43E0638A-56D2-7DA4-5E4D-D119D9D110EA}"/>
              </a:ext>
            </a:extLst>
          </p:cNvPr>
          <p:cNvSpPr/>
          <p:nvPr/>
        </p:nvSpPr>
        <p:spPr>
          <a:xfrm>
            <a:off x="4398705" y="5066877"/>
            <a:ext cx="1132723" cy="628573"/>
          </a:xfrm>
          <a:prstGeom prst="roundRect">
            <a:avLst>
              <a:gd name="adj" fmla="val 10570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1" name="Oval 1180">
            <a:extLst>
              <a:ext uri="{FF2B5EF4-FFF2-40B4-BE49-F238E27FC236}">
                <a16:creationId xmlns:a16="http://schemas.microsoft.com/office/drawing/2014/main" id="{EDD5E928-B0A2-92CD-FF10-5E35B522437E}"/>
              </a:ext>
            </a:extLst>
          </p:cNvPr>
          <p:cNvSpPr>
            <a:spLocks noChangeAspect="1"/>
          </p:cNvSpPr>
          <p:nvPr/>
        </p:nvSpPr>
        <p:spPr>
          <a:xfrm>
            <a:off x="4297263" y="4994644"/>
            <a:ext cx="274320" cy="274320"/>
          </a:xfrm>
          <a:prstGeom prst="ellipse">
            <a:avLst/>
          </a:prstGeom>
          <a:solidFill>
            <a:srgbClr val="EBEEF2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82" name="Rounded Rectangle 12">
            <a:extLst>
              <a:ext uri="{FF2B5EF4-FFF2-40B4-BE49-F238E27FC236}">
                <a16:creationId xmlns:a16="http://schemas.microsoft.com/office/drawing/2014/main" id="{4F1ED097-F49B-4512-289F-33716D43AF9F}"/>
              </a:ext>
            </a:extLst>
          </p:cNvPr>
          <p:cNvSpPr/>
          <p:nvPr/>
        </p:nvSpPr>
        <p:spPr>
          <a:xfrm>
            <a:off x="4354447" y="5114178"/>
            <a:ext cx="1132723" cy="632072"/>
          </a:xfrm>
          <a:prstGeom prst="roundRect">
            <a:avLst>
              <a:gd name="adj" fmla="val 10570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3" name="Oval 1182">
            <a:extLst>
              <a:ext uri="{FF2B5EF4-FFF2-40B4-BE49-F238E27FC236}">
                <a16:creationId xmlns:a16="http://schemas.microsoft.com/office/drawing/2014/main" id="{3E5BB1A2-E6C2-C534-79A5-DE734F212322}"/>
              </a:ext>
            </a:extLst>
          </p:cNvPr>
          <p:cNvSpPr>
            <a:spLocks noChangeAspect="1"/>
          </p:cNvSpPr>
          <p:nvPr/>
        </p:nvSpPr>
        <p:spPr>
          <a:xfrm>
            <a:off x="4253005" y="5041945"/>
            <a:ext cx="274320" cy="274320"/>
          </a:xfrm>
          <a:prstGeom prst="ellipse">
            <a:avLst/>
          </a:prstGeom>
          <a:solidFill>
            <a:srgbClr val="EBEEF2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84" name="TextBox 1183">
            <a:extLst>
              <a:ext uri="{FF2B5EF4-FFF2-40B4-BE49-F238E27FC236}">
                <a16:creationId xmlns:a16="http://schemas.microsoft.com/office/drawing/2014/main" id="{EC310CE1-9AAA-F539-AE1D-6CB856958A38}"/>
              </a:ext>
            </a:extLst>
          </p:cNvPr>
          <p:cNvSpPr txBox="1"/>
          <p:nvPr/>
        </p:nvSpPr>
        <p:spPr>
          <a:xfrm>
            <a:off x="4216880" y="5035079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</p:txBody>
      </p:sp>
      <p:sp>
        <p:nvSpPr>
          <p:cNvPr id="1185" name="Rectangle 1184">
            <a:extLst>
              <a:ext uri="{FF2B5EF4-FFF2-40B4-BE49-F238E27FC236}">
                <a16:creationId xmlns:a16="http://schemas.microsoft.com/office/drawing/2014/main" id="{AB98E1F7-32C4-999E-D0DF-7C5A1011BB1B}"/>
              </a:ext>
            </a:extLst>
          </p:cNvPr>
          <p:cNvSpPr/>
          <p:nvPr/>
        </p:nvSpPr>
        <p:spPr>
          <a:xfrm>
            <a:off x="4556271" y="5204525"/>
            <a:ext cx="612182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6" name="Rectangle 1185">
            <a:extLst>
              <a:ext uri="{FF2B5EF4-FFF2-40B4-BE49-F238E27FC236}">
                <a16:creationId xmlns:a16="http://schemas.microsoft.com/office/drawing/2014/main" id="{8D2A2BA4-1282-3192-52EC-16F93D1E3C99}"/>
              </a:ext>
            </a:extLst>
          </p:cNvPr>
          <p:cNvSpPr/>
          <p:nvPr/>
        </p:nvSpPr>
        <p:spPr>
          <a:xfrm>
            <a:off x="5192267" y="5204525"/>
            <a:ext cx="202559" cy="45719"/>
          </a:xfrm>
          <a:prstGeom prst="rect">
            <a:avLst/>
          </a:prstGeom>
          <a:solidFill>
            <a:srgbClr val="F79D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7" name="Rectangle 1186">
            <a:extLst>
              <a:ext uri="{FF2B5EF4-FFF2-40B4-BE49-F238E27FC236}">
                <a16:creationId xmlns:a16="http://schemas.microsoft.com/office/drawing/2014/main" id="{617B8396-2097-383C-25C3-31009B55A50C}"/>
              </a:ext>
            </a:extLst>
          </p:cNvPr>
          <p:cNvSpPr/>
          <p:nvPr/>
        </p:nvSpPr>
        <p:spPr>
          <a:xfrm>
            <a:off x="4556272" y="5303271"/>
            <a:ext cx="202559" cy="45719"/>
          </a:xfrm>
          <a:prstGeom prst="rect">
            <a:avLst/>
          </a:prstGeom>
          <a:solidFill>
            <a:srgbClr val="F79D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Rectangle 1187">
            <a:extLst>
              <a:ext uri="{FF2B5EF4-FFF2-40B4-BE49-F238E27FC236}">
                <a16:creationId xmlns:a16="http://schemas.microsoft.com/office/drawing/2014/main" id="{3F2546A7-3B73-9E71-3278-94074781E18F}"/>
              </a:ext>
            </a:extLst>
          </p:cNvPr>
          <p:cNvSpPr/>
          <p:nvPr/>
        </p:nvSpPr>
        <p:spPr>
          <a:xfrm>
            <a:off x="4782643" y="5303270"/>
            <a:ext cx="612182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Rectangle 1188">
            <a:extLst>
              <a:ext uri="{FF2B5EF4-FFF2-40B4-BE49-F238E27FC236}">
                <a16:creationId xmlns:a16="http://schemas.microsoft.com/office/drawing/2014/main" id="{8FF616DA-7865-C86F-E7A6-5AD394874257}"/>
              </a:ext>
            </a:extLst>
          </p:cNvPr>
          <p:cNvSpPr/>
          <p:nvPr/>
        </p:nvSpPr>
        <p:spPr>
          <a:xfrm>
            <a:off x="4556271" y="5406705"/>
            <a:ext cx="433588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" name="Rectangle 1189">
            <a:extLst>
              <a:ext uri="{FF2B5EF4-FFF2-40B4-BE49-F238E27FC236}">
                <a16:creationId xmlns:a16="http://schemas.microsoft.com/office/drawing/2014/main" id="{54362F23-9564-1D7E-A890-53739A5B5352}"/>
              </a:ext>
            </a:extLst>
          </p:cNvPr>
          <p:cNvSpPr/>
          <p:nvPr/>
        </p:nvSpPr>
        <p:spPr>
          <a:xfrm>
            <a:off x="5008911" y="5407754"/>
            <a:ext cx="385915" cy="45719"/>
          </a:xfrm>
          <a:prstGeom prst="rect">
            <a:avLst/>
          </a:prstGeom>
          <a:solidFill>
            <a:srgbClr val="F79D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1" name="Rectangle 1190">
            <a:extLst>
              <a:ext uri="{FF2B5EF4-FFF2-40B4-BE49-F238E27FC236}">
                <a16:creationId xmlns:a16="http://schemas.microsoft.com/office/drawing/2014/main" id="{97F16C21-D966-5900-1E6F-812759148E10}"/>
              </a:ext>
            </a:extLst>
          </p:cNvPr>
          <p:cNvSpPr/>
          <p:nvPr/>
        </p:nvSpPr>
        <p:spPr>
          <a:xfrm>
            <a:off x="4556272" y="5512701"/>
            <a:ext cx="385915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2" name="Rectangle 1191">
            <a:extLst>
              <a:ext uri="{FF2B5EF4-FFF2-40B4-BE49-F238E27FC236}">
                <a16:creationId xmlns:a16="http://schemas.microsoft.com/office/drawing/2014/main" id="{A318D707-8646-EEAA-68B6-3771B3F597A9}"/>
              </a:ext>
            </a:extLst>
          </p:cNvPr>
          <p:cNvSpPr/>
          <p:nvPr/>
        </p:nvSpPr>
        <p:spPr>
          <a:xfrm>
            <a:off x="4961659" y="5512238"/>
            <a:ext cx="433588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3" name="Rectangle 1192">
            <a:extLst>
              <a:ext uri="{FF2B5EF4-FFF2-40B4-BE49-F238E27FC236}">
                <a16:creationId xmlns:a16="http://schemas.microsoft.com/office/drawing/2014/main" id="{9FD63D32-DA76-4047-0BAB-F931E79C1B60}"/>
              </a:ext>
            </a:extLst>
          </p:cNvPr>
          <p:cNvSpPr/>
          <p:nvPr/>
        </p:nvSpPr>
        <p:spPr>
          <a:xfrm>
            <a:off x="4558654" y="5615673"/>
            <a:ext cx="283569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" name="Rounded Rectangle 12">
            <a:extLst>
              <a:ext uri="{FF2B5EF4-FFF2-40B4-BE49-F238E27FC236}">
                <a16:creationId xmlns:a16="http://schemas.microsoft.com/office/drawing/2014/main" id="{D9AE80FC-0D09-B520-D96D-4100393C7BE4}"/>
              </a:ext>
            </a:extLst>
          </p:cNvPr>
          <p:cNvSpPr/>
          <p:nvPr/>
        </p:nvSpPr>
        <p:spPr>
          <a:xfrm>
            <a:off x="4449475" y="3995882"/>
            <a:ext cx="1132723" cy="622271"/>
          </a:xfrm>
          <a:prstGeom prst="roundRect">
            <a:avLst>
              <a:gd name="adj" fmla="val 10570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" name="Oval 1194">
            <a:extLst>
              <a:ext uri="{FF2B5EF4-FFF2-40B4-BE49-F238E27FC236}">
                <a16:creationId xmlns:a16="http://schemas.microsoft.com/office/drawing/2014/main" id="{09BEE897-CFFC-3D77-BE33-7EC80FD90754}"/>
              </a:ext>
            </a:extLst>
          </p:cNvPr>
          <p:cNvSpPr>
            <a:spLocks noChangeAspect="1"/>
          </p:cNvSpPr>
          <p:nvPr/>
        </p:nvSpPr>
        <p:spPr>
          <a:xfrm>
            <a:off x="4348033" y="3923649"/>
            <a:ext cx="274320" cy="274320"/>
          </a:xfrm>
          <a:prstGeom prst="ellipse">
            <a:avLst/>
          </a:prstGeom>
          <a:solidFill>
            <a:srgbClr val="EBEEF2"/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96" name="Rounded Rectangle 12">
            <a:extLst>
              <a:ext uri="{FF2B5EF4-FFF2-40B4-BE49-F238E27FC236}">
                <a16:creationId xmlns:a16="http://schemas.microsoft.com/office/drawing/2014/main" id="{6FA57B7E-0DBC-6DB6-47E0-158F8BB560F1}"/>
              </a:ext>
            </a:extLst>
          </p:cNvPr>
          <p:cNvSpPr/>
          <p:nvPr/>
        </p:nvSpPr>
        <p:spPr>
          <a:xfrm>
            <a:off x="4398705" y="4040380"/>
            <a:ext cx="1132723" cy="628573"/>
          </a:xfrm>
          <a:prstGeom prst="roundRect">
            <a:avLst>
              <a:gd name="adj" fmla="val 10570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7" name="Oval 1196">
            <a:extLst>
              <a:ext uri="{FF2B5EF4-FFF2-40B4-BE49-F238E27FC236}">
                <a16:creationId xmlns:a16="http://schemas.microsoft.com/office/drawing/2014/main" id="{3E7E9501-9684-9964-1B41-37D9C9DBEC14}"/>
              </a:ext>
            </a:extLst>
          </p:cNvPr>
          <p:cNvSpPr>
            <a:spLocks noChangeAspect="1"/>
          </p:cNvSpPr>
          <p:nvPr/>
        </p:nvSpPr>
        <p:spPr>
          <a:xfrm>
            <a:off x="4297263" y="3968147"/>
            <a:ext cx="274320" cy="274320"/>
          </a:xfrm>
          <a:prstGeom prst="ellipse">
            <a:avLst/>
          </a:prstGeom>
          <a:solidFill>
            <a:srgbClr val="EBEEF2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198" name="Rounded Rectangle 12">
            <a:extLst>
              <a:ext uri="{FF2B5EF4-FFF2-40B4-BE49-F238E27FC236}">
                <a16:creationId xmlns:a16="http://schemas.microsoft.com/office/drawing/2014/main" id="{C3133776-5A93-D014-AF1C-BC8F9A8EF2A5}"/>
              </a:ext>
            </a:extLst>
          </p:cNvPr>
          <p:cNvSpPr/>
          <p:nvPr/>
        </p:nvSpPr>
        <p:spPr>
          <a:xfrm>
            <a:off x="4354447" y="4087681"/>
            <a:ext cx="1132723" cy="632072"/>
          </a:xfrm>
          <a:prstGeom prst="roundRect">
            <a:avLst>
              <a:gd name="adj" fmla="val 10570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Oval 1198">
            <a:extLst>
              <a:ext uri="{FF2B5EF4-FFF2-40B4-BE49-F238E27FC236}">
                <a16:creationId xmlns:a16="http://schemas.microsoft.com/office/drawing/2014/main" id="{092E83F1-667E-407E-529B-25C601CE03EA}"/>
              </a:ext>
            </a:extLst>
          </p:cNvPr>
          <p:cNvSpPr>
            <a:spLocks noChangeAspect="1"/>
          </p:cNvSpPr>
          <p:nvPr/>
        </p:nvSpPr>
        <p:spPr>
          <a:xfrm>
            <a:off x="4253005" y="4015448"/>
            <a:ext cx="274320" cy="274320"/>
          </a:xfrm>
          <a:prstGeom prst="ellipse">
            <a:avLst/>
          </a:prstGeom>
          <a:solidFill>
            <a:srgbClr val="EBEEF2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200" name="TextBox 1199">
            <a:extLst>
              <a:ext uri="{FF2B5EF4-FFF2-40B4-BE49-F238E27FC236}">
                <a16:creationId xmlns:a16="http://schemas.microsoft.com/office/drawing/2014/main" id="{E9DA11EA-9361-44AF-CAF2-1ABBBED1BF32}"/>
              </a:ext>
            </a:extLst>
          </p:cNvPr>
          <p:cNvSpPr txBox="1"/>
          <p:nvPr/>
        </p:nvSpPr>
        <p:spPr>
          <a:xfrm>
            <a:off x="4216880" y="4008582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</p:txBody>
      </p:sp>
      <p:sp>
        <p:nvSpPr>
          <p:cNvPr id="1201" name="Rectangle 1200">
            <a:extLst>
              <a:ext uri="{FF2B5EF4-FFF2-40B4-BE49-F238E27FC236}">
                <a16:creationId xmlns:a16="http://schemas.microsoft.com/office/drawing/2014/main" id="{1F5BD1CD-41BD-B487-61D4-CEA9E90BF5DD}"/>
              </a:ext>
            </a:extLst>
          </p:cNvPr>
          <p:cNvSpPr/>
          <p:nvPr/>
        </p:nvSpPr>
        <p:spPr>
          <a:xfrm>
            <a:off x="4556271" y="4178028"/>
            <a:ext cx="612182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2" name="Rectangle 1201">
            <a:extLst>
              <a:ext uri="{FF2B5EF4-FFF2-40B4-BE49-F238E27FC236}">
                <a16:creationId xmlns:a16="http://schemas.microsoft.com/office/drawing/2014/main" id="{4899369B-C22F-3AE8-29F5-9B733F57330F}"/>
              </a:ext>
            </a:extLst>
          </p:cNvPr>
          <p:cNvSpPr/>
          <p:nvPr/>
        </p:nvSpPr>
        <p:spPr>
          <a:xfrm>
            <a:off x="5192267" y="4178028"/>
            <a:ext cx="202559" cy="45719"/>
          </a:xfrm>
          <a:prstGeom prst="rect">
            <a:avLst/>
          </a:prstGeom>
          <a:solidFill>
            <a:srgbClr val="F79D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3" name="Rectangle 1202">
            <a:extLst>
              <a:ext uri="{FF2B5EF4-FFF2-40B4-BE49-F238E27FC236}">
                <a16:creationId xmlns:a16="http://schemas.microsoft.com/office/drawing/2014/main" id="{88FAB627-1E45-BE58-1C3D-354DAEE14D2C}"/>
              </a:ext>
            </a:extLst>
          </p:cNvPr>
          <p:cNvSpPr/>
          <p:nvPr/>
        </p:nvSpPr>
        <p:spPr>
          <a:xfrm>
            <a:off x="4556272" y="4276774"/>
            <a:ext cx="202559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4" name="Rectangle 1203">
            <a:extLst>
              <a:ext uri="{FF2B5EF4-FFF2-40B4-BE49-F238E27FC236}">
                <a16:creationId xmlns:a16="http://schemas.microsoft.com/office/drawing/2014/main" id="{E2160C16-0245-372C-34B8-283E04A01952}"/>
              </a:ext>
            </a:extLst>
          </p:cNvPr>
          <p:cNvSpPr/>
          <p:nvPr/>
        </p:nvSpPr>
        <p:spPr>
          <a:xfrm>
            <a:off x="4782643" y="4276773"/>
            <a:ext cx="612182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5" name="Rectangle 1204">
            <a:extLst>
              <a:ext uri="{FF2B5EF4-FFF2-40B4-BE49-F238E27FC236}">
                <a16:creationId xmlns:a16="http://schemas.microsoft.com/office/drawing/2014/main" id="{B322782A-79A7-78BA-492B-29CD4633E00E}"/>
              </a:ext>
            </a:extLst>
          </p:cNvPr>
          <p:cNvSpPr/>
          <p:nvPr/>
        </p:nvSpPr>
        <p:spPr>
          <a:xfrm>
            <a:off x="4556271" y="4380208"/>
            <a:ext cx="433588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Rectangle 1205">
            <a:extLst>
              <a:ext uri="{FF2B5EF4-FFF2-40B4-BE49-F238E27FC236}">
                <a16:creationId xmlns:a16="http://schemas.microsoft.com/office/drawing/2014/main" id="{09A96E98-44AC-599E-7032-33171400F3C4}"/>
              </a:ext>
            </a:extLst>
          </p:cNvPr>
          <p:cNvSpPr/>
          <p:nvPr/>
        </p:nvSpPr>
        <p:spPr>
          <a:xfrm>
            <a:off x="5008911" y="4381257"/>
            <a:ext cx="385915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7" name="Rectangle 1206">
            <a:extLst>
              <a:ext uri="{FF2B5EF4-FFF2-40B4-BE49-F238E27FC236}">
                <a16:creationId xmlns:a16="http://schemas.microsoft.com/office/drawing/2014/main" id="{7526AC71-3306-4A32-BA14-E4DA97020FC1}"/>
              </a:ext>
            </a:extLst>
          </p:cNvPr>
          <p:cNvSpPr/>
          <p:nvPr/>
        </p:nvSpPr>
        <p:spPr>
          <a:xfrm>
            <a:off x="4556272" y="4486204"/>
            <a:ext cx="385915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Rectangle 1207">
            <a:extLst>
              <a:ext uri="{FF2B5EF4-FFF2-40B4-BE49-F238E27FC236}">
                <a16:creationId xmlns:a16="http://schemas.microsoft.com/office/drawing/2014/main" id="{EE22BA7E-5712-A3D2-1BD3-B3595D9CC1AC}"/>
              </a:ext>
            </a:extLst>
          </p:cNvPr>
          <p:cNvSpPr/>
          <p:nvPr/>
        </p:nvSpPr>
        <p:spPr>
          <a:xfrm>
            <a:off x="4961659" y="4485741"/>
            <a:ext cx="433588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Rectangle 1208">
            <a:extLst>
              <a:ext uri="{FF2B5EF4-FFF2-40B4-BE49-F238E27FC236}">
                <a16:creationId xmlns:a16="http://schemas.microsoft.com/office/drawing/2014/main" id="{86A69772-CE61-6C4E-21C4-84862A662117}"/>
              </a:ext>
            </a:extLst>
          </p:cNvPr>
          <p:cNvSpPr/>
          <p:nvPr/>
        </p:nvSpPr>
        <p:spPr>
          <a:xfrm>
            <a:off x="4558654" y="4589176"/>
            <a:ext cx="283569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0" name="图形 32">
            <a:extLst>
              <a:ext uri="{FF2B5EF4-FFF2-40B4-BE49-F238E27FC236}">
                <a16:creationId xmlns:a16="http://schemas.microsoft.com/office/drawing/2014/main" id="{8944F1BB-E8FA-6308-97B5-344913617117}"/>
              </a:ext>
            </a:extLst>
          </p:cNvPr>
          <p:cNvSpPr/>
          <p:nvPr/>
        </p:nvSpPr>
        <p:spPr>
          <a:xfrm>
            <a:off x="4052051" y="4313988"/>
            <a:ext cx="228478" cy="293734"/>
          </a:xfrm>
          <a:custGeom>
            <a:avLst/>
            <a:gdLst>
              <a:gd name="connsiteX0" fmla="*/ 503717 w 712577"/>
              <a:gd name="connsiteY0" fmla="*/ 121897 h 568167"/>
              <a:gd name="connsiteX1" fmla="*/ 503717 w 712577"/>
              <a:gd name="connsiteY1" fmla="*/ -545 h 568167"/>
              <a:gd name="connsiteX2" fmla="*/ 712413 w 712577"/>
              <a:gd name="connsiteY2" fmla="*/ 197019 h 568167"/>
              <a:gd name="connsiteX3" fmla="*/ 503717 w 712577"/>
              <a:gd name="connsiteY3" fmla="*/ 395087 h 568167"/>
              <a:gd name="connsiteX4" fmla="*/ 503717 w 712577"/>
              <a:gd name="connsiteY4" fmla="*/ 271024 h 568167"/>
              <a:gd name="connsiteX5" fmla="*/ 11246 w 712577"/>
              <a:gd name="connsiteY5" fmla="*/ 567623 h 568167"/>
              <a:gd name="connsiteX6" fmla="*/ -164 w 712577"/>
              <a:gd name="connsiteY6" fmla="*/ 493077 h 568167"/>
              <a:gd name="connsiteX7" fmla="*/ 503679 w 712577"/>
              <a:gd name="connsiteY7" fmla="*/ 121897 h 56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2577" h="568167">
                <a:moveTo>
                  <a:pt x="503717" y="121897"/>
                </a:moveTo>
                <a:lnTo>
                  <a:pt x="503717" y="-545"/>
                </a:lnTo>
                <a:lnTo>
                  <a:pt x="712413" y="197019"/>
                </a:lnTo>
                <a:lnTo>
                  <a:pt x="503717" y="395087"/>
                </a:lnTo>
                <a:lnTo>
                  <a:pt x="503717" y="271024"/>
                </a:lnTo>
                <a:cubicBezTo>
                  <a:pt x="258166" y="288346"/>
                  <a:pt x="59474" y="409996"/>
                  <a:pt x="11246" y="567623"/>
                </a:cubicBezTo>
                <a:cubicBezTo>
                  <a:pt x="3826" y="543393"/>
                  <a:pt x="-16" y="518304"/>
                  <a:pt x="-164" y="493077"/>
                </a:cubicBezTo>
                <a:cubicBezTo>
                  <a:pt x="-164" y="300771"/>
                  <a:pt x="220436" y="142172"/>
                  <a:pt x="503679" y="121897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11" name="图形 32">
            <a:extLst>
              <a:ext uri="{FF2B5EF4-FFF2-40B4-BE49-F238E27FC236}">
                <a16:creationId xmlns:a16="http://schemas.microsoft.com/office/drawing/2014/main" id="{4F53D79B-BE2F-E17A-1EE3-3685CDBD9FC3}"/>
              </a:ext>
            </a:extLst>
          </p:cNvPr>
          <p:cNvSpPr/>
          <p:nvPr/>
        </p:nvSpPr>
        <p:spPr>
          <a:xfrm flipV="1">
            <a:off x="4042424" y="5262664"/>
            <a:ext cx="228478" cy="292608"/>
          </a:xfrm>
          <a:custGeom>
            <a:avLst/>
            <a:gdLst>
              <a:gd name="connsiteX0" fmla="*/ 503717 w 712577"/>
              <a:gd name="connsiteY0" fmla="*/ 121897 h 568167"/>
              <a:gd name="connsiteX1" fmla="*/ 503717 w 712577"/>
              <a:gd name="connsiteY1" fmla="*/ -545 h 568167"/>
              <a:gd name="connsiteX2" fmla="*/ 712413 w 712577"/>
              <a:gd name="connsiteY2" fmla="*/ 197019 h 568167"/>
              <a:gd name="connsiteX3" fmla="*/ 503717 w 712577"/>
              <a:gd name="connsiteY3" fmla="*/ 395087 h 568167"/>
              <a:gd name="connsiteX4" fmla="*/ 503717 w 712577"/>
              <a:gd name="connsiteY4" fmla="*/ 271024 h 568167"/>
              <a:gd name="connsiteX5" fmla="*/ 11246 w 712577"/>
              <a:gd name="connsiteY5" fmla="*/ 567623 h 568167"/>
              <a:gd name="connsiteX6" fmla="*/ -164 w 712577"/>
              <a:gd name="connsiteY6" fmla="*/ 493077 h 568167"/>
              <a:gd name="connsiteX7" fmla="*/ 503679 w 712577"/>
              <a:gd name="connsiteY7" fmla="*/ 121897 h 56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2577" h="568167">
                <a:moveTo>
                  <a:pt x="503717" y="121897"/>
                </a:moveTo>
                <a:lnTo>
                  <a:pt x="503717" y="-545"/>
                </a:lnTo>
                <a:lnTo>
                  <a:pt x="712413" y="197019"/>
                </a:lnTo>
                <a:lnTo>
                  <a:pt x="503717" y="395087"/>
                </a:lnTo>
                <a:lnTo>
                  <a:pt x="503717" y="271024"/>
                </a:lnTo>
                <a:cubicBezTo>
                  <a:pt x="258166" y="288346"/>
                  <a:pt x="59474" y="409996"/>
                  <a:pt x="11246" y="567623"/>
                </a:cubicBezTo>
                <a:cubicBezTo>
                  <a:pt x="3826" y="543393"/>
                  <a:pt x="-16" y="518304"/>
                  <a:pt x="-164" y="493077"/>
                </a:cubicBezTo>
                <a:cubicBezTo>
                  <a:pt x="-164" y="300771"/>
                  <a:pt x="220436" y="142172"/>
                  <a:pt x="503679" y="121897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14" name="TextBox 1213">
            <a:extLst>
              <a:ext uri="{FF2B5EF4-FFF2-40B4-BE49-F238E27FC236}">
                <a16:creationId xmlns:a16="http://schemas.microsoft.com/office/drawing/2014/main" id="{25AE55E9-7FB7-90EE-1F88-A88818B18562}"/>
              </a:ext>
            </a:extLst>
          </p:cNvPr>
          <p:cNvSpPr txBox="1"/>
          <p:nvPr/>
        </p:nvSpPr>
        <p:spPr>
          <a:xfrm>
            <a:off x="4475440" y="4723674"/>
            <a:ext cx="926729" cy="249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altLang="zh-CN" sz="1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Preferred</a:t>
            </a:r>
            <a:endParaRPr lang="en-US" sz="1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5" name="TextBox 1214">
            <a:extLst>
              <a:ext uri="{FF2B5EF4-FFF2-40B4-BE49-F238E27FC236}">
                <a16:creationId xmlns:a16="http://schemas.microsoft.com/office/drawing/2014/main" id="{DCB3503F-0DF7-316A-455D-F2167BB9080A}"/>
              </a:ext>
            </a:extLst>
          </p:cNvPr>
          <p:cNvSpPr txBox="1"/>
          <p:nvPr/>
        </p:nvSpPr>
        <p:spPr>
          <a:xfrm>
            <a:off x="4494249" y="5782339"/>
            <a:ext cx="853119" cy="249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altLang="zh-CN" sz="1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Rejected</a:t>
            </a:r>
            <a:endParaRPr lang="en-US" sz="14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6" name="TextBox 1215">
            <a:extLst>
              <a:ext uri="{FF2B5EF4-FFF2-40B4-BE49-F238E27FC236}">
                <a16:creationId xmlns:a16="http://schemas.microsoft.com/office/drawing/2014/main" id="{4199F5D4-68EE-6CE4-97E3-0895393E331B}"/>
              </a:ext>
            </a:extLst>
          </p:cNvPr>
          <p:cNvSpPr txBox="1"/>
          <p:nvPr/>
        </p:nvSpPr>
        <p:spPr>
          <a:xfrm>
            <a:off x="3406599" y="3984662"/>
            <a:ext cx="872355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</a:t>
            </a:r>
          </a:p>
          <a:p>
            <a:pPr algn="ctr"/>
            <a:r>
              <a:rPr lang="en-US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</a:p>
        </p:txBody>
      </p:sp>
      <p:pic>
        <p:nvPicPr>
          <p:cNvPr id="1218" name="Picture 6">
            <a:extLst>
              <a:ext uri="{FF2B5EF4-FFF2-40B4-BE49-F238E27FC236}">
                <a16:creationId xmlns:a16="http://schemas.microsoft.com/office/drawing/2014/main" id="{20485AE1-54D2-921C-3697-78C1C3777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66"/>
          <a:stretch/>
        </p:blipFill>
        <p:spPr bwMode="auto">
          <a:xfrm>
            <a:off x="3712767" y="1709248"/>
            <a:ext cx="236124" cy="22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9" name="Picture 6">
            <a:extLst>
              <a:ext uri="{FF2B5EF4-FFF2-40B4-BE49-F238E27FC236}">
                <a16:creationId xmlns:a16="http://schemas.microsoft.com/office/drawing/2014/main" id="{0C9E2E5F-5205-A9F0-9F84-60AFCF56D2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66"/>
          <a:stretch/>
        </p:blipFill>
        <p:spPr bwMode="auto">
          <a:xfrm>
            <a:off x="3737722" y="3248107"/>
            <a:ext cx="236124" cy="22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3" name="Rectangle: Rounded Corners 1222">
            <a:extLst>
              <a:ext uri="{FF2B5EF4-FFF2-40B4-BE49-F238E27FC236}">
                <a16:creationId xmlns:a16="http://schemas.microsoft.com/office/drawing/2014/main" id="{256F1E94-A317-FB11-3E36-85FEB45E0A86}"/>
              </a:ext>
            </a:extLst>
          </p:cNvPr>
          <p:cNvSpPr/>
          <p:nvPr/>
        </p:nvSpPr>
        <p:spPr>
          <a:xfrm>
            <a:off x="5794114" y="813431"/>
            <a:ext cx="3287973" cy="1204733"/>
          </a:xfrm>
          <a:prstGeom prst="round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6" name="TextBox 1225">
            <a:extLst>
              <a:ext uri="{FF2B5EF4-FFF2-40B4-BE49-F238E27FC236}">
                <a16:creationId xmlns:a16="http://schemas.microsoft.com/office/drawing/2014/main" id="{61C40CC7-4118-30E7-25C7-B9180943BF57}"/>
              </a:ext>
            </a:extLst>
          </p:cNvPr>
          <p:cNvSpPr txBox="1"/>
          <p:nvPr/>
        </p:nvSpPr>
        <p:spPr>
          <a:xfrm>
            <a:off x="6838619" y="832049"/>
            <a:ext cx="1269322" cy="249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DPO Training</a:t>
            </a:r>
          </a:p>
        </p:txBody>
      </p:sp>
      <p:pic>
        <p:nvPicPr>
          <p:cNvPr id="1230" name="Picture 1229">
            <a:extLst>
              <a:ext uri="{FF2B5EF4-FFF2-40B4-BE49-F238E27FC236}">
                <a16:creationId xmlns:a16="http://schemas.microsoft.com/office/drawing/2014/main" id="{EEFFEA4A-CD3B-87F8-D94D-AAFE441FE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481" y="1178488"/>
            <a:ext cx="520741" cy="398018"/>
          </a:xfrm>
          <a:prstGeom prst="rect">
            <a:avLst/>
          </a:prstGeom>
        </p:spPr>
      </p:pic>
      <p:sp>
        <p:nvSpPr>
          <p:cNvPr id="1231" name="Speech Bubble: Rectangle 1230">
            <a:extLst>
              <a:ext uri="{FF2B5EF4-FFF2-40B4-BE49-F238E27FC236}">
                <a16:creationId xmlns:a16="http://schemas.microsoft.com/office/drawing/2014/main" id="{3546B684-DE19-ABA4-3EEE-24DF52D113EC}"/>
              </a:ext>
            </a:extLst>
          </p:cNvPr>
          <p:cNvSpPr/>
          <p:nvPr/>
        </p:nvSpPr>
        <p:spPr>
          <a:xfrm>
            <a:off x="5894025" y="1621509"/>
            <a:ext cx="504631" cy="199181"/>
          </a:xfrm>
          <a:prstGeom prst="wedgeRectCallout">
            <a:avLst>
              <a:gd name="adj1" fmla="val -20833"/>
              <a:gd name="adj2" fmla="val 6787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2" name="TextBox 1231">
            <a:extLst>
              <a:ext uri="{FF2B5EF4-FFF2-40B4-BE49-F238E27FC236}">
                <a16:creationId xmlns:a16="http://schemas.microsoft.com/office/drawing/2014/main" id="{297EA6E6-F237-D110-5985-C24859B69B24}"/>
              </a:ext>
            </a:extLst>
          </p:cNvPr>
          <p:cNvSpPr txBox="1"/>
          <p:nvPr/>
        </p:nvSpPr>
        <p:spPr>
          <a:xfrm>
            <a:off x="5758918" y="1586103"/>
            <a:ext cx="764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</a:p>
        </p:txBody>
      </p:sp>
      <p:sp>
        <p:nvSpPr>
          <p:cNvPr id="1240" name="Rounded Rectangle 12">
            <a:extLst>
              <a:ext uri="{FF2B5EF4-FFF2-40B4-BE49-F238E27FC236}">
                <a16:creationId xmlns:a16="http://schemas.microsoft.com/office/drawing/2014/main" id="{46CA4818-10A0-D827-90E7-01E3A3F29816}"/>
              </a:ext>
            </a:extLst>
          </p:cNvPr>
          <p:cNvSpPr/>
          <p:nvPr/>
        </p:nvSpPr>
        <p:spPr>
          <a:xfrm>
            <a:off x="8211872" y="1106447"/>
            <a:ext cx="761473" cy="589900"/>
          </a:xfrm>
          <a:prstGeom prst="roundRect">
            <a:avLst>
              <a:gd name="adj" fmla="val 10570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1" name="Oval 1240">
            <a:extLst>
              <a:ext uri="{FF2B5EF4-FFF2-40B4-BE49-F238E27FC236}">
                <a16:creationId xmlns:a16="http://schemas.microsoft.com/office/drawing/2014/main" id="{815FD305-52CC-A4BF-E135-5901320DC6CF}"/>
              </a:ext>
            </a:extLst>
          </p:cNvPr>
          <p:cNvSpPr>
            <a:spLocks noChangeAspect="1"/>
          </p:cNvSpPr>
          <p:nvPr/>
        </p:nvSpPr>
        <p:spPr>
          <a:xfrm>
            <a:off x="8143768" y="1029610"/>
            <a:ext cx="222313" cy="222313"/>
          </a:xfrm>
          <a:prstGeom prst="ellipse">
            <a:avLst/>
          </a:prstGeom>
          <a:solidFill>
            <a:srgbClr val="EBEEF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242" name="TextBox 1241">
            <a:extLst>
              <a:ext uri="{FF2B5EF4-FFF2-40B4-BE49-F238E27FC236}">
                <a16:creationId xmlns:a16="http://schemas.microsoft.com/office/drawing/2014/main" id="{BA89EF76-7EE8-85C5-8CEB-B2B23C75FA3B}"/>
              </a:ext>
            </a:extLst>
          </p:cNvPr>
          <p:cNvSpPr txBox="1"/>
          <p:nvPr/>
        </p:nvSpPr>
        <p:spPr>
          <a:xfrm>
            <a:off x="8070810" y="1003631"/>
            <a:ext cx="378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</a:p>
        </p:txBody>
      </p:sp>
      <p:sp>
        <p:nvSpPr>
          <p:cNvPr id="1252" name="TextBox 1251">
            <a:extLst>
              <a:ext uri="{FF2B5EF4-FFF2-40B4-BE49-F238E27FC236}">
                <a16:creationId xmlns:a16="http://schemas.microsoft.com/office/drawing/2014/main" id="{7711A30C-E95D-E590-8E1C-5B67016AEA5B}"/>
              </a:ext>
            </a:extLst>
          </p:cNvPr>
          <p:cNvSpPr txBox="1"/>
          <p:nvPr/>
        </p:nvSpPr>
        <p:spPr>
          <a:xfrm>
            <a:off x="6390070" y="1698339"/>
            <a:ext cx="1021433" cy="3498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1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Ground-truth</a:t>
            </a:r>
          </a:p>
          <a:p>
            <a:pPr algn="ctr">
              <a:lnSpc>
                <a:spcPts val="1000"/>
              </a:lnSpc>
            </a:pPr>
            <a:r>
              <a:rPr lang="en-US" sz="11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response</a:t>
            </a:r>
          </a:p>
        </p:txBody>
      </p:sp>
      <p:sp>
        <p:nvSpPr>
          <p:cNvPr id="1265" name="Rounded Rectangle 12">
            <a:extLst>
              <a:ext uri="{FF2B5EF4-FFF2-40B4-BE49-F238E27FC236}">
                <a16:creationId xmlns:a16="http://schemas.microsoft.com/office/drawing/2014/main" id="{3AFDFB82-AC75-4CA3-91B7-DFE2A18198B5}"/>
              </a:ext>
            </a:extLst>
          </p:cNvPr>
          <p:cNvSpPr/>
          <p:nvPr/>
        </p:nvSpPr>
        <p:spPr>
          <a:xfrm>
            <a:off x="6521409" y="1113927"/>
            <a:ext cx="761473" cy="582420"/>
          </a:xfrm>
          <a:prstGeom prst="roundRect">
            <a:avLst>
              <a:gd name="adj" fmla="val 10570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gradFill flip="none" rotWithShape="1">
              <a:gsLst>
                <a:gs pos="100000">
                  <a:schemeClr val="accent2"/>
                </a:gs>
                <a:gs pos="0">
                  <a:schemeClr val="accent1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6" name="Oval 1265">
            <a:extLst>
              <a:ext uri="{FF2B5EF4-FFF2-40B4-BE49-F238E27FC236}">
                <a16:creationId xmlns:a16="http://schemas.microsoft.com/office/drawing/2014/main" id="{0B0C3989-FD4F-2530-A7BF-AB2848248A1F}"/>
              </a:ext>
            </a:extLst>
          </p:cNvPr>
          <p:cNvSpPr>
            <a:spLocks noChangeAspect="1"/>
          </p:cNvSpPr>
          <p:nvPr/>
        </p:nvSpPr>
        <p:spPr>
          <a:xfrm>
            <a:off x="6453305" y="1037090"/>
            <a:ext cx="222313" cy="222313"/>
          </a:xfrm>
          <a:prstGeom prst="ellipse">
            <a:avLst/>
          </a:prstGeom>
          <a:solidFill>
            <a:srgbClr val="EBEEF2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267" name="TextBox 1266">
            <a:extLst>
              <a:ext uri="{FF2B5EF4-FFF2-40B4-BE49-F238E27FC236}">
                <a16:creationId xmlns:a16="http://schemas.microsoft.com/office/drawing/2014/main" id="{EB76FC4D-1233-F0AE-0C72-D7890AB56033}"/>
              </a:ext>
            </a:extLst>
          </p:cNvPr>
          <p:cNvSpPr txBox="1"/>
          <p:nvPr/>
        </p:nvSpPr>
        <p:spPr>
          <a:xfrm>
            <a:off x="6399716" y="1006348"/>
            <a:ext cx="333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</p:txBody>
      </p:sp>
      <p:sp>
        <p:nvSpPr>
          <p:cNvPr id="1268" name="Rectangle 1267">
            <a:extLst>
              <a:ext uri="{FF2B5EF4-FFF2-40B4-BE49-F238E27FC236}">
                <a16:creationId xmlns:a16="http://schemas.microsoft.com/office/drawing/2014/main" id="{FB29E2BA-8A0F-3F04-EF5D-011EA2D128C1}"/>
              </a:ext>
            </a:extLst>
          </p:cNvPr>
          <p:cNvSpPr/>
          <p:nvPr/>
        </p:nvSpPr>
        <p:spPr>
          <a:xfrm flipV="1">
            <a:off x="6689100" y="1219945"/>
            <a:ext cx="279455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9" name="Rectangle 1268">
            <a:extLst>
              <a:ext uri="{FF2B5EF4-FFF2-40B4-BE49-F238E27FC236}">
                <a16:creationId xmlns:a16="http://schemas.microsoft.com/office/drawing/2014/main" id="{834BB53A-3697-5B72-E4E1-D767FAFDAB35}"/>
              </a:ext>
            </a:extLst>
          </p:cNvPr>
          <p:cNvSpPr/>
          <p:nvPr/>
        </p:nvSpPr>
        <p:spPr>
          <a:xfrm>
            <a:off x="7013151" y="1217170"/>
            <a:ext cx="202559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0" name="Rectangle 1269">
            <a:extLst>
              <a:ext uri="{FF2B5EF4-FFF2-40B4-BE49-F238E27FC236}">
                <a16:creationId xmlns:a16="http://schemas.microsoft.com/office/drawing/2014/main" id="{8BF04419-2BFA-B15B-22DC-9C752D864C85}"/>
              </a:ext>
            </a:extLst>
          </p:cNvPr>
          <p:cNvSpPr/>
          <p:nvPr/>
        </p:nvSpPr>
        <p:spPr>
          <a:xfrm>
            <a:off x="6603374" y="1414148"/>
            <a:ext cx="202559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1" name="Rectangle 1270">
            <a:extLst>
              <a:ext uri="{FF2B5EF4-FFF2-40B4-BE49-F238E27FC236}">
                <a16:creationId xmlns:a16="http://schemas.microsoft.com/office/drawing/2014/main" id="{8B6B1D0C-C921-BC0B-F616-2371FC4D06BB}"/>
              </a:ext>
            </a:extLst>
          </p:cNvPr>
          <p:cNvSpPr/>
          <p:nvPr/>
        </p:nvSpPr>
        <p:spPr>
          <a:xfrm>
            <a:off x="6603526" y="1318493"/>
            <a:ext cx="612182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2" name="Rectangle 1271">
            <a:extLst>
              <a:ext uri="{FF2B5EF4-FFF2-40B4-BE49-F238E27FC236}">
                <a16:creationId xmlns:a16="http://schemas.microsoft.com/office/drawing/2014/main" id="{D4AD1E00-0459-8CDB-54D5-82D32E4288D4}"/>
              </a:ext>
            </a:extLst>
          </p:cNvPr>
          <p:cNvSpPr/>
          <p:nvPr/>
        </p:nvSpPr>
        <p:spPr>
          <a:xfrm>
            <a:off x="6839117" y="1415188"/>
            <a:ext cx="377086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3" name="Rectangle 1272">
            <a:extLst>
              <a:ext uri="{FF2B5EF4-FFF2-40B4-BE49-F238E27FC236}">
                <a16:creationId xmlns:a16="http://schemas.microsoft.com/office/drawing/2014/main" id="{6A716A92-23C5-B2D1-4953-EE942CB0FED8}"/>
              </a:ext>
            </a:extLst>
          </p:cNvPr>
          <p:cNvSpPr/>
          <p:nvPr/>
        </p:nvSpPr>
        <p:spPr>
          <a:xfrm>
            <a:off x="6834557" y="1509106"/>
            <a:ext cx="385915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4" name="Rectangle 1273">
            <a:extLst>
              <a:ext uri="{FF2B5EF4-FFF2-40B4-BE49-F238E27FC236}">
                <a16:creationId xmlns:a16="http://schemas.microsoft.com/office/drawing/2014/main" id="{BD0DEC55-E25F-E2C9-2282-97FEA1AC4B8A}"/>
              </a:ext>
            </a:extLst>
          </p:cNvPr>
          <p:cNvSpPr/>
          <p:nvPr/>
        </p:nvSpPr>
        <p:spPr>
          <a:xfrm>
            <a:off x="6603375" y="1607489"/>
            <a:ext cx="283569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5" name="Rectangle 1274">
            <a:extLst>
              <a:ext uri="{FF2B5EF4-FFF2-40B4-BE49-F238E27FC236}">
                <a16:creationId xmlns:a16="http://schemas.microsoft.com/office/drawing/2014/main" id="{DFA173B9-42F9-CFD0-5468-347C659AD67F}"/>
              </a:ext>
            </a:extLst>
          </p:cNvPr>
          <p:cNvSpPr/>
          <p:nvPr/>
        </p:nvSpPr>
        <p:spPr>
          <a:xfrm>
            <a:off x="6603374" y="1509399"/>
            <a:ext cx="202559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6" name="TextBox 1275">
            <a:extLst>
              <a:ext uri="{FF2B5EF4-FFF2-40B4-BE49-F238E27FC236}">
                <a16:creationId xmlns:a16="http://schemas.microsoft.com/office/drawing/2014/main" id="{91FBBB7A-6489-EFE5-2562-01098E1A8EEE}"/>
              </a:ext>
            </a:extLst>
          </p:cNvPr>
          <p:cNvSpPr txBox="1"/>
          <p:nvPr/>
        </p:nvSpPr>
        <p:spPr>
          <a:xfrm>
            <a:off x="8094953" y="1693576"/>
            <a:ext cx="1003800" cy="3498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1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Hallucination</a:t>
            </a:r>
          </a:p>
          <a:p>
            <a:pPr algn="ctr">
              <a:lnSpc>
                <a:spcPts val="1000"/>
              </a:lnSpc>
            </a:pPr>
            <a:r>
              <a:rPr lang="en-US" sz="11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  <p:sp>
        <p:nvSpPr>
          <p:cNvPr id="1306" name="TextBox 1305">
            <a:extLst>
              <a:ext uri="{FF2B5EF4-FFF2-40B4-BE49-F238E27FC236}">
                <a16:creationId xmlns:a16="http://schemas.microsoft.com/office/drawing/2014/main" id="{C34A6722-E545-C56F-74D9-0B12242F6BAC}"/>
              </a:ext>
            </a:extLst>
          </p:cNvPr>
          <p:cNvSpPr txBox="1"/>
          <p:nvPr/>
        </p:nvSpPr>
        <p:spPr>
          <a:xfrm>
            <a:off x="7264303" y="120946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&gt;</a:t>
            </a:r>
          </a:p>
        </p:txBody>
      </p:sp>
      <p:sp>
        <p:nvSpPr>
          <p:cNvPr id="1367" name="Rectangle: Rounded Corners 1366">
            <a:extLst>
              <a:ext uri="{FF2B5EF4-FFF2-40B4-BE49-F238E27FC236}">
                <a16:creationId xmlns:a16="http://schemas.microsoft.com/office/drawing/2014/main" id="{B7073148-D934-C2D8-BFE8-149BBF759009}"/>
              </a:ext>
            </a:extLst>
          </p:cNvPr>
          <p:cNvSpPr/>
          <p:nvPr/>
        </p:nvSpPr>
        <p:spPr>
          <a:xfrm>
            <a:off x="5792618" y="4134213"/>
            <a:ext cx="3282326" cy="1366106"/>
          </a:xfrm>
          <a:prstGeom prst="round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8" name="TextBox 1367">
            <a:extLst>
              <a:ext uri="{FF2B5EF4-FFF2-40B4-BE49-F238E27FC236}">
                <a16:creationId xmlns:a16="http://schemas.microsoft.com/office/drawing/2014/main" id="{BBC45B8A-B964-3536-2D03-E2D7657C3C74}"/>
              </a:ext>
            </a:extLst>
          </p:cNvPr>
          <p:cNvSpPr txBox="1"/>
          <p:nvPr/>
        </p:nvSpPr>
        <p:spPr>
          <a:xfrm>
            <a:off x="6865381" y="4172608"/>
            <a:ext cx="1269322" cy="249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DPO Training</a:t>
            </a:r>
          </a:p>
        </p:txBody>
      </p:sp>
      <p:pic>
        <p:nvPicPr>
          <p:cNvPr id="1369" name="Picture 1368">
            <a:extLst>
              <a:ext uri="{FF2B5EF4-FFF2-40B4-BE49-F238E27FC236}">
                <a16:creationId xmlns:a16="http://schemas.microsoft.com/office/drawing/2014/main" id="{08D4C23A-6351-A449-CA4C-C2BF67169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983" y="4546900"/>
            <a:ext cx="520741" cy="398018"/>
          </a:xfrm>
          <a:prstGeom prst="rect">
            <a:avLst/>
          </a:prstGeom>
        </p:spPr>
      </p:pic>
      <p:sp>
        <p:nvSpPr>
          <p:cNvPr id="1370" name="Speech Bubble: Rectangle 1369">
            <a:extLst>
              <a:ext uri="{FF2B5EF4-FFF2-40B4-BE49-F238E27FC236}">
                <a16:creationId xmlns:a16="http://schemas.microsoft.com/office/drawing/2014/main" id="{D29AA68E-B7D0-D1DC-8BE2-4AD96B61EAC4}"/>
              </a:ext>
            </a:extLst>
          </p:cNvPr>
          <p:cNvSpPr/>
          <p:nvPr/>
        </p:nvSpPr>
        <p:spPr>
          <a:xfrm>
            <a:off x="5892527" y="4989921"/>
            <a:ext cx="504631" cy="199181"/>
          </a:xfrm>
          <a:prstGeom prst="wedgeRectCallout">
            <a:avLst>
              <a:gd name="adj1" fmla="val -20833"/>
              <a:gd name="adj2" fmla="val 6787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1" name="TextBox 1370">
            <a:extLst>
              <a:ext uri="{FF2B5EF4-FFF2-40B4-BE49-F238E27FC236}">
                <a16:creationId xmlns:a16="http://schemas.microsoft.com/office/drawing/2014/main" id="{4D475C2E-4258-E15F-9C77-E860D1DF3EFC}"/>
              </a:ext>
            </a:extLst>
          </p:cNvPr>
          <p:cNvSpPr txBox="1"/>
          <p:nvPr/>
        </p:nvSpPr>
        <p:spPr>
          <a:xfrm>
            <a:off x="5757420" y="4954515"/>
            <a:ext cx="764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</a:p>
        </p:txBody>
      </p:sp>
      <p:sp>
        <p:nvSpPr>
          <p:cNvPr id="1382" name="TextBox 1381">
            <a:extLst>
              <a:ext uri="{FF2B5EF4-FFF2-40B4-BE49-F238E27FC236}">
                <a16:creationId xmlns:a16="http://schemas.microsoft.com/office/drawing/2014/main" id="{8353FDFB-96E8-551E-EC4B-89DE7EE6ECA3}"/>
              </a:ext>
            </a:extLst>
          </p:cNvPr>
          <p:cNvSpPr txBox="1"/>
          <p:nvPr/>
        </p:nvSpPr>
        <p:spPr>
          <a:xfrm>
            <a:off x="8224601" y="5105523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1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Rejected</a:t>
            </a:r>
          </a:p>
          <a:p>
            <a:pPr algn="ctr">
              <a:lnSpc>
                <a:spcPts val="1200"/>
              </a:lnSpc>
            </a:pPr>
            <a:r>
              <a:rPr lang="en-US" sz="11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  <p:sp>
        <p:nvSpPr>
          <p:cNvPr id="1384" name="Rounded Rectangle 12">
            <a:extLst>
              <a:ext uri="{FF2B5EF4-FFF2-40B4-BE49-F238E27FC236}">
                <a16:creationId xmlns:a16="http://schemas.microsoft.com/office/drawing/2014/main" id="{0B2B7D70-6BEB-0926-1BFE-92A47ED86585}"/>
              </a:ext>
            </a:extLst>
          </p:cNvPr>
          <p:cNvSpPr/>
          <p:nvPr/>
        </p:nvSpPr>
        <p:spPr>
          <a:xfrm>
            <a:off x="8202028" y="4465780"/>
            <a:ext cx="761473" cy="667956"/>
          </a:xfrm>
          <a:prstGeom prst="roundRect">
            <a:avLst>
              <a:gd name="adj" fmla="val 10570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5" name="Oval 1384">
            <a:extLst>
              <a:ext uri="{FF2B5EF4-FFF2-40B4-BE49-F238E27FC236}">
                <a16:creationId xmlns:a16="http://schemas.microsoft.com/office/drawing/2014/main" id="{C2FF8280-6E98-B0FF-E35E-98E6159144A0}"/>
              </a:ext>
            </a:extLst>
          </p:cNvPr>
          <p:cNvSpPr>
            <a:spLocks noChangeAspect="1"/>
          </p:cNvSpPr>
          <p:nvPr/>
        </p:nvSpPr>
        <p:spPr>
          <a:xfrm>
            <a:off x="8133924" y="4388943"/>
            <a:ext cx="222313" cy="222313"/>
          </a:xfrm>
          <a:prstGeom prst="ellipse">
            <a:avLst/>
          </a:prstGeom>
          <a:solidFill>
            <a:srgbClr val="EBEEF2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386" name="TextBox 1385">
            <a:extLst>
              <a:ext uri="{FF2B5EF4-FFF2-40B4-BE49-F238E27FC236}">
                <a16:creationId xmlns:a16="http://schemas.microsoft.com/office/drawing/2014/main" id="{4B6A3215-D9A7-57EB-FE44-3E0C4C17A29F}"/>
              </a:ext>
            </a:extLst>
          </p:cNvPr>
          <p:cNvSpPr txBox="1"/>
          <p:nvPr/>
        </p:nvSpPr>
        <p:spPr>
          <a:xfrm>
            <a:off x="8080335" y="4358201"/>
            <a:ext cx="333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</p:txBody>
      </p:sp>
      <p:sp>
        <p:nvSpPr>
          <p:cNvPr id="1387" name="Rectangle 1386">
            <a:extLst>
              <a:ext uri="{FF2B5EF4-FFF2-40B4-BE49-F238E27FC236}">
                <a16:creationId xmlns:a16="http://schemas.microsoft.com/office/drawing/2014/main" id="{77D770BA-EBF3-6127-4413-77981B037389}"/>
              </a:ext>
            </a:extLst>
          </p:cNvPr>
          <p:cNvSpPr/>
          <p:nvPr/>
        </p:nvSpPr>
        <p:spPr>
          <a:xfrm flipV="1">
            <a:off x="8369719" y="4571798"/>
            <a:ext cx="279455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8" name="Rectangle 1387">
            <a:extLst>
              <a:ext uri="{FF2B5EF4-FFF2-40B4-BE49-F238E27FC236}">
                <a16:creationId xmlns:a16="http://schemas.microsoft.com/office/drawing/2014/main" id="{4C1E73D0-139F-A37C-D824-9B15001B9CC3}"/>
              </a:ext>
            </a:extLst>
          </p:cNvPr>
          <p:cNvSpPr/>
          <p:nvPr/>
        </p:nvSpPr>
        <p:spPr>
          <a:xfrm>
            <a:off x="8693770" y="4569023"/>
            <a:ext cx="202559" cy="45719"/>
          </a:xfrm>
          <a:prstGeom prst="rect">
            <a:avLst/>
          </a:prstGeom>
          <a:solidFill>
            <a:srgbClr val="F79D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9" name="Rectangle 1388">
            <a:extLst>
              <a:ext uri="{FF2B5EF4-FFF2-40B4-BE49-F238E27FC236}">
                <a16:creationId xmlns:a16="http://schemas.microsoft.com/office/drawing/2014/main" id="{F89C010D-9193-A8F7-C0F9-5F3CD675BBEB}"/>
              </a:ext>
            </a:extLst>
          </p:cNvPr>
          <p:cNvSpPr/>
          <p:nvPr/>
        </p:nvSpPr>
        <p:spPr>
          <a:xfrm>
            <a:off x="8283993" y="4792192"/>
            <a:ext cx="202559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0" name="Rectangle 1389">
            <a:extLst>
              <a:ext uri="{FF2B5EF4-FFF2-40B4-BE49-F238E27FC236}">
                <a16:creationId xmlns:a16="http://schemas.microsoft.com/office/drawing/2014/main" id="{3729CCC0-1521-D7EA-71BA-93B4DD5BB62A}"/>
              </a:ext>
            </a:extLst>
          </p:cNvPr>
          <p:cNvSpPr/>
          <p:nvPr/>
        </p:nvSpPr>
        <p:spPr>
          <a:xfrm>
            <a:off x="8284145" y="4684632"/>
            <a:ext cx="612182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1" name="Rectangle 1390">
            <a:extLst>
              <a:ext uri="{FF2B5EF4-FFF2-40B4-BE49-F238E27FC236}">
                <a16:creationId xmlns:a16="http://schemas.microsoft.com/office/drawing/2014/main" id="{ED4F1EF4-0E5A-3998-9303-8EEDBC2E4452}"/>
              </a:ext>
            </a:extLst>
          </p:cNvPr>
          <p:cNvSpPr/>
          <p:nvPr/>
        </p:nvSpPr>
        <p:spPr>
          <a:xfrm>
            <a:off x="8519736" y="4793232"/>
            <a:ext cx="377086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2" name="Rectangle 1391">
            <a:extLst>
              <a:ext uri="{FF2B5EF4-FFF2-40B4-BE49-F238E27FC236}">
                <a16:creationId xmlns:a16="http://schemas.microsoft.com/office/drawing/2014/main" id="{DB90CD22-B40E-D364-10AD-97E72CA56B2B}"/>
              </a:ext>
            </a:extLst>
          </p:cNvPr>
          <p:cNvSpPr/>
          <p:nvPr/>
        </p:nvSpPr>
        <p:spPr>
          <a:xfrm>
            <a:off x="8515176" y="4891912"/>
            <a:ext cx="385915" cy="45719"/>
          </a:xfrm>
          <a:prstGeom prst="rect">
            <a:avLst/>
          </a:prstGeom>
          <a:solidFill>
            <a:srgbClr val="F79D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3" name="Rectangle 1392">
            <a:extLst>
              <a:ext uri="{FF2B5EF4-FFF2-40B4-BE49-F238E27FC236}">
                <a16:creationId xmlns:a16="http://schemas.microsoft.com/office/drawing/2014/main" id="{6D8B2CF9-84C3-4A68-0562-813A1DCFE5BC}"/>
              </a:ext>
            </a:extLst>
          </p:cNvPr>
          <p:cNvSpPr/>
          <p:nvPr/>
        </p:nvSpPr>
        <p:spPr>
          <a:xfrm>
            <a:off x="8283994" y="5002200"/>
            <a:ext cx="283569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4" name="Rectangle 1393">
            <a:extLst>
              <a:ext uri="{FF2B5EF4-FFF2-40B4-BE49-F238E27FC236}">
                <a16:creationId xmlns:a16="http://schemas.microsoft.com/office/drawing/2014/main" id="{5EC354C0-B78B-1153-FBB8-13F2F94BA29E}"/>
              </a:ext>
            </a:extLst>
          </p:cNvPr>
          <p:cNvSpPr/>
          <p:nvPr/>
        </p:nvSpPr>
        <p:spPr>
          <a:xfrm>
            <a:off x="8283993" y="4892205"/>
            <a:ext cx="202559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6" name="TextBox 1395">
            <a:extLst>
              <a:ext uri="{FF2B5EF4-FFF2-40B4-BE49-F238E27FC236}">
                <a16:creationId xmlns:a16="http://schemas.microsoft.com/office/drawing/2014/main" id="{6F8C1215-33B4-2B98-A9A8-3BE1937AFD14}"/>
              </a:ext>
            </a:extLst>
          </p:cNvPr>
          <p:cNvSpPr txBox="1"/>
          <p:nvPr/>
        </p:nvSpPr>
        <p:spPr>
          <a:xfrm>
            <a:off x="7262805" y="457787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&gt;</a:t>
            </a:r>
          </a:p>
        </p:txBody>
      </p:sp>
      <p:sp>
        <p:nvSpPr>
          <p:cNvPr id="1397" name="TextBox 1396">
            <a:extLst>
              <a:ext uri="{FF2B5EF4-FFF2-40B4-BE49-F238E27FC236}">
                <a16:creationId xmlns:a16="http://schemas.microsoft.com/office/drawing/2014/main" id="{F32561B7-4570-BCE8-398D-40696E40FD13}"/>
              </a:ext>
            </a:extLst>
          </p:cNvPr>
          <p:cNvSpPr txBox="1"/>
          <p:nvPr/>
        </p:nvSpPr>
        <p:spPr>
          <a:xfrm>
            <a:off x="6516942" y="5110285"/>
            <a:ext cx="771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1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Preferred</a:t>
            </a:r>
          </a:p>
          <a:p>
            <a:pPr algn="ctr">
              <a:lnSpc>
                <a:spcPts val="1200"/>
              </a:lnSpc>
            </a:pPr>
            <a:r>
              <a:rPr lang="en-US" sz="11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  <p:sp>
        <p:nvSpPr>
          <p:cNvPr id="1398" name="Rounded Rectangle 12">
            <a:extLst>
              <a:ext uri="{FF2B5EF4-FFF2-40B4-BE49-F238E27FC236}">
                <a16:creationId xmlns:a16="http://schemas.microsoft.com/office/drawing/2014/main" id="{7D6C6089-A792-C6AA-91FC-8F2CDEFD6467}"/>
              </a:ext>
            </a:extLst>
          </p:cNvPr>
          <p:cNvSpPr/>
          <p:nvPr/>
        </p:nvSpPr>
        <p:spPr>
          <a:xfrm>
            <a:off x="6525626" y="4470542"/>
            <a:ext cx="761473" cy="667956"/>
          </a:xfrm>
          <a:prstGeom prst="roundRect">
            <a:avLst>
              <a:gd name="adj" fmla="val 10570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9" name="Oval 1398">
            <a:extLst>
              <a:ext uri="{FF2B5EF4-FFF2-40B4-BE49-F238E27FC236}">
                <a16:creationId xmlns:a16="http://schemas.microsoft.com/office/drawing/2014/main" id="{5F432DBE-44FA-47EF-C369-B11A0F3683CD}"/>
              </a:ext>
            </a:extLst>
          </p:cNvPr>
          <p:cNvSpPr>
            <a:spLocks noChangeAspect="1"/>
          </p:cNvSpPr>
          <p:nvPr/>
        </p:nvSpPr>
        <p:spPr>
          <a:xfrm>
            <a:off x="6457522" y="4393705"/>
            <a:ext cx="222313" cy="222313"/>
          </a:xfrm>
          <a:prstGeom prst="ellipse">
            <a:avLst/>
          </a:prstGeom>
          <a:solidFill>
            <a:srgbClr val="EBEEF2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00" name="TextBox 1399">
            <a:extLst>
              <a:ext uri="{FF2B5EF4-FFF2-40B4-BE49-F238E27FC236}">
                <a16:creationId xmlns:a16="http://schemas.microsoft.com/office/drawing/2014/main" id="{342CBAD5-2BAE-9618-93F7-E2F2131B8BAF}"/>
              </a:ext>
            </a:extLst>
          </p:cNvPr>
          <p:cNvSpPr txBox="1"/>
          <p:nvPr/>
        </p:nvSpPr>
        <p:spPr>
          <a:xfrm>
            <a:off x="6403933" y="4362963"/>
            <a:ext cx="333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</p:txBody>
      </p:sp>
      <p:sp>
        <p:nvSpPr>
          <p:cNvPr id="1401" name="Rectangle 1400">
            <a:extLst>
              <a:ext uri="{FF2B5EF4-FFF2-40B4-BE49-F238E27FC236}">
                <a16:creationId xmlns:a16="http://schemas.microsoft.com/office/drawing/2014/main" id="{54E92346-838D-55F9-D442-7636890316C6}"/>
              </a:ext>
            </a:extLst>
          </p:cNvPr>
          <p:cNvSpPr/>
          <p:nvPr/>
        </p:nvSpPr>
        <p:spPr>
          <a:xfrm flipV="1">
            <a:off x="6693317" y="4576560"/>
            <a:ext cx="279455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2" name="Rectangle 1401">
            <a:extLst>
              <a:ext uri="{FF2B5EF4-FFF2-40B4-BE49-F238E27FC236}">
                <a16:creationId xmlns:a16="http://schemas.microsoft.com/office/drawing/2014/main" id="{C984913A-BD23-7E98-49E6-52B8511EE177}"/>
              </a:ext>
            </a:extLst>
          </p:cNvPr>
          <p:cNvSpPr/>
          <p:nvPr/>
        </p:nvSpPr>
        <p:spPr>
          <a:xfrm>
            <a:off x="7017368" y="4573785"/>
            <a:ext cx="202559" cy="45719"/>
          </a:xfrm>
          <a:prstGeom prst="rect">
            <a:avLst/>
          </a:prstGeom>
          <a:solidFill>
            <a:srgbClr val="F79D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3" name="Rectangle 1402">
            <a:extLst>
              <a:ext uri="{FF2B5EF4-FFF2-40B4-BE49-F238E27FC236}">
                <a16:creationId xmlns:a16="http://schemas.microsoft.com/office/drawing/2014/main" id="{9AD2377F-735E-9B13-5474-DB2CCA7CC838}"/>
              </a:ext>
            </a:extLst>
          </p:cNvPr>
          <p:cNvSpPr/>
          <p:nvPr/>
        </p:nvSpPr>
        <p:spPr>
          <a:xfrm>
            <a:off x="6607591" y="4796954"/>
            <a:ext cx="202559" cy="45719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4" name="Rectangle 1403">
            <a:extLst>
              <a:ext uri="{FF2B5EF4-FFF2-40B4-BE49-F238E27FC236}">
                <a16:creationId xmlns:a16="http://schemas.microsoft.com/office/drawing/2014/main" id="{C56AE7F1-E9D5-1BAE-2136-3B63F169EADE}"/>
              </a:ext>
            </a:extLst>
          </p:cNvPr>
          <p:cNvSpPr/>
          <p:nvPr/>
        </p:nvSpPr>
        <p:spPr>
          <a:xfrm>
            <a:off x="6607743" y="4689394"/>
            <a:ext cx="612182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5" name="Rectangle 1404">
            <a:extLst>
              <a:ext uri="{FF2B5EF4-FFF2-40B4-BE49-F238E27FC236}">
                <a16:creationId xmlns:a16="http://schemas.microsoft.com/office/drawing/2014/main" id="{7EF838F1-4E5C-E4A4-1ED8-F13E1AB92273}"/>
              </a:ext>
            </a:extLst>
          </p:cNvPr>
          <p:cNvSpPr/>
          <p:nvPr/>
        </p:nvSpPr>
        <p:spPr>
          <a:xfrm>
            <a:off x="6843334" y="4797994"/>
            <a:ext cx="377086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6" name="Rectangle 1405">
            <a:extLst>
              <a:ext uri="{FF2B5EF4-FFF2-40B4-BE49-F238E27FC236}">
                <a16:creationId xmlns:a16="http://schemas.microsoft.com/office/drawing/2014/main" id="{3D214FBA-C354-C30A-2E45-0073F9E94C86}"/>
              </a:ext>
            </a:extLst>
          </p:cNvPr>
          <p:cNvSpPr/>
          <p:nvPr/>
        </p:nvSpPr>
        <p:spPr>
          <a:xfrm>
            <a:off x="6838774" y="4896674"/>
            <a:ext cx="385915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7" name="Rectangle 1406">
            <a:extLst>
              <a:ext uri="{FF2B5EF4-FFF2-40B4-BE49-F238E27FC236}">
                <a16:creationId xmlns:a16="http://schemas.microsoft.com/office/drawing/2014/main" id="{D176F720-BBF8-DAD8-E892-8015C2167BE0}"/>
              </a:ext>
            </a:extLst>
          </p:cNvPr>
          <p:cNvSpPr/>
          <p:nvPr/>
        </p:nvSpPr>
        <p:spPr>
          <a:xfrm>
            <a:off x="6607592" y="5006962"/>
            <a:ext cx="283569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8" name="Rectangle 1407">
            <a:extLst>
              <a:ext uri="{FF2B5EF4-FFF2-40B4-BE49-F238E27FC236}">
                <a16:creationId xmlns:a16="http://schemas.microsoft.com/office/drawing/2014/main" id="{C3669B42-23E2-EB7B-29D4-609CE475916D}"/>
              </a:ext>
            </a:extLst>
          </p:cNvPr>
          <p:cNvSpPr/>
          <p:nvPr/>
        </p:nvSpPr>
        <p:spPr>
          <a:xfrm>
            <a:off x="6607591" y="4896967"/>
            <a:ext cx="202559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1" name="Straight Connector 1410">
            <a:extLst>
              <a:ext uri="{FF2B5EF4-FFF2-40B4-BE49-F238E27FC236}">
                <a16:creationId xmlns:a16="http://schemas.microsoft.com/office/drawing/2014/main" id="{C8E264E6-1825-34C6-D1E7-7078543908FE}"/>
              </a:ext>
            </a:extLst>
          </p:cNvPr>
          <p:cNvCxnSpPr>
            <a:cxnSpLocks/>
          </p:cNvCxnSpPr>
          <p:nvPr/>
        </p:nvCxnSpPr>
        <p:spPr>
          <a:xfrm>
            <a:off x="447344" y="2129456"/>
            <a:ext cx="8499746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6" name="Oval 1415">
            <a:extLst>
              <a:ext uri="{FF2B5EF4-FFF2-40B4-BE49-F238E27FC236}">
                <a16:creationId xmlns:a16="http://schemas.microsoft.com/office/drawing/2014/main" id="{AE23F98B-787A-B305-3F2C-640544D82CEC}"/>
              </a:ext>
            </a:extLst>
          </p:cNvPr>
          <p:cNvSpPr>
            <a:spLocks noChangeAspect="1"/>
          </p:cNvSpPr>
          <p:nvPr/>
        </p:nvSpPr>
        <p:spPr>
          <a:xfrm>
            <a:off x="1105627" y="333956"/>
            <a:ext cx="222313" cy="222313"/>
          </a:xfrm>
          <a:prstGeom prst="ellipse">
            <a:avLst/>
          </a:prstGeom>
          <a:solidFill>
            <a:srgbClr val="EBEEF2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17" name="TextBox 1416">
            <a:extLst>
              <a:ext uri="{FF2B5EF4-FFF2-40B4-BE49-F238E27FC236}">
                <a16:creationId xmlns:a16="http://schemas.microsoft.com/office/drawing/2014/main" id="{BE9D1668-E144-683F-DD7E-3A84A04871AD}"/>
              </a:ext>
            </a:extLst>
          </p:cNvPr>
          <p:cNvSpPr txBox="1"/>
          <p:nvPr/>
        </p:nvSpPr>
        <p:spPr>
          <a:xfrm>
            <a:off x="1052038" y="298452"/>
            <a:ext cx="333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</p:txBody>
      </p:sp>
      <p:sp>
        <p:nvSpPr>
          <p:cNvPr id="1421" name="TextBox 1420">
            <a:extLst>
              <a:ext uri="{FF2B5EF4-FFF2-40B4-BE49-F238E27FC236}">
                <a16:creationId xmlns:a16="http://schemas.microsoft.com/office/drawing/2014/main" id="{15618528-9A58-763F-A5AB-9DA5B0F2C8B7}"/>
              </a:ext>
            </a:extLst>
          </p:cNvPr>
          <p:cNvSpPr txBox="1"/>
          <p:nvPr/>
        </p:nvSpPr>
        <p:spPr>
          <a:xfrm>
            <a:off x="1269736" y="295013"/>
            <a:ext cx="1489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on-policy response</a:t>
            </a:r>
          </a:p>
        </p:txBody>
      </p:sp>
      <p:sp>
        <p:nvSpPr>
          <p:cNvPr id="1430" name="Oval 1429">
            <a:extLst>
              <a:ext uri="{FF2B5EF4-FFF2-40B4-BE49-F238E27FC236}">
                <a16:creationId xmlns:a16="http://schemas.microsoft.com/office/drawing/2014/main" id="{6245545C-DAA7-4252-8133-177D4BF42233}"/>
              </a:ext>
            </a:extLst>
          </p:cNvPr>
          <p:cNvSpPr>
            <a:spLocks noChangeAspect="1"/>
          </p:cNvSpPr>
          <p:nvPr/>
        </p:nvSpPr>
        <p:spPr>
          <a:xfrm>
            <a:off x="2892045" y="332667"/>
            <a:ext cx="222313" cy="222313"/>
          </a:xfrm>
          <a:prstGeom prst="ellipse">
            <a:avLst/>
          </a:prstGeom>
          <a:solidFill>
            <a:srgbClr val="EBEEF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31" name="TextBox 1430">
            <a:extLst>
              <a:ext uri="{FF2B5EF4-FFF2-40B4-BE49-F238E27FC236}">
                <a16:creationId xmlns:a16="http://schemas.microsoft.com/office/drawing/2014/main" id="{A65753C5-DE39-53B6-91C2-AA857274665D}"/>
              </a:ext>
            </a:extLst>
          </p:cNvPr>
          <p:cNvSpPr txBox="1"/>
          <p:nvPr/>
        </p:nvSpPr>
        <p:spPr>
          <a:xfrm>
            <a:off x="2824167" y="306688"/>
            <a:ext cx="378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</a:p>
        </p:txBody>
      </p:sp>
      <p:sp>
        <p:nvSpPr>
          <p:cNvPr id="1434" name="Rectangle 1433">
            <a:extLst>
              <a:ext uri="{FF2B5EF4-FFF2-40B4-BE49-F238E27FC236}">
                <a16:creationId xmlns:a16="http://schemas.microsoft.com/office/drawing/2014/main" id="{6EDC8103-41C5-AF1A-ABA6-7E7FE136BFD1}"/>
              </a:ext>
            </a:extLst>
          </p:cNvPr>
          <p:cNvSpPr/>
          <p:nvPr/>
        </p:nvSpPr>
        <p:spPr>
          <a:xfrm>
            <a:off x="4613002" y="407502"/>
            <a:ext cx="202559" cy="75964"/>
          </a:xfrm>
          <a:prstGeom prst="rect">
            <a:avLst/>
          </a:prstGeom>
          <a:solidFill>
            <a:srgbClr val="F79D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5" name="TextBox 1434">
            <a:extLst>
              <a:ext uri="{FF2B5EF4-FFF2-40B4-BE49-F238E27FC236}">
                <a16:creationId xmlns:a16="http://schemas.microsoft.com/office/drawing/2014/main" id="{8B7DDEBE-A1D5-B919-CF6F-E25BFBB1DF15}"/>
              </a:ext>
            </a:extLst>
          </p:cNvPr>
          <p:cNvSpPr txBox="1"/>
          <p:nvPr/>
        </p:nvSpPr>
        <p:spPr>
          <a:xfrm>
            <a:off x="4764570" y="298861"/>
            <a:ext cx="19127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hallucination description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F32288-EDD5-5141-FFA8-9B2A73742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931" y="1179580"/>
            <a:ext cx="520741" cy="398018"/>
          </a:xfrm>
          <a:prstGeom prst="rect">
            <a:avLst/>
          </a:prstGeom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21692094-C8B0-DBDC-D31A-8DA9A9AA8B46}"/>
              </a:ext>
            </a:extLst>
          </p:cNvPr>
          <p:cNvSpPr/>
          <p:nvPr/>
        </p:nvSpPr>
        <p:spPr>
          <a:xfrm>
            <a:off x="7589475" y="1622601"/>
            <a:ext cx="504631" cy="199181"/>
          </a:xfrm>
          <a:prstGeom prst="wedgeRectCallout">
            <a:avLst>
              <a:gd name="adj1" fmla="val -20833"/>
              <a:gd name="adj2" fmla="val 6787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30A418-5CA4-A2D3-0DE1-F82143F67039}"/>
              </a:ext>
            </a:extLst>
          </p:cNvPr>
          <p:cNvSpPr txBox="1"/>
          <p:nvPr/>
        </p:nvSpPr>
        <p:spPr>
          <a:xfrm>
            <a:off x="7454368" y="1587195"/>
            <a:ext cx="764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88141BB7-7872-03DA-A83F-249EA1DCE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908" y="4544045"/>
            <a:ext cx="520741" cy="398018"/>
          </a:xfrm>
          <a:prstGeom prst="rect">
            <a:avLst/>
          </a:prstGeom>
        </p:spPr>
      </p:pic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0DA9775-5F51-30F5-EF4D-B3B084C0B723}"/>
              </a:ext>
            </a:extLst>
          </p:cNvPr>
          <p:cNvSpPr/>
          <p:nvPr/>
        </p:nvSpPr>
        <p:spPr>
          <a:xfrm>
            <a:off x="7578452" y="4987066"/>
            <a:ext cx="504631" cy="199181"/>
          </a:xfrm>
          <a:prstGeom prst="wedgeRectCallout">
            <a:avLst>
              <a:gd name="adj1" fmla="val -20833"/>
              <a:gd name="adj2" fmla="val 6787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DCA5E6-D5F9-8377-1D9F-4B45097C04D8}"/>
              </a:ext>
            </a:extLst>
          </p:cNvPr>
          <p:cNvSpPr txBox="1"/>
          <p:nvPr/>
        </p:nvSpPr>
        <p:spPr>
          <a:xfrm>
            <a:off x="7443345" y="4951660"/>
            <a:ext cx="764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93CC3CE-9257-0BCA-224B-24E236168012}"/>
              </a:ext>
            </a:extLst>
          </p:cNvPr>
          <p:cNvCxnSpPr>
            <a:cxnSpLocks/>
          </p:cNvCxnSpPr>
          <p:nvPr/>
        </p:nvCxnSpPr>
        <p:spPr>
          <a:xfrm>
            <a:off x="455733" y="3718821"/>
            <a:ext cx="8499746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CC6F11B-0FDD-669D-7DB8-7DAF775CB33D}"/>
              </a:ext>
            </a:extLst>
          </p:cNvPr>
          <p:cNvSpPr txBox="1"/>
          <p:nvPr/>
        </p:nvSpPr>
        <p:spPr>
          <a:xfrm>
            <a:off x="3059421" y="301900"/>
            <a:ext cx="1507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off-policy response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E39DCA6-AC98-7C04-BB21-879F95972F86}"/>
              </a:ext>
            </a:extLst>
          </p:cNvPr>
          <p:cNvSpPr/>
          <p:nvPr/>
        </p:nvSpPr>
        <p:spPr>
          <a:xfrm>
            <a:off x="6742544" y="415981"/>
            <a:ext cx="202559" cy="759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721E50-229A-072E-7790-C14409C236BA}"/>
              </a:ext>
            </a:extLst>
          </p:cNvPr>
          <p:cNvSpPr txBox="1"/>
          <p:nvPr/>
        </p:nvSpPr>
        <p:spPr>
          <a:xfrm>
            <a:off x="6894112" y="307340"/>
            <a:ext cx="1518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description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0858A8C-AA56-5E17-E412-923BA55447B5}"/>
              </a:ext>
            </a:extLst>
          </p:cNvPr>
          <p:cNvSpPr>
            <a:spLocks noChangeAspect="1"/>
          </p:cNvSpPr>
          <p:nvPr/>
        </p:nvSpPr>
        <p:spPr>
          <a:xfrm>
            <a:off x="3167527" y="935490"/>
            <a:ext cx="274320" cy="274320"/>
          </a:xfrm>
          <a:prstGeom prst="ellipse">
            <a:avLst/>
          </a:prstGeom>
          <a:solidFill>
            <a:srgbClr val="EBEEF2"/>
          </a:solidFill>
          <a:ln w="19050"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91F8533-E1C6-2373-493E-33DE28C9BDB6}"/>
              </a:ext>
            </a:extLst>
          </p:cNvPr>
          <p:cNvSpPr txBox="1"/>
          <p:nvPr/>
        </p:nvSpPr>
        <p:spPr>
          <a:xfrm>
            <a:off x="3118702" y="92862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</a:p>
        </p:txBody>
      </p:sp>
      <p:sp>
        <p:nvSpPr>
          <p:cNvPr id="1347" name="TextBox 1346">
            <a:extLst>
              <a:ext uri="{FF2B5EF4-FFF2-40B4-BE49-F238E27FC236}">
                <a16:creationId xmlns:a16="http://schemas.microsoft.com/office/drawing/2014/main" id="{75FC0544-4D42-05E7-50A9-C17F77F0FABD}"/>
              </a:ext>
            </a:extLst>
          </p:cNvPr>
          <p:cNvSpPr txBox="1"/>
          <p:nvPr/>
        </p:nvSpPr>
        <p:spPr>
          <a:xfrm>
            <a:off x="2628195" y="940903"/>
            <a:ext cx="330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</p:txBody>
      </p:sp>
      <p:sp>
        <p:nvSpPr>
          <p:cNvPr id="1350" name="Oval 1349">
            <a:extLst>
              <a:ext uri="{FF2B5EF4-FFF2-40B4-BE49-F238E27FC236}">
                <a16:creationId xmlns:a16="http://schemas.microsoft.com/office/drawing/2014/main" id="{367129A9-27B0-9A96-F5BE-EAA1E94419AE}"/>
              </a:ext>
            </a:extLst>
          </p:cNvPr>
          <p:cNvSpPr>
            <a:spLocks noChangeAspect="1"/>
          </p:cNvSpPr>
          <p:nvPr/>
        </p:nvSpPr>
        <p:spPr>
          <a:xfrm>
            <a:off x="7127451" y="1042548"/>
            <a:ext cx="222313" cy="222313"/>
          </a:xfrm>
          <a:prstGeom prst="ellipse">
            <a:avLst/>
          </a:prstGeom>
          <a:solidFill>
            <a:srgbClr val="EBEEF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351" name="TextBox 1350">
            <a:extLst>
              <a:ext uri="{FF2B5EF4-FFF2-40B4-BE49-F238E27FC236}">
                <a16:creationId xmlns:a16="http://schemas.microsoft.com/office/drawing/2014/main" id="{9D0D0565-31A7-C5A8-82BC-277DD51F92E8}"/>
              </a:ext>
            </a:extLst>
          </p:cNvPr>
          <p:cNvSpPr txBox="1"/>
          <p:nvPr/>
        </p:nvSpPr>
        <p:spPr>
          <a:xfrm>
            <a:off x="7054493" y="1016569"/>
            <a:ext cx="378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</a:p>
        </p:txBody>
      </p:sp>
      <p:sp>
        <p:nvSpPr>
          <p:cNvPr id="1352" name="TextBox 1351">
            <a:extLst>
              <a:ext uri="{FF2B5EF4-FFF2-40B4-BE49-F238E27FC236}">
                <a16:creationId xmlns:a16="http://schemas.microsoft.com/office/drawing/2014/main" id="{AE4D15AA-A796-6553-7092-D5F56A7D9C40}"/>
              </a:ext>
            </a:extLst>
          </p:cNvPr>
          <p:cNvSpPr txBox="1"/>
          <p:nvPr/>
        </p:nvSpPr>
        <p:spPr>
          <a:xfrm>
            <a:off x="6747758" y="1027927"/>
            <a:ext cx="317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741A92-F266-48B3-24AA-BD5576D1F7AF}"/>
              </a:ext>
            </a:extLst>
          </p:cNvPr>
          <p:cNvSpPr txBox="1"/>
          <p:nvPr/>
        </p:nvSpPr>
        <p:spPr>
          <a:xfrm>
            <a:off x="5814489" y="5502312"/>
            <a:ext cx="3244799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that hallucination may exist in both responses</a:t>
            </a:r>
          </a:p>
        </p:txBody>
      </p:sp>
      <p:sp>
        <p:nvSpPr>
          <p:cNvPr id="1107" name="Rectangle: Rounded Corners 1106">
            <a:extLst>
              <a:ext uri="{FF2B5EF4-FFF2-40B4-BE49-F238E27FC236}">
                <a16:creationId xmlns:a16="http://schemas.microsoft.com/office/drawing/2014/main" id="{2ECD793E-933E-2BC5-945B-D77849C88174}"/>
              </a:ext>
            </a:extLst>
          </p:cNvPr>
          <p:cNvSpPr/>
          <p:nvPr/>
        </p:nvSpPr>
        <p:spPr>
          <a:xfrm>
            <a:off x="9747292" y="282575"/>
            <a:ext cx="2039690" cy="554831"/>
          </a:xfrm>
          <a:prstGeom prst="round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9" name="TextBox 1118">
            <a:extLst>
              <a:ext uri="{FF2B5EF4-FFF2-40B4-BE49-F238E27FC236}">
                <a16:creationId xmlns:a16="http://schemas.microsoft.com/office/drawing/2014/main" id="{2894657B-32C7-D558-9F18-C78A542D31D1}"/>
              </a:ext>
            </a:extLst>
          </p:cNvPr>
          <p:cNvSpPr txBox="1"/>
          <p:nvPr/>
        </p:nvSpPr>
        <p:spPr>
          <a:xfrm>
            <a:off x="9919375" y="234170"/>
            <a:ext cx="1352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correct response</a:t>
            </a:r>
          </a:p>
        </p:txBody>
      </p:sp>
      <p:sp>
        <p:nvSpPr>
          <p:cNvPr id="1131" name="TextBox 1130">
            <a:extLst>
              <a:ext uri="{FF2B5EF4-FFF2-40B4-BE49-F238E27FC236}">
                <a16:creationId xmlns:a16="http://schemas.microsoft.com/office/drawing/2014/main" id="{7FA28C05-769D-65C1-6310-B667011E49F8}"/>
              </a:ext>
            </a:extLst>
          </p:cNvPr>
          <p:cNvSpPr txBox="1"/>
          <p:nvPr/>
        </p:nvSpPr>
        <p:spPr>
          <a:xfrm>
            <a:off x="9919375" y="411967"/>
            <a:ext cx="1746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hallucination response</a:t>
            </a:r>
          </a:p>
        </p:txBody>
      </p:sp>
      <p:sp>
        <p:nvSpPr>
          <p:cNvPr id="1138" name="TextBox 1137">
            <a:extLst>
              <a:ext uri="{FF2B5EF4-FFF2-40B4-BE49-F238E27FC236}">
                <a16:creationId xmlns:a16="http://schemas.microsoft.com/office/drawing/2014/main" id="{17946D09-DEDC-B6B8-9CDE-6D3AB32DA412}"/>
              </a:ext>
            </a:extLst>
          </p:cNvPr>
          <p:cNvSpPr txBox="1"/>
          <p:nvPr/>
        </p:nvSpPr>
        <p:spPr>
          <a:xfrm>
            <a:off x="9919375" y="588176"/>
            <a:ext cx="1285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preference pair</a:t>
            </a:r>
          </a:p>
        </p:txBody>
      </p:sp>
      <p:sp>
        <p:nvSpPr>
          <p:cNvPr id="1139" name="Oval 1138">
            <a:extLst>
              <a:ext uri="{FF2B5EF4-FFF2-40B4-BE49-F238E27FC236}">
                <a16:creationId xmlns:a16="http://schemas.microsoft.com/office/drawing/2014/main" id="{2966C5BC-1990-83E9-DD73-88D237D656D6}"/>
              </a:ext>
            </a:extLst>
          </p:cNvPr>
          <p:cNvSpPr/>
          <p:nvPr/>
        </p:nvSpPr>
        <p:spPr>
          <a:xfrm>
            <a:off x="9852427" y="511123"/>
            <a:ext cx="119219" cy="118945"/>
          </a:xfrm>
          <a:prstGeom prst="ellipse">
            <a:avLst/>
          </a:prstGeom>
          <a:solidFill>
            <a:srgbClr val="F7887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1" name="Straight Connector 1140">
            <a:extLst>
              <a:ext uri="{FF2B5EF4-FFF2-40B4-BE49-F238E27FC236}">
                <a16:creationId xmlns:a16="http://schemas.microsoft.com/office/drawing/2014/main" id="{4CC4643D-DB7A-4D28-9DB7-07AB97DBE935}"/>
              </a:ext>
            </a:extLst>
          </p:cNvPr>
          <p:cNvCxnSpPr>
            <a:cxnSpLocks/>
          </p:cNvCxnSpPr>
          <p:nvPr/>
        </p:nvCxnSpPr>
        <p:spPr>
          <a:xfrm flipH="1">
            <a:off x="9835916" y="745034"/>
            <a:ext cx="15478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0" name="Straight Arrow Connector 1279">
            <a:extLst>
              <a:ext uri="{FF2B5EF4-FFF2-40B4-BE49-F238E27FC236}">
                <a16:creationId xmlns:a16="http://schemas.microsoft.com/office/drawing/2014/main" id="{2D035D97-A517-295F-5829-CAF51AC31EB2}"/>
              </a:ext>
            </a:extLst>
          </p:cNvPr>
          <p:cNvCxnSpPr>
            <a:cxnSpLocks/>
          </p:cNvCxnSpPr>
          <p:nvPr/>
        </p:nvCxnSpPr>
        <p:spPr>
          <a:xfrm flipV="1">
            <a:off x="9650441" y="810991"/>
            <a:ext cx="0" cy="12898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1" name="Freeform: Shape 1280">
            <a:extLst>
              <a:ext uri="{FF2B5EF4-FFF2-40B4-BE49-F238E27FC236}">
                <a16:creationId xmlns:a16="http://schemas.microsoft.com/office/drawing/2014/main" id="{14687DEC-EBBF-3AD5-75F0-D00C793CF80A}"/>
              </a:ext>
            </a:extLst>
          </p:cNvPr>
          <p:cNvSpPr/>
          <p:nvPr/>
        </p:nvSpPr>
        <p:spPr>
          <a:xfrm>
            <a:off x="9647266" y="1045590"/>
            <a:ext cx="1500159" cy="900840"/>
          </a:xfrm>
          <a:custGeom>
            <a:avLst/>
            <a:gdLst>
              <a:gd name="connsiteX0" fmla="*/ 0 w 1924050"/>
              <a:gd name="connsiteY0" fmla="*/ 895482 h 900840"/>
              <a:gd name="connsiteX1" fmla="*/ 152400 w 1924050"/>
              <a:gd name="connsiteY1" fmla="*/ 819282 h 900840"/>
              <a:gd name="connsiteX2" fmla="*/ 273050 w 1924050"/>
              <a:gd name="connsiteY2" fmla="*/ 635132 h 900840"/>
              <a:gd name="connsiteX3" fmla="*/ 476250 w 1924050"/>
              <a:gd name="connsiteY3" fmla="*/ 132 h 900840"/>
              <a:gd name="connsiteX4" fmla="*/ 898525 w 1924050"/>
              <a:gd name="connsiteY4" fmla="*/ 692282 h 900840"/>
              <a:gd name="connsiteX5" fmla="*/ 1352550 w 1924050"/>
              <a:gd name="connsiteY5" fmla="*/ 879607 h 900840"/>
              <a:gd name="connsiteX6" fmla="*/ 1924050 w 1924050"/>
              <a:gd name="connsiteY6" fmla="*/ 898657 h 90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4050" h="900840">
                <a:moveTo>
                  <a:pt x="0" y="895482"/>
                </a:moveTo>
                <a:cubicBezTo>
                  <a:pt x="53446" y="879078"/>
                  <a:pt x="106892" y="862674"/>
                  <a:pt x="152400" y="819282"/>
                </a:cubicBezTo>
                <a:cubicBezTo>
                  <a:pt x="197908" y="775890"/>
                  <a:pt x="219075" y="771657"/>
                  <a:pt x="273050" y="635132"/>
                </a:cubicBezTo>
                <a:cubicBezTo>
                  <a:pt x="327025" y="498607"/>
                  <a:pt x="372004" y="-9393"/>
                  <a:pt x="476250" y="132"/>
                </a:cubicBezTo>
                <a:cubicBezTo>
                  <a:pt x="580496" y="9657"/>
                  <a:pt x="752475" y="545703"/>
                  <a:pt x="898525" y="692282"/>
                </a:cubicBezTo>
                <a:cubicBezTo>
                  <a:pt x="1044575" y="838861"/>
                  <a:pt x="1181629" y="845211"/>
                  <a:pt x="1352550" y="879607"/>
                </a:cubicBezTo>
                <a:cubicBezTo>
                  <a:pt x="1523471" y="914003"/>
                  <a:pt x="1809221" y="895482"/>
                  <a:pt x="1924050" y="898657"/>
                </a:cubicBezTo>
              </a:path>
            </a:pathLst>
          </a:custGeom>
          <a:solidFill>
            <a:srgbClr val="F1F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2" name="TextBox 1281">
            <a:extLst>
              <a:ext uri="{FF2B5EF4-FFF2-40B4-BE49-F238E27FC236}">
                <a16:creationId xmlns:a16="http://schemas.microsoft.com/office/drawing/2014/main" id="{5501CF3B-80CC-18A5-6F13-90E54F197D8F}"/>
              </a:ext>
            </a:extLst>
          </p:cNvPr>
          <p:cNvSpPr txBox="1"/>
          <p:nvPr/>
        </p:nvSpPr>
        <p:spPr>
          <a:xfrm>
            <a:off x="9435501" y="1822481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1497" name="Straight Arrow Connector 1496">
            <a:extLst>
              <a:ext uri="{FF2B5EF4-FFF2-40B4-BE49-F238E27FC236}">
                <a16:creationId xmlns:a16="http://schemas.microsoft.com/office/drawing/2014/main" id="{0A44E540-C5A6-031B-D0CF-BFB7C52D9F56}"/>
              </a:ext>
            </a:extLst>
          </p:cNvPr>
          <p:cNvCxnSpPr>
            <a:cxnSpLocks/>
          </p:cNvCxnSpPr>
          <p:nvPr/>
        </p:nvCxnSpPr>
        <p:spPr>
          <a:xfrm flipV="1">
            <a:off x="9652954" y="4286313"/>
            <a:ext cx="0" cy="13209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9" name="TextBox 1498">
            <a:extLst>
              <a:ext uri="{FF2B5EF4-FFF2-40B4-BE49-F238E27FC236}">
                <a16:creationId xmlns:a16="http://schemas.microsoft.com/office/drawing/2014/main" id="{E80CA968-8181-2EDC-CF4A-60C11E9F81D5}"/>
              </a:ext>
            </a:extLst>
          </p:cNvPr>
          <p:cNvSpPr txBox="1"/>
          <p:nvPr/>
        </p:nvSpPr>
        <p:spPr>
          <a:xfrm>
            <a:off x="9438014" y="5269228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5" name="TextBox 1514">
                <a:extLst>
                  <a:ext uri="{FF2B5EF4-FFF2-40B4-BE49-F238E27FC236}">
                    <a16:creationId xmlns:a16="http://schemas.microsoft.com/office/drawing/2014/main" id="{14EDE550-147C-F65E-54A3-CC8115F9CD3C}"/>
                  </a:ext>
                </a:extLst>
              </p:cNvPr>
              <p:cNvSpPr txBox="1"/>
              <p:nvPr/>
            </p:nvSpPr>
            <p:spPr>
              <a:xfrm>
                <a:off x="9884027" y="4879482"/>
                <a:ext cx="572016" cy="328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𝒓𝒆𝒇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15" name="TextBox 1514">
                <a:extLst>
                  <a:ext uri="{FF2B5EF4-FFF2-40B4-BE49-F238E27FC236}">
                    <a16:creationId xmlns:a16="http://schemas.microsoft.com/office/drawing/2014/main" id="{14EDE550-147C-F65E-54A3-CC8115F9C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027" y="4879482"/>
                <a:ext cx="572016" cy="328167"/>
              </a:xfrm>
              <a:prstGeom prst="rect">
                <a:avLst/>
              </a:prstGeom>
              <a:blipFill>
                <a:blip r:embed="rId6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0" name="TextBox 1569">
                <a:extLst>
                  <a:ext uri="{FF2B5EF4-FFF2-40B4-BE49-F238E27FC236}">
                    <a16:creationId xmlns:a16="http://schemas.microsoft.com/office/drawing/2014/main" id="{51652B4E-384E-F246-45C2-70FD098D5855}"/>
                  </a:ext>
                </a:extLst>
              </p:cNvPr>
              <p:cNvSpPr txBox="1"/>
              <p:nvPr/>
            </p:nvSpPr>
            <p:spPr>
              <a:xfrm>
                <a:off x="9692916" y="874502"/>
                <a:ext cx="34329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70" name="TextBox 1569">
                <a:extLst>
                  <a:ext uri="{FF2B5EF4-FFF2-40B4-BE49-F238E27FC236}">
                    <a16:creationId xmlns:a16="http://schemas.microsoft.com/office/drawing/2014/main" id="{51652B4E-384E-F246-45C2-70FD098D5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916" y="874502"/>
                <a:ext cx="343299" cy="184666"/>
              </a:xfrm>
              <a:prstGeom prst="rect">
                <a:avLst/>
              </a:prstGeom>
              <a:blipFill>
                <a:blip r:embed="rId8"/>
                <a:stretch>
                  <a:fillRect l="-10714" t="-3226" r="-17857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6" name="TextBox 1575">
                <a:extLst>
                  <a:ext uri="{FF2B5EF4-FFF2-40B4-BE49-F238E27FC236}">
                    <a16:creationId xmlns:a16="http://schemas.microsoft.com/office/drawing/2014/main" id="{C7C6CB6F-5DAA-EF3F-49A0-E2F7463CB7E8}"/>
                  </a:ext>
                </a:extLst>
              </p:cNvPr>
              <p:cNvSpPr txBox="1"/>
              <p:nvPr/>
            </p:nvSpPr>
            <p:spPr>
              <a:xfrm>
                <a:off x="9715500" y="4331919"/>
                <a:ext cx="34329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76" name="TextBox 1575">
                <a:extLst>
                  <a:ext uri="{FF2B5EF4-FFF2-40B4-BE49-F238E27FC236}">
                    <a16:creationId xmlns:a16="http://schemas.microsoft.com/office/drawing/2014/main" id="{C7C6CB6F-5DAA-EF3F-49A0-E2F7463CB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0" y="4331919"/>
                <a:ext cx="343299" cy="184666"/>
              </a:xfrm>
              <a:prstGeom prst="rect">
                <a:avLst/>
              </a:prstGeom>
              <a:blipFill>
                <a:blip r:embed="rId9"/>
                <a:stretch>
                  <a:fillRect l="-10714" t="-6667" r="-16071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7" name="TextBox 1576">
                <a:extLst>
                  <a:ext uri="{FF2B5EF4-FFF2-40B4-BE49-F238E27FC236}">
                    <a16:creationId xmlns:a16="http://schemas.microsoft.com/office/drawing/2014/main" id="{579FCC78-796C-BFAE-3A4C-E9BFE0AB83DE}"/>
                  </a:ext>
                </a:extLst>
              </p:cNvPr>
              <p:cNvSpPr txBox="1"/>
              <p:nvPr/>
            </p:nvSpPr>
            <p:spPr>
              <a:xfrm>
                <a:off x="11772900" y="5469592"/>
                <a:ext cx="1266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77" name="TextBox 1576">
                <a:extLst>
                  <a:ext uri="{FF2B5EF4-FFF2-40B4-BE49-F238E27FC236}">
                    <a16:creationId xmlns:a16="http://schemas.microsoft.com/office/drawing/2014/main" id="{579FCC78-796C-BFAE-3A4C-E9BFE0AB8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2900" y="5469592"/>
                <a:ext cx="126637" cy="184666"/>
              </a:xfrm>
              <a:prstGeom prst="rect">
                <a:avLst/>
              </a:prstGeom>
              <a:blipFill>
                <a:blip r:embed="rId10"/>
                <a:stretch>
                  <a:fillRect l="-28571" r="-28571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9" name="Freeform: Shape 1378">
            <a:extLst>
              <a:ext uri="{FF2B5EF4-FFF2-40B4-BE49-F238E27FC236}">
                <a16:creationId xmlns:a16="http://schemas.microsoft.com/office/drawing/2014/main" id="{5161081D-B562-3227-954E-040350754D46}"/>
              </a:ext>
            </a:extLst>
          </p:cNvPr>
          <p:cNvSpPr/>
          <p:nvPr/>
        </p:nvSpPr>
        <p:spPr>
          <a:xfrm>
            <a:off x="9692916" y="1045590"/>
            <a:ext cx="1500159" cy="900840"/>
          </a:xfrm>
          <a:custGeom>
            <a:avLst/>
            <a:gdLst>
              <a:gd name="connsiteX0" fmla="*/ 0 w 1924050"/>
              <a:gd name="connsiteY0" fmla="*/ 895482 h 900840"/>
              <a:gd name="connsiteX1" fmla="*/ 152400 w 1924050"/>
              <a:gd name="connsiteY1" fmla="*/ 819282 h 900840"/>
              <a:gd name="connsiteX2" fmla="*/ 273050 w 1924050"/>
              <a:gd name="connsiteY2" fmla="*/ 635132 h 900840"/>
              <a:gd name="connsiteX3" fmla="*/ 476250 w 1924050"/>
              <a:gd name="connsiteY3" fmla="*/ 132 h 900840"/>
              <a:gd name="connsiteX4" fmla="*/ 898525 w 1924050"/>
              <a:gd name="connsiteY4" fmla="*/ 692282 h 900840"/>
              <a:gd name="connsiteX5" fmla="*/ 1352550 w 1924050"/>
              <a:gd name="connsiteY5" fmla="*/ 879607 h 900840"/>
              <a:gd name="connsiteX6" fmla="*/ 1924050 w 1924050"/>
              <a:gd name="connsiteY6" fmla="*/ 898657 h 90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4050" h="900840">
                <a:moveTo>
                  <a:pt x="0" y="895482"/>
                </a:moveTo>
                <a:cubicBezTo>
                  <a:pt x="53446" y="879078"/>
                  <a:pt x="106892" y="862674"/>
                  <a:pt x="152400" y="819282"/>
                </a:cubicBezTo>
                <a:cubicBezTo>
                  <a:pt x="197908" y="775890"/>
                  <a:pt x="219075" y="771657"/>
                  <a:pt x="273050" y="635132"/>
                </a:cubicBezTo>
                <a:cubicBezTo>
                  <a:pt x="327025" y="498607"/>
                  <a:pt x="372004" y="-9393"/>
                  <a:pt x="476250" y="132"/>
                </a:cubicBezTo>
                <a:cubicBezTo>
                  <a:pt x="580496" y="9657"/>
                  <a:pt x="752475" y="545703"/>
                  <a:pt x="898525" y="692282"/>
                </a:cubicBezTo>
                <a:cubicBezTo>
                  <a:pt x="1044575" y="838861"/>
                  <a:pt x="1181629" y="845211"/>
                  <a:pt x="1352550" y="879607"/>
                </a:cubicBezTo>
                <a:cubicBezTo>
                  <a:pt x="1523471" y="914003"/>
                  <a:pt x="1809221" y="895482"/>
                  <a:pt x="1924050" y="898657"/>
                </a:cubicBezTo>
              </a:path>
            </a:pathLst>
          </a:custGeom>
          <a:solidFill>
            <a:schemeClr val="accent6">
              <a:lumMod val="20000"/>
              <a:lumOff val="80000"/>
              <a:alpha val="20000"/>
            </a:schemeClr>
          </a:solidFill>
          <a:ln>
            <a:solidFill>
              <a:srgbClr val="4E90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0" name="Freeform: Shape 1379">
            <a:extLst>
              <a:ext uri="{FF2B5EF4-FFF2-40B4-BE49-F238E27FC236}">
                <a16:creationId xmlns:a16="http://schemas.microsoft.com/office/drawing/2014/main" id="{73E549CD-53FF-DE48-76C0-B65E60014EF3}"/>
              </a:ext>
            </a:extLst>
          </p:cNvPr>
          <p:cNvSpPr/>
          <p:nvPr/>
        </p:nvSpPr>
        <p:spPr>
          <a:xfrm>
            <a:off x="9671050" y="1247740"/>
            <a:ext cx="1787525" cy="702828"/>
          </a:xfrm>
          <a:custGeom>
            <a:avLst/>
            <a:gdLst>
              <a:gd name="connsiteX0" fmla="*/ 0 w 1787525"/>
              <a:gd name="connsiteY0" fmla="*/ 692185 h 702828"/>
              <a:gd name="connsiteX1" fmla="*/ 520700 w 1787525"/>
              <a:gd name="connsiteY1" fmla="*/ 590585 h 702828"/>
              <a:gd name="connsiteX2" fmla="*/ 927100 w 1787525"/>
              <a:gd name="connsiteY2" fmla="*/ 35 h 702828"/>
              <a:gd name="connsiteX3" fmla="*/ 1419225 w 1787525"/>
              <a:gd name="connsiteY3" fmla="*/ 619160 h 702828"/>
              <a:gd name="connsiteX4" fmla="*/ 1787525 w 1787525"/>
              <a:gd name="connsiteY4" fmla="*/ 695360 h 702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525" h="702828">
                <a:moveTo>
                  <a:pt x="0" y="692185"/>
                </a:moveTo>
                <a:cubicBezTo>
                  <a:pt x="183091" y="699064"/>
                  <a:pt x="366183" y="705943"/>
                  <a:pt x="520700" y="590585"/>
                </a:cubicBezTo>
                <a:cubicBezTo>
                  <a:pt x="675217" y="475227"/>
                  <a:pt x="777346" y="-4727"/>
                  <a:pt x="927100" y="35"/>
                </a:cubicBezTo>
                <a:cubicBezTo>
                  <a:pt x="1076854" y="4797"/>
                  <a:pt x="1275821" y="503273"/>
                  <a:pt x="1419225" y="619160"/>
                </a:cubicBezTo>
                <a:cubicBezTo>
                  <a:pt x="1562629" y="735047"/>
                  <a:pt x="1721908" y="697477"/>
                  <a:pt x="1787525" y="695360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1" name="Freeform: Shape 1380">
            <a:extLst>
              <a:ext uri="{FF2B5EF4-FFF2-40B4-BE49-F238E27FC236}">
                <a16:creationId xmlns:a16="http://schemas.microsoft.com/office/drawing/2014/main" id="{E8FA51DA-F55E-21B2-679E-9ADA75B440B3}"/>
              </a:ext>
            </a:extLst>
          </p:cNvPr>
          <p:cNvSpPr/>
          <p:nvPr/>
        </p:nvSpPr>
        <p:spPr>
          <a:xfrm>
            <a:off x="9634339" y="2580473"/>
            <a:ext cx="1924050" cy="900840"/>
          </a:xfrm>
          <a:custGeom>
            <a:avLst/>
            <a:gdLst>
              <a:gd name="connsiteX0" fmla="*/ 0 w 1924050"/>
              <a:gd name="connsiteY0" fmla="*/ 895482 h 900840"/>
              <a:gd name="connsiteX1" fmla="*/ 152400 w 1924050"/>
              <a:gd name="connsiteY1" fmla="*/ 819282 h 900840"/>
              <a:gd name="connsiteX2" fmla="*/ 273050 w 1924050"/>
              <a:gd name="connsiteY2" fmla="*/ 635132 h 900840"/>
              <a:gd name="connsiteX3" fmla="*/ 476250 w 1924050"/>
              <a:gd name="connsiteY3" fmla="*/ 132 h 900840"/>
              <a:gd name="connsiteX4" fmla="*/ 898525 w 1924050"/>
              <a:gd name="connsiteY4" fmla="*/ 692282 h 900840"/>
              <a:gd name="connsiteX5" fmla="*/ 1352550 w 1924050"/>
              <a:gd name="connsiteY5" fmla="*/ 879607 h 900840"/>
              <a:gd name="connsiteX6" fmla="*/ 1924050 w 1924050"/>
              <a:gd name="connsiteY6" fmla="*/ 898657 h 90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4050" h="900840">
                <a:moveTo>
                  <a:pt x="0" y="895482"/>
                </a:moveTo>
                <a:cubicBezTo>
                  <a:pt x="53446" y="879078"/>
                  <a:pt x="106892" y="862674"/>
                  <a:pt x="152400" y="819282"/>
                </a:cubicBezTo>
                <a:cubicBezTo>
                  <a:pt x="197908" y="775890"/>
                  <a:pt x="219075" y="771657"/>
                  <a:pt x="273050" y="635132"/>
                </a:cubicBezTo>
                <a:cubicBezTo>
                  <a:pt x="327025" y="498607"/>
                  <a:pt x="372004" y="-9393"/>
                  <a:pt x="476250" y="132"/>
                </a:cubicBezTo>
                <a:cubicBezTo>
                  <a:pt x="580496" y="9657"/>
                  <a:pt x="752475" y="545703"/>
                  <a:pt x="898525" y="692282"/>
                </a:cubicBezTo>
                <a:cubicBezTo>
                  <a:pt x="1044575" y="838861"/>
                  <a:pt x="1181629" y="845211"/>
                  <a:pt x="1352550" y="879607"/>
                </a:cubicBezTo>
                <a:cubicBezTo>
                  <a:pt x="1523471" y="914003"/>
                  <a:pt x="1809221" y="895482"/>
                  <a:pt x="1924050" y="898657"/>
                </a:cubicBezTo>
              </a:path>
            </a:pathLst>
          </a:custGeom>
          <a:solidFill>
            <a:srgbClr val="F1F8FF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3" name="Freeform: Shape 1382">
            <a:extLst>
              <a:ext uri="{FF2B5EF4-FFF2-40B4-BE49-F238E27FC236}">
                <a16:creationId xmlns:a16="http://schemas.microsoft.com/office/drawing/2014/main" id="{17F21FFD-EEDE-94EB-6489-D73CE5FEFDAA}"/>
              </a:ext>
            </a:extLst>
          </p:cNvPr>
          <p:cNvSpPr/>
          <p:nvPr/>
        </p:nvSpPr>
        <p:spPr>
          <a:xfrm>
            <a:off x="9687244" y="2532503"/>
            <a:ext cx="1581150" cy="961127"/>
          </a:xfrm>
          <a:custGeom>
            <a:avLst/>
            <a:gdLst>
              <a:gd name="connsiteX0" fmla="*/ 0 w 1581150"/>
              <a:gd name="connsiteY0" fmla="*/ 939854 h 961127"/>
              <a:gd name="connsiteX1" fmla="*/ 714375 w 1581150"/>
              <a:gd name="connsiteY1" fmla="*/ 838254 h 961127"/>
              <a:gd name="connsiteX2" fmla="*/ 1139825 w 1581150"/>
              <a:gd name="connsiteY2" fmla="*/ 54 h 961127"/>
              <a:gd name="connsiteX3" fmla="*/ 1298575 w 1581150"/>
              <a:gd name="connsiteY3" fmla="*/ 796979 h 961127"/>
              <a:gd name="connsiteX4" fmla="*/ 1581150 w 1581150"/>
              <a:gd name="connsiteY4" fmla="*/ 949379 h 961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1150" h="961127">
                <a:moveTo>
                  <a:pt x="0" y="939854"/>
                </a:moveTo>
                <a:cubicBezTo>
                  <a:pt x="262202" y="967370"/>
                  <a:pt x="524404" y="994887"/>
                  <a:pt x="714375" y="838254"/>
                </a:cubicBezTo>
                <a:cubicBezTo>
                  <a:pt x="904346" y="681621"/>
                  <a:pt x="1042458" y="6933"/>
                  <a:pt x="1139825" y="54"/>
                </a:cubicBezTo>
                <a:cubicBezTo>
                  <a:pt x="1237192" y="-6825"/>
                  <a:pt x="1225021" y="638758"/>
                  <a:pt x="1298575" y="796979"/>
                </a:cubicBezTo>
                <a:cubicBezTo>
                  <a:pt x="1372129" y="955200"/>
                  <a:pt x="1476639" y="952289"/>
                  <a:pt x="1581150" y="949379"/>
                </a:cubicBezTo>
              </a:path>
            </a:pathLst>
          </a:custGeom>
          <a:solidFill>
            <a:schemeClr val="accent6">
              <a:lumMod val="20000"/>
              <a:lumOff val="80000"/>
              <a:alpha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5" name="Straight Arrow Connector 1394">
            <a:extLst>
              <a:ext uri="{FF2B5EF4-FFF2-40B4-BE49-F238E27FC236}">
                <a16:creationId xmlns:a16="http://schemas.microsoft.com/office/drawing/2014/main" id="{AF122A5C-E4E4-82F0-7F13-E4DDA5124A57}"/>
              </a:ext>
            </a:extLst>
          </p:cNvPr>
          <p:cNvCxnSpPr>
            <a:cxnSpLocks/>
          </p:cNvCxnSpPr>
          <p:nvPr/>
        </p:nvCxnSpPr>
        <p:spPr>
          <a:xfrm flipV="1">
            <a:off x="9637514" y="2345874"/>
            <a:ext cx="0" cy="13020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9" name="TextBox 1408">
                <a:extLst>
                  <a:ext uri="{FF2B5EF4-FFF2-40B4-BE49-F238E27FC236}">
                    <a16:creationId xmlns:a16="http://schemas.microsoft.com/office/drawing/2014/main" id="{67B8B4E7-357D-3B68-3D1A-9FB8543F2C6B}"/>
                  </a:ext>
                </a:extLst>
              </p:cNvPr>
              <p:cNvSpPr txBox="1"/>
              <p:nvPr/>
            </p:nvSpPr>
            <p:spPr>
              <a:xfrm>
                <a:off x="9880467" y="2827216"/>
                <a:ext cx="572016" cy="328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𝒓𝒆𝒇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09" name="TextBox 1408">
                <a:extLst>
                  <a:ext uri="{FF2B5EF4-FFF2-40B4-BE49-F238E27FC236}">
                    <a16:creationId xmlns:a16="http://schemas.microsoft.com/office/drawing/2014/main" id="{67B8B4E7-357D-3B68-3D1A-9FB8543F2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467" y="2827216"/>
                <a:ext cx="572016" cy="328167"/>
              </a:xfrm>
              <a:prstGeom prst="rect">
                <a:avLst/>
              </a:prstGeom>
              <a:blipFill>
                <a:blip r:embed="rId11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0" name="TextBox 1409">
                <a:extLst>
                  <a:ext uri="{FF2B5EF4-FFF2-40B4-BE49-F238E27FC236}">
                    <a16:creationId xmlns:a16="http://schemas.microsoft.com/office/drawing/2014/main" id="{EBA9375F-0F05-66A6-0A2F-402FB7944E97}"/>
                  </a:ext>
                </a:extLst>
              </p:cNvPr>
              <p:cNvSpPr txBox="1"/>
              <p:nvPr/>
            </p:nvSpPr>
            <p:spPr>
              <a:xfrm>
                <a:off x="9704195" y="2393529"/>
                <a:ext cx="34329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10" name="TextBox 1409">
                <a:extLst>
                  <a:ext uri="{FF2B5EF4-FFF2-40B4-BE49-F238E27FC236}">
                    <a16:creationId xmlns:a16="http://schemas.microsoft.com/office/drawing/2014/main" id="{EBA9375F-0F05-66A6-0A2F-402FB7944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195" y="2393529"/>
                <a:ext cx="343299" cy="184666"/>
              </a:xfrm>
              <a:prstGeom prst="rect">
                <a:avLst/>
              </a:prstGeom>
              <a:blipFill>
                <a:blip r:embed="rId9"/>
                <a:stretch>
                  <a:fillRect l="-10714" t="-6667" r="-16071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3" name="TextBox 1412">
                <a:extLst>
                  <a:ext uri="{FF2B5EF4-FFF2-40B4-BE49-F238E27FC236}">
                    <a16:creationId xmlns:a16="http://schemas.microsoft.com/office/drawing/2014/main" id="{29FD9556-2511-5137-EE58-3F8F21BB6D56}"/>
                  </a:ext>
                </a:extLst>
              </p:cNvPr>
              <p:cNvSpPr txBox="1"/>
              <p:nvPr/>
            </p:nvSpPr>
            <p:spPr>
              <a:xfrm>
                <a:off x="11761595" y="3545490"/>
                <a:ext cx="1266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413" name="TextBox 1412">
                <a:extLst>
                  <a:ext uri="{FF2B5EF4-FFF2-40B4-BE49-F238E27FC236}">
                    <a16:creationId xmlns:a16="http://schemas.microsoft.com/office/drawing/2014/main" id="{29FD9556-2511-5137-EE58-3F8F21BB6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1595" y="3545490"/>
                <a:ext cx="126637" cy="184666"/>
              </a:xfrm>
              <a:prstGeom prst="rect">
                <a:avLst/>
              </a:prstGeom>
              <a:blipFill>
                <a:blip r:embed="rId10"/>
                <a:stretch>
                  <a:fillRect l="-28571" r="-28571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4" name="TextBox 1413">
                <a:extLst>
                  <a:ext uri="{FF2B5EF4-FFF2-40B4-BE49-F238E27FC236}">
                    <a16:creationId xmlns:a16="http://schemas.microsoft.com/office/drawing/2014/main" id="{02DC0FD1-5E24-5DFE-1262-91E65412F5C8}"/>
                  </a:ext>
                </a:extLst>
              </p:cNvPr>
              <p:cNvSpPr txBox="1"/>
              <p:nvPr/>
            </p:nvSpPr>
            <p:spPr>
              <a:xfrm>
                <a:off x="10546336" y="2227038"/>
                <a:ext cx="639341" cy="31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𝑫𝑷𝑶</m:t>
                          </m:r>
                        </m:sub>
                        <m:sup>
                          <m:r>
                            <a:rPr lang="en-U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𝒕𝒓𝒖𝒆</m:t>
                          </m:r>
                        </m:sup>
                      </m:sSubSup>
                    </m:oMath>
                  </m:oMathPara>
                </a14:m>
                <a:endParaRPr lang="en-US" sz="1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14" name="TextBox 1413">
                <a:extLst>
                  <a:ext uri="{FF2B5EF4-FFF2-40B4-BE49-F238E27FC236}">
                    <a16:creationId xmlns:a16="http://schemas.microsoft.com/office/drawing/2014/main" id="{02DC0FD1-5E24-5DFE-1262-91E65412F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6336" y="2227038"/>
                <a:ext cx="639341" cy="3148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8" name="Connector: Curved 1417">
            <a:extLst>
              <a:ext uri="{FF2B5EF4-FFF2-40B4-BE49-F238E27FC236}">
                <a16:creationId xmlns:a16="http://schemas.microsoft.com/office/drawing/2014/main" id="{D36081DA-C1D2-951A-BA30-FC9A4484E02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158836" y="2460522"/>
            <a:ext cx="442763" cy="379861"/>
          </a:xfrm>
          <a:prstGeom prst="curvedConnector2">
            <a:avLst/>
          </a:prstGeom>
          <a:ln w="1270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5" name="Freeform: Shape 1424">
            <a:extLst>
              <a:ext uri="{FF2B5EF4-FFF2-40B4-BE49-F238E27FC236}">
                <a16:creationId xmlns:a16="http://schemas.microsoft.com/office/drawing/2014/main" id="{468B8E0D-3C7C-A50F-1595-980C3360E7F3}"/>
              </a:ext>
            </a:extLst>
          </p:cNvPr>
          <p:cNvSpPr/>
          <p:nvPr/>
        </p:nvSpPr>
        <p:spPr>
          <a:xfrm>
            <a:off x="9677997" y="2576244"/>
            <a:ext cx="2040731" cy="919164"/>
          </a:xfrm>
          <a:custGeom>
            <a:avLst/>
            <a:gdLst>
              <a:gd name="connsiteX0" fmla="*/ 0 w 2040731"/>
              <a:gd name="connsiteY0" fmla="*/ 902495 h 919164"/>
              <a:gd name="connsiteX1" fmla="*/ 528637 w 2040731"/>
              <a:gd name="connsiteY1" fmla="*/ 835820 h 919164"/>
              <a:gd name="connsiteX2" fmla="*/ 1076325 w 2040731"/>
              <a:gd name="connsiteY2" fmla="*/ 685801 h 919164"/>
              <a:gd name="connsiteX3" fmla="*/ 1447800 w 2040731"/>
              <a:gd name="connsiteY3" fmla="*/ 1 h 919164"/>
              <a:gd name="connsiteX4" fmla="*/ 1745456 w 2040731"/>
              <a:gd name="connsiteY4" fmla="*/ 692945 h 919164"/>
              <a:gd name="connsiteX5" fmla="*/ 2040731 w 2040731"/>
              <a:gd name="connsiteY5" fmla="*/ 919164 h 91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0731" h="919164">
                <a:moveTo>
                  <a:pt x="0" y="902495"/>
                </a:moveTo>
                <a:cubicBezTo>
                  <a:pt x="174625" y="887215"/>
                  <a:pt x="349250" y="871936"/>
                  <a:pt x="528637" y="835820"/>
                </a:cubicBezTo>
                <a:cubicBezTo>
                  <a:pt x="708024" y="799704"/>
                  <a:pt x="923131" y="825104"/>
                  <a:pt x="1076325" y="685801"/>
                </a:cubicBezTo>
                <a:cubicBezTo>
                  <a:pt x="1229519" y="546498"/>
                  <a:pt x="1336278" y="-1190"/>
                  <a:pt x="1447800" y="1"/>
                </a:cubicBezTo>
                <a:cubicBezTo>
                  <a:pt x="1559322" y="1192"/>
                  <a:pt x="1646634" y="539751"/>
                  <a:pt x="1745456" y="692945"/>
                </a:cubicBezTo>
                <a:cubicBezTo>
                  <a:pt x="1844278" y="846139"/>
                  <a:pt x="1958578" y="879476"/>
                  <a:pt x="2040731" y="919164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6" name="Straight Arrow Connector 1425">
            <a:extLst>
              <a:ext uri="{FF2B5EF4-FFF2-40B4-BE49-F238E27FC236}">
                <a16:creationId xmlns:a16="http://schemas.microsoft.com/office/drawing/2014/main" id="{EA8B3677-C317-2198-B8C9-3210889DD3D1}"/>
              </a:ext>
            </a:extLst>
          </p:cNvPr>
          <p:cNvCxnSpPr>
            <a:cxnSpLocks/>
          </p:cNvCxnSpPr>
          <p:nvPr/>
        </p:nvCxnSpPr>
        <p:spPr>
          <a:xfrm>
            <a:off x="9637514" y="3485791"/>
            <a:ext cx="22415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8" name="TextBox 1427">
            <a:extLst>
              <a:ext uri="{FF2B5EF4-FFF2-40B4-BE49-F238E27FC236}">
                <a16:creationId xmlns:a16="http://schemas.microsoft.com/office/drawing/2014/main" id="{91012DBA-AF70-1E50-F2AC-0C22F5BB3E97}"/>
              </a:ext>
            </a:extLst>
          </p:cNvPr>
          <p:cNvSpPr txBox="1"/>
          <p:nvPr/>
        </p:nvSpPr>
        <p:spPr>
          <a:xfrm>
            <a:off x="9422574" y="3357364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429" name="Oval 1428">
            <a:extLst>
              <a:ext uri="{FF2B5EF4-FFF2-40B4-BE49-F238E27FC236}">
                <a16:creationId xmlns:a16="http://schemas.microsoft.com/office/drawing/2014/main" id="{E1A56F4B-304A-76BE-E4A3-BD84F123C096}"/>
              </a:ext>
            </a:extLst>
          </p:cNvPr>
          <p:cNvSpPr/>
          <p:nvPr/>
        </p:nvSpPr>
        <p:spPr>
          <a:xfrm>
            <a:off x="10053126" y="3446394"/>
            <a:ext cx="80963" cy="76913"/>
          </a:xfrm>
          <a:prstGeom prst="ellipse">
            <a:avLst/>
          </a:prstGeom>
          <a:solidFill>
            <a:srgbClr val="F7887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9" name="Oval 1438">
            <a:extLst>
              <a:ext uri="{FF2B5EF4-FFF2-40B4-BE49-F238E27FC236}">
                <a16:creationId xmlns:a16="http://schemas.microsoft.com/office/drawing/2014/main" id="{491B6FDA-8CC5-C475-8F88-34A46340CD26}"/>
              </a:ext>
            </a:extLst>
          </p:cNvPr>
          <p:cNvSpPr/>
          <p:nvPr/>
        </p:nvSpPr>
        <p:spPr>
          <a:xfrm>
            <a:off x="9867389" y="3446394"/>
            <a:ext cx="80963" cy="76913"/>
          </a:xfrm>
          <a:prstGeom prst="ellipse">
            <a:avLst/>
          </a:prstGeom>
          <a:solidFill>
            <a:srgbClr val="F7887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0" name="Oval 1439">
            <a:extLst>
              <a:ext uri="{FF2B5EF4-FFF2-40B4-BE49-F238E27FC236}">
                <a16:creationId xmlns:a16="http://schemas.microsoft.com/office/drawing/2014/main" id="{D679617A-D2CC-29E4-45F3-1BE05E9E4E1D}"/>
              </a:ext>
            </a:extLst>
          </p:cNvPr>
          <p:cNvSpPr/>
          <p:nvPr/>
        </p:nvSpPr>
        <p:spPr>
          <a:xfrm>
            <a:off x="10169808" y="3446394"/>
            <a:ext cx="80963" cy="76913"/>
          </a:xfrm>
          <a:prstGeom prst="ellipse">
            <a:avLst/>
          </a:prstGeom>
          <a:solidFill>
            <a:srgbClr val="F7887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1" name="Oval 1440">
            <a:extLst>
              <a:ext uri="{FF2B5EF4-FFF2-40B4-BE49-F238E27FC236}">
                <a16:creationId xmlns:a16="http://schemas.microsoft.com/office/drawing/2014/main" id="{C6105083-6C32-32C0-1791-1A6CF4B01163}"/>
              </a:ext>
            </a:extLst>
          </p:cNvPr>
          <p:cNvSpPr/>
          <p:nvPr/>
        </p:nvSpPr>
        <p:spPr>
          <a:xfrm>
            <a:off x="10417458" y="3446394"/>
            <a:ext cx="80963" cy="76913"/>
          </a:xfrm>
          <a:prstGeom prst="ellipse">
            <a:avLst/>
          </a:prstGeom>
          <a:solidFill>
            <a:srgbClr val="F7887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2" name="Oval 1441">
            <a:extLst>
              <a:ext uri="{FF2B5EF4-FFF2-40B4-BE49-F238E27FC236}">
                <a16:creationId xmlns:a16="http://schemas.microsoft.com/office/drawing/2014/main" id="{DCAB7421-8B8D-EC8A-B964-188D2FEBECAB}"/>
              </a:ext>
            </a:extLst>
          </p:cNvPr>
          <p:cNvSpPr/>
          <p:nvPr/>
        </p:nvSpPr>
        <p:spPr>
          <a:xfrm>
            <a:off x="10536520" y="3446394"/>
            <a:ext cx="80963" cy="76913"/>
          </a:xfrm>
          <a:prstGeom prst="ellipse">
            <a:avLst/>
          </a:prstGeom>
          <a:solidFill>
            <a:srgbClr val="F7887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3" name="Connector: Curved 1442">
            <a:extLst>
              <a:ext uri="{FF2B5EF4-FFF2-40B4-BE49-F238E27FC236}">
                <a16:creationId xmlns:a16="http://schemas.microsoft.com/office/drawing/2014/main" id="{4C039FCA-DD72-3E25-0A8E-CE4188417688}"/>
              </a:ext>
            </a:extLst>
          </p:cNvPr>
          <p:cNvCxnSpPr>
            <a:cxnSpLocks/>
            <a:stCxn id="1439" idx="4"/>
          </p:cNvCxnSpPr>
          <p:nvPr/>
        </p:nvCxnSpPr>
        <p:spPr>
          <a:xfrm rot="16200000" flipH="1">
            <a:off x="10345046" y="3086132"/>
            <a:ext cx="17847" cy="892196"/>
          </a:xfrm>
          <a:prstGeom prst="curvedConnector3">
            <a:avLst>
              <a:gd name="adj1" fmla="val 1380888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4" name="Connector: Curved 1443">
            <a:extLst>
              <a:ext uri="{FF2B5EF4-FFF2-40B4-BE49-F238E27FC236}">
                <a16:creationId xmlns:a16="http://schemas.microsoft.com/office/drawing/2014/main" id="{46E1BAD5-C058-F9C8-59DB-5466293CB637}"/>
              </a:ext>
            </a:extLst>
          </p:cNvPr>
          <p:cNvCxnSpPr>
            <a:cxnSpLocks/>
            <a:endCxn id="1442" idx="4"/>
          </p:cNvCxnSpPr>
          <p:nvPr/>
        </p:nvCxnSpPr>
        <p:spPr>
          <a:xfrm rot="5400000" flipH="1">
            <a:off x="10743231" y="3357078"/>
            <a:ext cx="17847" cy="350306"/>
          </a:xfrm>
          <a:prstGeom prst="curvedConnector3">
            <a:avLst>
              <a:gd name="adj1" fmla="val -1280888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5" name="Connector: Curved 1444">
            <a:extLst>
              <a:ext uri="{FF2B5EF4-FFF2-40B4-BE49-F238E27FC236}">
                <a16:creationId xmlns:a16="http://schemas.microsoft.com/office/drawing/2014/main" id="{2D1D19D3-B073-5EB4-3CA7-23C3D50692CB}"/>
              </a:ext>
            </a:extLst>
          </p:cNvPr>
          <p:cNvCxnSpPr>
            <a:cxnSpLocks/>
            <a:endCxn id="1429" idx="4"/>
          </p:cNvCxnSpPr>
          <p:nvPr/>
        </p:nvCxnSpPr>
        <p:spPr>
          <a:xfrm rot="5400000" flipH="1">
            <a:off x="10610278" y="3006638"/>
            <a:ext cx="17847" cy="1051187"/>
          </a:xfrm>
          <a:prstGeom prst="curvedConnector3">
            <a:avLst>
              <a:gd name="adj1" fmla="val -1280888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6" name="Connector: Curved 1445">
            <a:extLst>
              <a:ext uri="{FF2B5EF4-FFF2-40B4-BE49-F238E27FC236}">
                <a16:creationId xmlns:a16="http://schemas.microsoft.com/office/drawing/2014/main" id="{2226D4C0-05DB-50AA-642D-F957B7BC2DED}"/>
              </a:ext>
            </a:extLst>
          </p:cNvPr>
          <p:cNvCxnSpPr>
            <a:cxnSpLocks/>
            <a:endCxn id="1441" idx="4"/>
          </p:cNvCxnSpPr>
          <p:nvPr/>
        </p:nvCxnSpPr>
        <p:spPr>
          <a:xfrm rot="5400000" flipH="1">
            <a:off x="10894838" y="3086410"/>
            <a:ext cx="17847" cy="891643"/>
          </a:xfrm>
          <a:prstGeom prst="curvedConnector3">
            <a:avLst>
              <a:gd name="adj1" fmla="val -1280888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47" name="Connector: Curved 1446">
            <a:extLst>
              <a:ext uri="{FF2B5EF4-FFF2-40B4-BE49-F238E27FC236}">
                <a16:creationId xmlns:a16="http://schemas.microsoft.com/office/drawing/2014/main" id="{AEB80E26-53F4-2CCF-DD17-89791ECD3B35}"/>
              </a:ext>
            </a:extLst>
          </p:cNvPr>
          <p:cNvCxnSpPr>
            <a:cxnSpLocks/>
          </p:cNvCxnSpPr>
          <p:nvPr/>
        </p:nvCxnSpPr>
        <p:spPr>
          <a:xfrm rot="5400000" flipH="1">
            <a:off x="10919841" y="2825663"/>
            <a:ext cx="17847" cy="1427424"/>
          </a:xfrm>
          <a:prstGeom prst="curvedConnector3">
            <a:avLst>
              <a:gd name="adj1" fmla="val -1280888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8" name="TextBox 1447">
                <a:extLst>
                  <a:ext uri="{FF2B5EF4-FFF2-40B4-BE49-F238E27FC236}">
                    <a16:creationId xmlns:a16="http://schemas.microsoft.com/office/drawing/2014/main" id="{B582A097-C901-A662-86A9-047D9EDC707B}"/>
                  </a:ext>
                </a:extLst>
              </p:cNvPr>
              <p:cNvSpPr txBox="1"/>
              <p:nvPr/>
            </p:nvSpPr>
            <p:spPr>
              <a:xfrm>
                <a:off x="10839140" y="1283735"/>
                <a:ext cx="777200" cy="3502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𝑫𝑷𝑶</m:t>
                          </m:r>
                        </m:sub>
                        <m:sup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𝒆𝒙𝒑𝒆𝒄𝒕</m:t>
                          </m:r>
                        </m:sup>
                      </m:sSubSup>
                    </m:oMath>
                  </m:oMathPara>
                </a14:m>
                <a:endParaRPr lang="en-US" sz="1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48" name="TextBox 1447">
                <a:extLst>
                  <a:ext uri="{FF2B5EF4-FFF2-40B4-BE49-F238E27FC236}">
                    <a16:creationId xmlns:a16="http://schemas.microsoft.com/office/drawing/2014/main" id="{B582A097-C901-A662-86A9-047D9EDC7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9140" y="1283735"/>
                <a:ext cx="777200" cy="35028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2" name="TextBox 1451">
                <a:extLst>
                  <a:ext uri="{FF2B5EF4-FFF2-40B4-BE49-F238E27FC236}">
                    <a16:creationId xmlns:a16="http://schemas.microsoft.com/office/drawing/2014/main" id="{825CD9D5-535B-6C7B-5972-E2677864E5C6}"/>
                  </a:ext>
                </a:extLst>
              </p:cNvPr>
              <p:cNvSpPr txBox="1"/>
              <p:nvPr/>
            </p:nvSpPr>
            <p:spPr>
              <a:xfrm>
                <a:off x="10077426" y="912979"/>
                <a:ext cx="1910523" cy="31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𝑫𝑷𝑶</m:t>
                        </m:r>
                      </m:sub>
                      <m:sup>
                        <m:r>
                          <a:rPr lang="en-US" sz="1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𝒕𝒓𝒖𝒆</m:t>
                        </m:r>
                      </m:sup>
                    </m:sSubSup>
                  </m:oMath>
                </a14:m>
                <a:r>
                  <a:rPr lang="en-US" sz="14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200" kern="1000" spc="-5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 change too much</a:t>
                </a:r>
                <a:r>
                  <a:rPr 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52" name="TextBox 1451">
                <a:extLst>
                  <a:ext uri="{FF2B5EF4-FFF2-40B4-BE49-F238E27FC236}">
                    <a16:creationId xmlns:a16="http://schemas.microsoft.com/office/drawing/2014/main" id="{825CD9D5-535B-6C7B-5972-E2677864E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426" y="912979"/>
                <a:ext cx="1910523" cy="314830"/>
              </a:xfrm>
              <a:prstGeom prst="rect">
                <a:avLst/>
              </a:prstGeom>
              <a:blipFill>
                <a:blip r:embed="rId14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53" name="Connector: Curved 1452">
            <a:extLst>
              <a:ext uri="{FF2B5EF4-FFF2-40B4-BE49-F238E27FC236}">
                <a16:creationId xmlns:a16="http://schemas.microsoft.com/office/drawing/2014/main" id="{59518416-43FE-CFEA-309A-8A64684066B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104900" y="1191762"/>
            <a:ext cx="276079" cy="327365"/>
          </a:xfrm>
          <a:prstGeom prst="curvedConnector3">
            <a:avLst>
              <a:gd name="adj1" fmla="val 50000"/>
            </a:avLst>
          </a:prstGeom>
          <a:ln w="1270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8" name="TextBox 1297">
                <a:extLst>
                  <a:ext uri="{FF2B5EF4-FFF2-40B4-BE49-F238E27FC236}">
                    <a16:creationId xmlns:a16="http://schemas.microsoft.com/office/drawing/2014/main" id="{1130F5B0-926D-25A0-DC92-F9CEF5DFFE72}"/>
                  </a:ext>
                </a:extLst>
              </p:cNvPr>
              <p:cNvSpPr txBox="1"/>
              <p:nvPr/>
            </p:nvSpPr>
            <p:spPr>
              <a:xfrm>
                <a:off x="9793249" y="1400329"/>
                <a:ext cx="572016" cy="3281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𝒓𝒆𝒇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98" name="TextBox 1297">
                <a:extLst>
                  <a:ext uri="{FF2B5EF4-FFF2-40B4-BE49-F238E27FC236}">
                    <a16:creationId xmlns:a16="http://schemas.microsoft.com/office/drawing/2014/main" id="{1130F5B0-926D-25A0-DC92-F9CEF5DFF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249" y="1400329"/>
                <a:ext cx="572016" cy="328167"/>
              </a:xfrm>
              <a:prstGeom prst="rect">
                <a:avLst/>
              </a:prstGeom>
              <a:blipFill>
                <a:blip r:embed="rId15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9" name="TextBox 1458">
                <a:extLst>
                  <a:ext uri="{FF2B5EF4-FFF2-40B4-BE49-F238E27FC236}">
                    <a16:creationId xmlns:a16="http://schemas.microsoft.com/office/drawing/2014/main" id="{7CFDA618-69CB-8472-D8DD-DC877D181574}"/>
                  </a:ext>
                </a:extLst>
              </p:cNvPr>
              <p:cNvSpPr txBox="1"/>
              <p:nvPr/>
            </p:nvSpPr>
            <p:spPr>
              <a:xfrm>
                <a:off x="11275665" y="2757594"/>
                <a:ext cx="777200" cy="3502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𝑫𝑷𝑶</m:t>
                          </m:r>
                        </m:sub>
                        <m:sup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𝒆𝒙𝒑𝒆𝒄𝒕</m:t>
                          </m:r>
                        </m:sup>
                      </m:sSubSup>
                    </m:oMath>
                  </m:oMathPara>
                </a14:m>
                <a:endParaRPr lang="en-US" sz="1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59" name="TextBox 1458">
                <a:extLst>
                  <a:ext uri="{FF2B5EF4-FFF2-40B4-BE49-F238E27FC236}">
                    <a16:creationId xmlns:a16="http://schemas.microsoft.com/office/drawing/2014/main" id="{7CFDA618-69CB-8472-D8DD-DC877D181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5665" y="2757594"/>
                <a:ext cx="777200" cy="35028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9" name="Straight Arrow Connector 1278">
            <a:extLst>
              <a:ext uri="{FF2B5EF4-FFF2-40B4-BE49-F238E27FC236}">
                <a16:creationId xmlns:a16="http://schemas.microsoft.com/office/drawing/2014/main" id="{13F6AE50-AF57-3690-1874-93478C55DF16}"/>
              </a:ext>
            </a:extLst>
          </p:cNvPr>
          <p:cNvCxnSpPr>
            <a:cxnSpLocks/>
          </p:cNvCxnSpPr>
          <p:nvPr/>
        </p:nvCxnSpPr>
        <p:spPr>
          <a:xfrm>
            <a:off x="9650441" y="1946145"/>
            <a:ext cx="22415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3" name="Oval 1282">
            <a:extLst>
              <a:ext uri="{FF2B5EF4-FFF2-40B4-BE49-F238E27FC236}">
                <a16:creationId xmlns:a16="http://schemas.microsoft.com/office/drawing/2014/main" id="{3A9E8C62-4466-F67F-C532-403CCFA2BE2C}"/>
              </a:ext>
            </a:extLst>
          </p:cNvPr>
          <p:cNvSpPr/>
          <p:nvPr/>
        </p:nvSpPr>
        <p:spPr>
          <a:xfrm>
            <a:off x="11318081" y="1897520"/>
            <a:ext cx="80963" cy="76913"/>
          </a:xfrm>
          <a:prstGeom prst="ellipse">
            <a:avLst/>
          </a:prstGeom>
          <a:solidFill>
            <a:srgbClr val="F7887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9" name="Oval 1288">
            <a:extLst>
              <a:ext uri="{FF2B5EF4-FFF2-40B4-BE49-F238E27FC236}">
                <a16:creationId xmlns:a16="http://schemas.microsoft.com/office/drawing/2014/main" id="{E60222A1-F613-3372-6987-D2422F23A93E}"/>
              </a:ext>
            </a:extLst>
          </p:cNvPr>
          <p:cNvSpPr/>
          <p:nvPr/>
        </p:nvSpPr>
        <p:spPr>
          <a:xfrm>
            <a:off x="11179175" y="1897520"/>
            <a:ext cx="80963" cy="76913"/>
          </a:xfrm>
          <a:prstGeom prst="ellipse">
            <a:avLst/>
          </a:prstGeom>
          <a:solidFill>
            <a:srgbClr val="F7887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0" name="Oval 1289">
            <a:extLst>
              <a:ext uri="{FF2B5EF4-FFF2-40B4-BE49-F238E27FC236}">
                <a16:creationId xmlns:a16="http://schemas.microsoft.com/office/drawing/2014/main" id="{84AC2269-D613-D538-16E6-1BF836462779}"/>
              </a:ext>
            </a:extLst>
          </p:cNvPr>
          <p:cNvSpPr/>
          <p:nvPr/>
        </p:nvSpPr>
        <p:spPr>
          <a:xfrm>
            <a:off x="11431588" y="1897520"/>
            <a:ext cx="80963" cy="76913"/>
          </a:xfrm>
          <a:prstGeom prst="ellipse">
            <a:avLst/>
          </a:prstGeom>
          <a:solidFill>
            <a:srgbClr val="F7887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1" name="Oval 1290">
            <a:extLst>
              <a:ext uri="{FF2B5EF4-FFF2-40B4-BE49-F238E27FC236}">
                <a16:creationId xmlns:a16="http://schemas.microsoft.com/office/drawing/2014/main" id="{DA69FBAF-448C-64AE-7D06-15CC38935C3D}"/>
              </a:ext>
            </a:extLst>
          </p:cNvPr>
          <p:cNvSpPr/>
          <p:nvPr/>
        </p:nvSpPr>
        <p:spPr>
          <a:xfrm>
            <a:off x="11557001" y="1897017"/>
            <a:ext cx="80963" cy="76913"/>
          </a:xfrm>
          <a:prstGeom prst="ellipse">
            <a:avLst/>
          </a:prstGeom>
          <a:solidFill>
            <a:srgbClr val="F7887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2" name="Oval 1291">
            <a:extLst>
              <a:ext uri="{FF2B5EF4-FFF2-40B4-BE49-F238E27FC236}">
                <a16:creationId xmlns:a16="http://schemas.microsoft.com/office/drawing/2014/main" id="{14A3ACD3-9CFF-DE1C-5BFF-306F3AE8E44F}"/>
              </a:ext>
            </a:extLst>
          </p:cNvPr>
          <p:cNvSpPr/>
          <p:nvPr/>
        </p:nvSpPr>
        <p:spPr>
          <a:xfrm>
            <a:off x="11691937" y="1897520"/>
            <a:ext cx="80963" cy="76913"/>
          </a:xfrm>
          <a:prstGeom prst="ellipse">
            <a:avLst/>
          </a:prstGeom>
          <a:solidFill>
            <a:srgbClr val="F7887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3" name="Connector: Curved 1292">
            <a:extLst>
              <a:ext uri="{FF2B5EF4-FFF2-40B4-BE49-F238E27FC236}">
                <a16:creationId xmlns:a16="http://schemas.microsoft.com/office/drawing/2014/main" id="{1E6D3CDF-195A-02DA-DD1D-60DB2F8244E6}"/>
              </a:ext>
            </a:extLst>
          </p:cNvPr>
          <p:cNvCxnSpPr>
            <a:cxnSpLocks/>
            <a:endCxn id="1289" idx="4"/>
          </p:cNvCxnSpPr>
          <p:nvPr/>
        </p:nvCxnSpPr>
        <p:spPr>
          <a:xfrm rot="5400000" flipH="1" flipV="1">
            <a:off x="10807279" y="1577715"/>
            <a:ext cx="15660" cy="809095"/>
          </a:xfrm>
          <a:prstGeom prst="curvedConnector3">
            <a:avLst>
              <a:gd name="adj1" fmla="val -1459770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94" name="Connector: Curved 1293">
            <a:extLst>
              <a:ext uri="{FF2B5EF4-FFF2-40B4-BE49-F238E27FC236}">
                <a16:creationId xmlns:a16="http://schemas.microsoft.com/office/drawing/2014/main" id="{7FBF3C1D-3331-C059-2BD2-A32011465852}"/>
              </a:ext>
            </a:extLst>
          </p:cNvPr>
          <p:cNvCxnSpPr>
            <a:cxnSpLocks/>
            <a:endCxn id="1292" idx="4"/>
          </p:cNvCxnSpPr>
          <p:nvPr/>
        </p:nvCxnSpPr>
        <p:spPr>
          <a:xfrm rot="5400000" flipH="1" flipV="1">
            <a:off x="11176759" y="1434433"/>
            <a:ext cx="15660" cy="1095659"/>
          </a:xfrm>
          <a:prstGeom prst="curvedConnector3">
            <a:avLst>
              <a:gd name="adj1" fmla="val -1459770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95" name="Connector: Curved 1294">
            <a:extLst>
              <a:ext uri="{FF2B5EF4-FFF2-40B4-BE49-F238E27FC236}">
                <a16:creationId xmlns:a16="http://schemas.microsoft.com/office/drawing/2014/main" id="{D7513B54-A8E9-0032-06FF-DC9F5C592705}"/>
              </a:ext>
            </a:extLst>
          </p:cNvPr>
          <p:cNvCxnSpPr>
            <a:cxnSpLocks/>
            <a:endCxn id="1283" idx="4"/>
          </p:cNvCxnSpPr>
          <p:nvPr/>
        </p:nvCxnSpPr>
        <p:spPr>
          <a:xfrm rot="5400000" flipH="1" flipV="1">
            <a:off x="11094340" y="1725870"/>
            <a:ext cx="15660" cy="512785"/>
          </a:xfrm>
          <a:prstGeom prst="curvedConnector3">
            <a:avLst>
              <a:gd name="adj1" fmla="val -1459770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96" name="Connector: Curved 1295">
            <a:extLst>
              <a:ext uri="{FF2B5EF4-FFF2-40B4-BE49-F238E27FC236}">
                <a16:creationId xmlns:a16="http://schemas.microsoft.com/office/drawing/2014/main" id="{ABF7F845-73DF-9079-625D-6A71288DBE97}"/>
              </a:ext>
            </a:extLst>
          </p:cNvPr>
          <p:cNvCxnSpPr>
            <a:cxnSpLocks/>
            <a:endCxn id="1291" idx="4"/>
          </p:cNvCxnSpPr>
          <p:nvPr/>
        </p:nvCxnSpPr>
        <p:spPr>
          <a:xfrm rot="5400000" flipH="1" flipV="1">
            <a:off x="11261174" y="1653785"/>
            <a:ext cx="16163" cy="656454"/>
          </a:xfrm>
          <a:prstGeom prst="curvedConnector3">
            <a:avLst>
              <a:gd name="adj1" fmla="val -1414341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97" name="Connector: Curved 1296">
            <a:extLst>
              <a:ext uri="{FF2B5EF4-FFF2-40B4-BE49-F238E27FC236}">
                <a16:creationId xmlns:a16="http://schemas.microsoft.com/office/drawing/2014/main" id="{F6F341BC-6220-994F-3B96-A9EC258486F8}"/>
              </a:ext>
            </a:extLst>
          </p:cNvPr>
          <p:cNvCxnSpPr>
            <a:cxnSpLocks/>
            <a:endCxn id="1290" idx="4"/>
          </p:cNvCxnSpPr>
          <p:nvPr/>
        </p:nvCxnSpPr>
        <p:spPr>
          <a:xfrm rot="5400000" flipH="1" flipV="1">
            <a:off x="11258250" y="1776273"/>
            <a:ext cx="15660" cy="411979"/>
          </a:xfrm>
          <a:prstGeom prst="curvedConnector3">
            <a:avLst>
              <a:gd name="adj1" fmla="val -1459770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3" name="TextBox 1572">
                <a:extLst>
                  <a:ext uri="{FF2B5EF4-FFF2-40B4-BE49-F238E27FC236}">
                    <a16:creationId xmlns:a16="http://schemas.microsoft.com/office/drawing/2014/main" id="{4708DA4E-5773-551C-175E-884384F00E79}"/>
                  </a:ext>
                </a:extLst>
              </p:cNvPr>
              <p:cNvSpPr txBox="1"/>
              <p:nvPr/>
            </p:nvSpPr>
            <p:spPr>
              <a:xfrm>
                <a:off x="11759841" y="1992967"/>
                <a:ext cx="12663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573" name="TextBox 1572">
                <a:extLst>
                  <a:ext uri="{FF2B5EF4-FFF2-40B4-BE49-F238E27FC236}">
                    <a16:creationId xmlns:a16="http://schemas.microsoft.com/office/drawing/2014/main" id="{4708DA4E-5773-551C-175E-884384F00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9841" y="1992967"/>
                <a:ext cx="126637" cy="184666"/>
              </a:xfrm>
              <a:prstGeom prst="rect">
                <a:avLst/>
              </a:prstGeom>
              <a:blipFill>
                <a:blip r:embed="rId17"/>
                <a:stretch>
                  <a:fillRect l="-28571" r="-28571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1" name="Rectangle: Rounded Corners 1500">
            <a:extLst>
              <a:ext uri="{FF2B5EF4-FFF2-40B4-BE49-F238E27FC236}">
                <a16:creationId xmlns:a16="http://schemas.microsoft.com/office/drawing/2014/main" id="{958310DB-2379-95A6-5AD0-26583F014A70}"/>
              </a:ext>
            </a:extLst>
          </p:cNvPr>
          <p:cNvSpPr/>
          <p:nvPr/>
        </p:nvSpPr>
        <p:spPr>
          <a:xfrm>
            <a:off x="9753919" y="3879851"/>
            <a:ext cx="2113238" cy="408940"/>
          </a:xfrm>
          <a:prstGeom prst="roundRect">
            <a:avLst/>
          </a:prstGeom>
          <a:solidFill>
            <a:schemeClr val="bg1">
              <a:lumMod val="9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06" name="TextBox 1505">
            <a:extLst>
              <a:ext uri="{FF2B5EF4-FFF2-40B4-BE49-F238E27FC236}">
                <a16:creationId xmlns:a16="http://schemas.microsoft.com/office/drawing/2014/main" id="{A30D4827-4503-A3C3-143A-445FB92BA342}"/>
              </a:ext>
            </a:extLst>
          </p:cNvPr>
          <p:cNvSpPr txBox="1"/>
          <p:nvPr/>
        </p:nvSpPr>
        <p:spPr>
          <a:xfrm>
            <a:off x="9926002" y="3839378"/>
            <a:ext cx="1660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half-correct response</a:t>
            </a:r>
          </a:p>
        </p:txBody>
      </p:sp>
      <p:sp>
        <p:nvSpPr>
          <p:cNvPr id="1511" name="TextBox 1510">
            <a:extLst>
              <a:ext uri="{FF2B5EF4-FFF2-40B4-BE49-F238E27FC236}">
                <a16:creationId xmlns:a16="http://schemas.microsoft.com/office/drawing/2014/main" id="{E4E3665A-9EA3-F7F3-0480-2A7A3366EE42}"/>
              </a:ext>
            </a:extLst>
          </p:cNvPr>
          <p:cNvSpPr txBox="1"/>
          <p:nvPr/>
        </p:nvSpPr>
        <p:spPr>
          <a:xfrm>
            <a:off x="9926002" y="4015587"/>
            <a:ext cx="1956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expected preference pairs</a:t>
            </a:r>
          </a:p>
        </p:txBody>
      </p:sp>
      <p:sp>
        <p:nvSpPr>
          <p:cNvPr id="1516" name="Oval 1515">
            <a:extLst>
              <a:ext uri="{FF2B5EF4-FFF2-40B4-BE49-F238E27FC236}">
                <a16:creationId xmlns:a16="http://schemas.microsoft.com/office/drawing/2014/main" id="{6AEB03D2-9F9E-4F7D-A0E0-8AF85A24FE8D}"/>
              </a:ext>
            </a:extLst>
          </p:cNvPr>
          <p:cNvSpPr/>
          <p:nvPr/>
        </p:nvSpPr>
        <p:spPr>
          <a:xfrm>
            <a:off x="9859054" y="3938534"/>
            <a:ext cx="119219" cy="118945"/>
          </a:xfrm>
          <a:prstGeom prst="ellipse">
            <a:avLst/>
          </a:prstGeom>
          <a:solidFill>
            <a:srgbClr val="F7887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7" name="Straight Connector 1516">
            <a:extLst>
              <a:ext uri="{FF2B5EF4-FFF2-40B4-BE49-F238E27FC236}">
                <a16:creationId xmlns:a16="http://schemas.microsoft.com/office/drawing/2014/main" id="{6594F400-3DF1-4AA6-E75F-794E6FEB6639}"/>
              </a:ext>
            </a:extLst>
          </p:cNvPr>
          <p:cNvCxnSpPr>
            <a:cxnSpLocks/>
          </p:cNvCxnSpPr>
          <p:nvPr/>
        </p:nvCxnSpPr>
        <p:spPr>
          <a:xfrm flipH="1">
            <a:off x="9791977" y="4172445"/>
            <a:ext cx="215900" cy="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8" name="Freeform: Shape 1517">
            <a:extLst>
              <a:ext uri="{FF2B5EF4-FFF2-40B4-BE49-F238E27FC236}">
                <a16:creationId xmlns:a16="http://schemas.microsoft.com/office/drawing/2014/main" id="{5AB5436C-A831-B3DD-2E13-7DBD67F8CD30}"/>
              </a:ext>
            </a:extLst>
          </p:cNvPr>
          <p:cNvSpPr>
            <a:spLocks noChangeAspect="1"/>
          </p:cNvSpPr>
          <p:nvPr/>
        </p:nvSpPr>
        <p:spPr>
          <a:xfrm>
            <a:off x="9917387" y="3932805"/>
            <a:ext cx="71437" cy="132701"/>
          </a:xfrm>
          <a:custGeom>
            <a:avLst/>
            <a:gdLst>
              <a:gd name="connsiteX0" fmla="*/ 923 w 41405"/>
              <a:gd name="connsiteY0" fmla="*/ 0 h 76914"/>
              <a:gd name="connsiteX1" fmla="*/ 41405 w 41405"/>
              <a:gd name="connsiteY1" fmla="*/ 38457 h 76914"/>
              <a:gd name="connsiteX2" fmla="*/ 923 w 41405"/>
              <a:gd name="connsiteY2" fmla="*/ 76914 h 76914"/>
              <a:gd name="connsiteX3" fmla="*/ 0 w 41405"/>
              <a:gd name="connsiteY3" fmla="*/ 76551 h 76914"/>
              <a:gd name="connsiteX4" fmla="*/ 0 w 41405"/>
              <a:gd name="connsiteY4" fmla="*/ 363 h 76914"/>
              <a:gd name="connsiteX5" fmla="*/ 923 w 41405"/>
              <a:gd name="connsiteY5" fmla="*/ 0 h 7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405" h="76914">
                <a:moveTo>
                  <a:pt x="923" y="0"/>
                </a:moveTo>
                <a:cubicBezTo>
                  <a:pt x="23281" y="0"/>
                  <a:pt x="41405" y="17218"/>
                  <a:pt x="41405" y="38457"/>
                </a:cubicBezTo>
                <a:cubicBezTo>
                  <a:pt x="41405" y="59696"/>
                  <a:pt x="23281" y="76914"/>
                  <a:pt x="923" y="76914"/>
                </a:cubicBezTo>
                <a:lnTo>
                  <a:pt x="0" y="76551"/>
                </a:lnTo>
                <a:lnTo>
                  <a:pt x="0" y="363"/>
                </a:lnTo>
                <a:lnTo>
                  <a:pt x="923" y="0"/>
                </a:lnTo>
                <a:close/>
              </a:path>
            </a:pathLst>
          </a:custGeom>
          <a:solidFill>
            <a:srgbClr val="F7887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19" name="Freeform: Shape 1518">
            <a:extLst>
              <a:ext uri="{FF2B5EF4-FFF2-40B4-BE49-F238E27FC236}">
                <a16:creationId xmlns:a16="http://schemas.microsoft.com/office/drawing/2014/main" id="{B335E957-F025-79F9-C338-180342DA7BEB}"/>
              </a:ext>
            </a:extLst>
          </p:cNvPr>
          <p:cNvSpPr>
            <a:spLocks noChangeAspect="1"/>
          </p:cNvSpPr>
          <p:nvPr/>
        </p:nvSpPr>
        <p:spPr>
          <a:xfrm rot="10800000">
            <a:off x="9848948" y="3932238"/>
            <a:ext cx="71743" cy="133269"/>
          </a:xfrm>
          <a:custGeom>
            <a:avLst/>
            <a:gdLst>
              <a:gd name="connsiteX0" fmla="*/ 923 w 41405"/>
              <a:gd name="connsiteY0" fmla="*/ 0 h 76914"/>
              <a:gd name="connsiteX1" fmla="*/ 41405 w 41405"/>
              <a:gd name="connsiteY1" fmla="*/ 38457 h 76914"/>
              <a:gd name="connsiteX2" fmla="*/ 923 w 41405"/>
              <a:gd name="connsiteY2" fmla="*/ 76914 h 76914"/>
              <a:gd name="connsiteX3" fmla="*/ 0 w 41405"/>
              <a:gd name="connsiteY3" fmla="*/ 76551 h 76914"/>
              <a:gd name="connsiteX4" fmla="*/ 0 w 41405"/>
              <a:gd name="connsiteY4" fmla="*/ 363 h 76914"/>
              <a:gd name="connsiteX5" fmla="*/ 923 w 41405"/>
              <a:gd name="connsiteY5" fmla="*/ 0 h 7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405" h="76914">
                <a:moveTo>
                  <a:pt x="923" y="0"/>
                </a:moveTo>
                <a:cubicBezTo>
                  <a:pt x="23281" y="0"/>
                  <a:pt x="41405" y="17218"/>
                  <a:pt x="41405" y="38457"/>
                </a:cubicBezTo>
                <a:cubicBezTo>
                  <a:pt x="41405" y="59696"/>
                  <a:pt x="23281" y="76914"/>
                  <a:pt x="923" y="76914"/>
                </a:cubicBezTo>
                <a:lnTo>
                  <a:pt x="0" y="76551"/>
                </a:lnTo>
                <a:lnTo>
                  <a:pt x="0" y="363"/>
                </a:lnTo>
                <a:lnTo>
                  <a:pt x="923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4" name="TextBox 1533">
                <a:extLst>
                  <a:ext uri="{FF2B5EF4-FFF2-40B4-BE49-F238E27FC236}">
                    <a16:creationId xmlns:a16="http://schemas.microsoft.com/office/drawing/2014/main" id="{7EFCB990-1426-64CE-1D5A-39B744EC0420}"/>
                  </a:ext>
                </a:extLst>
              </p:cNvPr>
              <p:cNvSpPr txBox="1"/>
              <p:nvPr/>
            </p:nvSpPr>
            <p:spPr>
              <a:xfrm>
                <a:off x="10166084" y="4273407"/>
                <a:ext cx="639341" cy="31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𝑫𝑷𝑶</m:t>
                          </m:r>
                        </m:sub>
                        <m:sup>
                          <m:r>
                            <a:rPr lang="en-US" sz="1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𝒕𝒓𝒖𝒆</m:t>
                          </m:r>
                        </m:sup>
                      </m:sSubSup>
                    </m:oMath>
                  </m:oMathPara>
                </a14:m>
                <a:endParaRPr lang="en-US" sz="1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34" name="TextBox 1533">
                <a:extLst>
                  <a:ext uri="{FF2B5EF4-FFF2-40B4-BE49-F238E27FC236}">
                    <a16:creationId xmlns:a16="http://schemas.microsoft.com/office/drawing/2014/main" id="{7EFCB990-1426-64CE-1D5A-39B744EC0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084" y="4273407"/>
                <a:ext cx="639341" cy="3148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5" name="Freeform: Shape 1104">
            <a:extLst>
              <a:ext uri="{FF2B5EF4-FFF2-40B4-BE49-F238E27FC236}">
                <a16:creationId xmlns:a16="http://schemas.microsoft.com/office/drawing/2014/main" id="{2715697C-1146-C4E3-DB80-6A75454BC7A0}"/>
              </a:ext>
            </a:extLst>
          </p:cNvPr>
          <p:cNvSpPr/>
          <p:nvPr/>
        </p:nvSpPr>
        <p:spPr>
          <a:xfrm>
            <a:off x="10086974" y="4614862"/>
            <a:ext cx="1682435" cy="826604"/>
          </a:xfrm>
          <a:custGeom>
            <a:avLst/>
            <a:gdLst>
              <a:gd name="connsiteX0" fmla="*/ 0 w 2009775"/>
              <a:gd name="connsiteY0" fmla="*/ 595424 h 621928"/>
              <a:gd name="connsiteX1" fmla="*/ 557213 w 2009775"/>
              <a:gd name="connsiteY1" fmla="*/ 552562 h 621928"/>
              <a:gd name="connsiteX2" fmla="*/ 938213 w 2009775"/>
              <a:gd name="connsiteY2" fmla="*/ 112 h 621928"/>
              <a:gd name="connsiteX3" fmla="*/ 1343025 w 2009775"/>
              <a:gd name="connsiteY3" fmla="*/ 504937 h 621928"/>
              <a:gd name="connsiteX4" fmla="*/ 2009775 w 2009775"/>
              <a:gd name="connsiteY4" fmla="*/ 600187 h 62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9775" h="621928">
                <a:moveTo>
                  <a:pt x="0" y="595424"/>
                </a:moveTo>
                <a:cubicBezTo>
                  <a:pt x="200422" y="623602"/>
                  <a:pt x="400844" y="651781"/>
                  <a:pt x="557213" y="552562"/>
                </a:cubicBezTo>
                <a:cubicBezTo>
                  <a:pt x="713582" y="453343"/>
                  <a:pt x="807244" y="8049"/>
                  <a:pt x="938213" y="112"/>
                </a:cubicBezTo>
                <a:cubicBezTo>
                  <a:pt x="1069182" y="-7825"/>
                  <a:pt x="1164431" y="404925"/>
                  <a:pt x="1343025" y="504937"/>
                </a:cubicBezTo>
                <a:cubicBezTo>
                  <a:pt x="1521619" y="604949"/>
                  <a:pt x="1765697" y="602568"/>
                  <a:pt x="2009775" y="600187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6" name="Straight Arrow Connector 1495">
            <a:extLst>
              <a:ext uri="{FF2B5EF4-FFF2-40B4-BE49-F238E27FC236}">
                <a16:creationId xmlns:a16="http://schemas.microsoft.com/office/drawing/2014/main" id="{8ECA32F8-F312-22E2-8680-B13CF1D5B232}"/>
              </a:ext>
            </a:extLst>
          </p:cNvPr>
          <p:cNvCxnSpPr>
            <a:cxnSpLocks/>
          </p:cNvCxnSpPr>
          <p:nvPr/>
        </p:nvCxnSpPr>
        <p:spPr>
          <a:xfrm>
            <a:off x="9652954" y="5421467"/>
            <a:ext cx="22415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4" name="Oval 1493">
            <a:extLst>
              <a:ext uri="{FF2B5EF4-FFF2-40B4-BE49-F238E27FC236}">
                <a16:creationId xmlns:a16="http://schemas.microsoft.com/office/drawing/2014/main" id="{626D13A1-243B-6C0E-B701-3BDA85C2C6B2}"/>
              </a:ext>
            </a:extLst>
          </p:cNvPr>
          <p:cNvSpPr/>
          <p:nvPr/>
        </p:nvSpPr>
        <p:spPr>
          <a:xfrm>
            <a:off x="10492711" y="5388767"/>
            <a:ext cx="80963" cy="76913"/>
          </a:xfrm>
          <a:prstGeom prst="ellipse">
            <a:avLst/>
          </a:prstGeom>
          <a:solidFill>
            <a:srgbClr val="F7887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90" name="Oval 1489">
            <a:extLst>
              <a:ext uri="{FF2B5EF4-FFF2-40B4-BE49-F238E27FC236}">
                <a16:creationId xmlns:a16="http://schemas.microsoft.com/office/drawing/2014/main" id="{AC738D38-CBF6-C434-410E-88573389E148}"/>
              </a:ext>
            </a:extLst>
          </p:cNvPr>
          <p:cNvSpPr/>
          <p:nvPr/>
        </p:nvSpPr>
        <p:spPr>
          <a:xfrm>
            <a:off x="10373651" y="5388767"/>
            <a:ext cx="80963" cy="76913"/>
          </a:xfrm>
          <a:prstGeom prst="ellipse">
            <a:avLst/>
          </a:prstGeom>
          <a:solidFill>
            <a:srgbClr val="F7887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00" name="Oval 1499">
            <a:extLst>
              <a:ext uri="{FF2B5EF4-FFF2-40B4-BE49-F238E27FC236}">
                <a16:creationId xmlns:a16="http://schemas.microsoft.com/office/drawing/2014/main" id="{6F144A56-E2D6-8143-3DDF-A1520CCC8F24}"/>
              </a:ext>
            </a:extLst>
          </p:cNvPr>
          <p:cNvSpPr/>
          <p:nvPr/>
        </p:nvSpPr>
        <p:spPr>
          <a:xfrm>
            <a:off x="10133137" y="5384005"/>
            <a:ext cx="80963" cy="76913"/>
          </a:xfrm>
          <a:prstGeom prst="ellipse">
            <a:avLst/>
          </a:prstGeom>
          <a:solidFill>
            <a:srgbClr val="F7887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07" name="Oval 1506">
            <a:extLst>
              <a:ext uri="{FF2B5EF4-FFF2-40B4-BE49-F238E27FC236}">
                <a16:creationId xmlns:a16="http://schemas.microsoft.com/office/drawing/2014/main" id="{80A7D83B-756E-4AD8-FF01-B8A36E0BD2B0}"/>
              </a:ext>
            </a:extLst>
          </p:cNvPr>
          <p:cNvSpPr/>
          <p:nvPr/>
        </p:nvSpPr>
        <p:spPr>
          <a:xfrm>
            <a:off x="9980737" y="5384005"/>
            <a:ext cx="80963" cy="76913"/>
          </a:xfrm>
          <a:prstGeom prst="ellipse">
            <a:avLst/>
          </a:prstGeom>
          <a:solidFill>
            <a:srgbClr val="F7887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08" name="Oval 1507">
            <a:extLst>
              <a:ext uri="{FF2B5EF4-FFF2-40B4-BE49-F238E27FC236}">
                <a16:creationId xmlns:a16="http://schemas.microsoft.com/office/drawing/2014/main" id="{0760F9A0-0EE8-EA60-7221-E19C04211A04}"/>
              </a:ext>
            </a:extLst>
          </p:cNvPr>
          <p:cNvSpPr/>
          <p:nvPr/>
        </p:nvSpPr>
        <p:spPr>
          <a:xfrm>
            <a:off x="10233153" y="5384005"/>
            <a:ext cx="80963" cy="76913"/>
          </a:xfrm>
          <a:prstGeom prst="ellipse">
            <a:avLst/>
          </a:prstGeom>
          <a:solidFill>
            <a:srgbClr val="F7887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1510" name="Connector: Curved 1509">
            <a:extLst>
              <a:ext uri="{FF2B5EF4-FFF2-40B4-BE49-F238E27FC236}">
                <a16:creationId xmlns:a16="http://schemas.microsoft.com/office/drawing/2014/main" id="{4B30EE8C-5C89-9D43-20D6-1029B0173D12}"/>
              </a:ext>
            </a:extLst>
          </p:cNvPr>
          <p:cNvCxnSpPr>
            <a:cxnSpLocks/>
            <a:stCxn id="1548" idx="4"/>
            <a:endCxn id="1490" idx="4"/>
          </p:cNvCxnSpPr>
          <p:nvPr/>
        </p:nvCxnSpPr>
        <p:spPr>
          <a:xfrm rot="16200000" flipH="1">
            <a:off x="10102983" y="5154530"/>
            <a:ext cx="4762" cy="617537"/>
          </a:xfrm>
          <a:prstGeom prst="curvedConnector3">
            <a:avLst>
              <a:gd name="adj1" fmla="val 4900504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2" name="Connector: Curved 1511">
            <a:extLst>
              <a:ext uri="{FF2B5EF4-FFF2-40B4-BE49-F238E27FC236}">
                <a16:creationId xmlns:a16="http://schemas.microsoft.com/office/drawing/2014/main" id="{14938700-83B0-455E-FF17-34C7DE415ABA}"/>
              </a:ext>
            </a:extLst>
          </p:cNvPr>
          <p:cNvCxnSpPr>
            <a:cxnSpLocks/>
            <a:endCxn id="1500" idx="4"/>
          </p:cNvCxnSpPr>
          <p:nvPr/>
        </p:nvCxnSpPr>
        <p:spPr>
          <a:xfrm rot="5400000" flipH="1">
            <a:off x="10472068" y="5162469"/>
            <a:ext cx="12689" cy="609588"/>
          </a:xfrm>
          <a:prstGeom prst="curvedConnector3">
            <a:avLst>
              <a:gd name="adj1" fmla="val -1801560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3" name="Connector: Curved 1512">
            <a:extLst>
              <a:ext uri="{FF2B5EF4-FFF2-40B4-BE49-F238E27FC236}">
                <a16:creationId xmlns:a16="http://schemas.microsoft.com/office/drawing/2014/main" id="{1483F4E0-F52D-4E6E-1880-F1FAE62A60F9}"/>
              </a:ext>
            </a:extLst>
          </p:cNvPr>
          <p:cNvCxnSpPr>
            <a:cxnSpLocks/>
            <a:endCxn id="1508" idx="4"/>
          </p:cNvCxnSpPr>
          <p:nvPr/>
        </p:nvCxnSpPr>
        <p:spPr>
          <a:xfrm rot="5400000" flipH="1">
            <a:off x="10588348" y="5146206"/>
            <a:ext cx="14287" cy="643713"/>
          </a:xfrm>
          <a:prstGeom prst="curvedConnector3">
            <a:avLst>
              <a:gd name="adj1" fmla="val -1600056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14" name="Connector: Curved 1513">
            <a:extLst>
              <a:ext uri="{FF2B5EF4-FFF2-40B4-BE49-F238E27FC236}">
                <a16:creationId xmlns:a16="http://schemas.microsoft.com/office/drawing/2014/main" id="{8BD78CFE-B998-2A7A-590B-05D4D4F9C085}"/>
              </a:ext>
            </a:extLst>
          </p:cNvPr>
          <p:cNvCxnSpPr>
            <a:cxnSpLocks/>
            <a:endCxn id="1507" idx="4"/>
          </p:cNvCxnSpPr>
          <p:nvPr/>
        </p:nvCxnSpPr>
        <p:spPr>
          <a:xfrm rot="5400000" flipH="1">
            <a:off x="10337367" y="5144770"/>
            <a:ext cx="16183" cy="648480"/>
          </a:xfrm>
          <a:prstGeom prst="curvedConnector3">
            <a:avLst>
              <a:gd name="adj1" fmla="val -1412593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48" name="Oval 1547">
            <a:extLst>
              <a:ext uri="{FF2B5EF4-FFF2-40B4-BE49-F238E27FC236}">
                <a16:creationId xmlns:a16="http://schemas.microsoft.com/office/drawing/2014/main" id="{D436AE10-D174-5549-AD55-B6E37256D1BF}"/>
              </a:ext>
            </a:extLst>
          </p:cNvPr>
          <p:cNvSpPr/>
          <p:nvPr/>
        </p:nvSpPr>
        <p:spPr>
          <a:xfrm>
            <a:off x="9756114" y="5384005"/>
            <a:ext cx="80963" cy="76913"/>
          </a:xfrm>
          <a:prstGeom prst="ellipse">
            <a:avLst/>
          </a:prstGeom>
          <a:solidFill>
            <a:srgbClr val="F7887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52" name="Oval 1551">
            <a:extLst>
              <a:ext uri="{FF2B5EF4-FFF2-40B4-BE49-F238E27FC236}">
                <a16:creationId xmlns:a16="http://schemas.microsoft.com/office/drawing/2014/main" id="{6D3AD263-4B54-86B5-5C6E-315399595966}"/>
              </a:ext>
            </a:extLst>
          </p:cNvPr>
          <p:cNvSpPr/>
          <p:nvPr/>
        </p:nvSpPr>
        <p:spPr>
          <a:xfrm>
            <a:off x="9864858" y="5384005"/>
            <a:ext cx="80963" cy="76913"/>
          </a:xfrm>
          <a:prstGeom prst="ellipse">
            <a:avLst/>
          </a:prstGeom>
          <a:solidFill>
            <a:srgbClr val="F7887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cxnSp>
        <p:nvCxnSpPr>
          <p:cNvPr id="1554" name="Connector: Curved 1553">
            <a:extLst>
              <a:ext uri="{FF2B5EF4-FFF2-40B4-BE49-F238E27FC236}">
                <a16:creationId xmlns:a16="http://schemas.microsoft.com/office/drawing/2014/main" id="{B654FC9F-D581-79B2-0369-087B302E75DA}"/>
              </a:ext>
            </a:extLst>
          </p:cNvPr>
          <p:cNvCxnSpPr>
            <a:cxnSpLocks/>
            <a:stCxn id="1552" idx="4"/>
            <a:endCxn id="1494" idx="4"/>
          </p:cNvCxnSpPr>
          <p:nvPr/>
        </p:nvCxnSpPr>
        <p:spPr>
          <a:xfrm rot="16200000" flipH="1">
            <a:off x="10216885" y="5149372"/>
            <a:ext cx="4762" cy="627853"/>
          </a:xfrm>
          <a:prstGeom prst="curvedConnector3">
            <a:avLst>
              <a:gd name="adj1" fmla="val 4900504"/>
            </a:avLst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80" name="Freeform: Shape 1479">
            <a:extLst>
              <a:ext uri="{FF2B5EF4-FFF2-40B4-BE49-F238E27FC236}">
                <a16:creationId xmlns:a16="http://schemas.microsoft.com/office/drawing/2014/main" id="{D600D397-C071-BA07-4D51-2A1CB77D3566}"/>
              </a:ext>
            </a:extLst>
          </p:cNvPr>
          <p:cNvSpPr/>
          <p:nvPr/>
        </p:nvSpPr>
        <p:spPr>
          <a:xfrm>
            <a:off x="10529890" y="5383210"/>
            <a:ext cx="41405" cy="76914"/>
          </a:xfrm>
          <a:custGeom>
            <a:avLst/>
            <a:gdLst>
              <a:gd name="connsiteX0" fmla="*/ 923 w 41405"/>
              <a:gd name="connsiteY0" fmla="*/ 0 h 76914"/>
              <a:gd name="connsiteX1" fmla="*/ 41405 w 41405"/>
              <a:gd name="connsiteY1" fmla="*/ 38457 h 76914"/>
              <a:gd name="connsiteX2" fmla="*/ 923 w 41405"/>
              <a:gd name="connsiteY2" fmla="*/ 76914 h 76914"/>
              <a:gd name="connsiteX3" fmla="*/ 0 w 41405"/>
              <a:gd name="connsiteY3" fmla="*/ 76551 h 76914"/>
              <a:gd name="connsiteX4" fmla="*/ 0 w 41405"/>
              <a:gd name="connsiteY4" fmla="*/ 363 h 76914"/>
              <a:gd name="connsiteX5" fmla="*/ 923 w 41405"/>
              <a:gd name="connsiteY5" fmla="*/ 0 h 7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405" h="76914">
                <a:moveTo>
                  <a:pt x="923" y="0"/>
                </a:moveTo>
                <a:cubicBezTo>
                  <a:pt x="23281" y="0"/>
                  <a:pt x="41405" y="17218"/>
                  <a:pt x="41405" y="38457"/>
                </a:cubicBezTo>
                <a:cubicBezTo>
                  <a:pt x="41405" y="59696"/>
                  <a:pt x="23281" y="76914"/>
                  <a:pt x="923" y="76914"/>
                </a:cubicBezTo>
                <a:lnTo>
                  <a:pt x="0" y="76551"/>
                </a:lnTo>
                <a:lnTo>
                  <a:pt x="0" y="363"/>
                </a:lnTo>
                <a:lnTo>
                  <a:pt x="923" y="0"/>
                </a:lnTo>
                <a:close/>
              </a:path>
            </a:pathLst>
          </a:custGeom>
          <a:solidFill>
            <a:srgbClr val="F7887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81" name="Freeform: Shape 1480">
            <a:extLst>
              <a:ext uri="{FF2B5EF4-FFF2-40B4-BE49-F238E27FC236}">
                <a16:creationId xmlns:a16="http://schemas.microsoft.com/office/drawing/2014/main" id="{8111607C-75A5-D93E-24F5-F3279BDC1E54}"/>
              </a:ext>
            </a:extLst>
          </p:cNvPr>
          <p:cNvSpPr/>
          <p:nvPr/>
        </p:nvSpPr>
        <p:spPr>
          <a:xfrm rot="10800000">
            <a:off x="10491790" y="5383211"/>
            <a:ext cx="41405" cy="76914"/>
          </a:xfrm>
          <a:custGeom>
            <a:avLst/>
            <a:gdLst>
              <a:gd name="connsiteX0" fmla="*/ 923 w 41405"/>
              <a:gd name="connsiteY0" fmla="*/ 0 h 76914"/>
              <a:gd name="connsiteX1" fmla="*/ 41405 w 41405"/>
              <a:gd name="connsiteY1" fmla="*/ 38457 h 76914"/>
              <a:gd name="connsiteX2" fmla="*/ 923 w 41405"/>
              <a:gd name="connsiteY2" fmla="*/ 76914 h 76914"/>
              <a:gd name="connsiteX3" fmla="*/ 0 w 41405"/>
              <a:gd name="connsiteY3" fmla="*/ 76551 h 76914"/>
              <a:gd name="connsiteX4" fmla="*/ 0 w 41405"/>
              <a:gd name="connsiteY4" fmla="*/ 363 h 76914"/>
              <a:gd name="connsiteX5" fmla="*/ 923 w 41405"/>
              <a:gd name="connsiteY5" fmla="*/ 0 h 7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405" h="76914">
                <a:moveTo>
                  <a:pt x="923" y="0"/>
                </a:moveTo>
                <a:cubicBezTo>
                  <a:pt x="23281" y="0"/>
                  <a:pt x="41405" y="17218"/>
                  <a:pt x="41405" y="38457"/>
                </a:cubicBezTo>
                <a:cubicBezTo>
                  <a:pt x="41405" y="59696"/>
                  <a:pt x="23281" y="76914"/>
                  <a:pt x="923" y="76914"/>
                </a:cubicBezTo>
                <a:lnTo>
                  <a:pt x="0" y="76551"/>
                </a:lnTo>
                <a:lnTo>
                  <a:pt x="0" y="363"/>
                </a:lnTo>
                <a:lnTo>
                  <a:pt x="923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84" name="Freeform: Shape 1483">
            <a:extLst>
              <a:ext uri="{FF2B5EF4-FFF2-40B4-BE49-F238E27FC236}">
                <a16:creationId xmlns:a16="http://schemas.microsoft.com/office/drawing/2014/main" id="{2F84172D-F643-F000-A000-80F826AD57F0}"/>
              </a:ext>
            </a:extLst>
          </p:cNvPr>
          <p:cNvSpPr/>
          <p:nvPr/>
        </p:nvSpPr>
        <p:spPr>
          <a:xfrm>
            <a:off x="10413209" y="5383210"/>
            <a:ext cx="41405" cy="76914"/>
          </a:xfrm>
          <a:custGeom>
            <a:avLst/>
            <a:gdLst>
              <a:gd name="connsiteX0" fmla="*/ 923 w 41405"/>
              <a:gd name="connsiteY0" fmla="*/ 0 h 76914"/>
              <a:gd name="connsiteX1" fmla="*/ 41405 w 41405"/>
              <a:gd name="connsiteY1" fmla="*/ 38457 h 76914"/>
              <a:gd name="connsiteX2" fmla="*/ 923 w 41405"/>
              <a:gd name="connsiteY2" fmla="*/ 76914 h 76914"/>
              <a:gd name="connsiteX3" fmla="*/ 0 w 41405"/>
              <a:gd name="connsiteY3" fmla="*/ 76551 h 76914"/>
              <a:gd name="connsiteX4" fmla="*/ 0 w 41405"/>
              <a:gd name="connsiteY4" fmla="*/ 363 h 76914"/>
              <a:gd name="connsiteX5" fmla="*/ 923 w 41405"/>
              <a:gd name="connsiteY5" fmla="*/ 0 h 7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405" h="76914">
                <a:moveTo>
                  <a:pt x="923" y="0"/>
                </a:moveTo>
                <a:cubicBezTo>
                  <a:pt x="23281" y="0"/>
                  <a:pt x="41405" y="17218"/>
                  <a:pt x="41405" y="38457"/>
                </a:cubicBezTo>
                <a:cubicBezTo>
                  <a:pt x="41405" y="59696"/>
                  <a:pt x="23281" y="76914"/>
                  <a:pt x="923" y="76914"/>
                </a:cubicBezTo>
                <a:lnTo>
                  <a:pt x="0" y="76551"/>
                </a:lnTo>
                <a:lnTo>
                  <a:pt x="0" y="363"/>
                </a:lnTo>
                <a:lnTo>
                  <a:pt x="923" y="0"/>
                </a:lnTo>
                <a:close/>
              </a:path>
            </a:pathLst>
          </a:custGeom>
          <a:solidFill>
            <a:srgbClr val="F7887F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85" name="Freeform: Shape 1484">
            <a:extLst>
              <a:ext uri="{FF2B5EF4-FFF2-40B4-BE49-F238E27FC236}">
                <a16:creationId xmlns:a16="http://schemas.microsoft.com/office/drawing/2014/main" id="{66D0E68B-5811-64E3-956A-FEC2C1F438B6}"/>
              </a:ext>
            </a:extLst>
          </p:cNvPr>
          <p:cNvSpPr/>
          <p:nvPr/>
        </p:nvSpPr>
        <p:spPr>
          <a:xfrm rot="10800000">
            <a:off x="10375109" y="5383211"/>
            <a:ext cx="41405" cy="76914"/>
          </a:xfrm>
          <a:custGeom>
            <a:avLst/>
            <a:gdLst>
              <a:gd name="connsiteX0" fmla="*/ 923 w 41405"/>
              <a:gd name="connsiteY0" fmla="*/ 0 h 76914"/>
              <a:gd name="connsiteX1" fmla="*/ 41405 w 41405"/>
              <a:gd name="connsiteY1" fmla="*/ 38457 h 76914"/>
              <a:gd name="connsiteX2" fmla="*/ 923 w 41405"/>
              <a:gd name="connsiteY2" fmla="*/ 76914 h 76914"/>
              <a:gd name="connsiteX3" fmla="*/ 0 w 41405"/>
              <a:gd name="connsiteY3" fmla="*/ 76551 h 76914"/>
              <a:gd name="connsiteX4" fmla="*/ 0 w 41405"/>
              <a:gd name="connsiteY4" fmla="*/ 363 h 76914"/>
              <a:gd name="connsiteX5" fmla="*/ 923 w 41405"/>
              <a:gd name="connsiteY5" fmla="*/ 0 h 76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405" h="76914">
                <a:moveTo>
                  <a:pt x="923" y="0"/>
                </a:moveTo>
                <a:cubicBezTo>
                  <a:pt x="23281" y="0"/>
                  <a:pt x="41405" y="17218"/>
                  <a:pt x="41405" y="38457"/>
                </a:cubicBezTo>
                <a:cubicBezTo>
                  <a:pt x="41405" y="59696"/>
                  <a:pt x="23281" y="76914"/>
                  <a:pt x="923" y="76914"/>
                </a:cubicBezTo>
                <a:lnTo>
                  <a:pt x="0" y="76551"/>
                </a:lnTo>
                <a:lnTo>
                  <a:pt x="0" y="363"/>
                </a:lnTo>
                <a:lnTo>
                  <a:pt x="923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525" name="Connector: Curved 1524">
            <a:extLst>
              <a:ext uri="{FF2B5EF4-FFF2-40B4-BE49-F238E27FC236}">
                <a16:creationId xmlns:a16="http://schemas.microsoft.com/office/drawing/2014/main" id="{4F63D621-6F9A-290A-22BF-A0A6DBABC117}"/>
              </a:ext>
            </a:extLst>
          </p:cNvPr>
          <p:cNvCxnSpPr>
            <a:cxnSpLocks/>
            <a:stCxn id="1494" idx="4"/>
          </p:cNvCxnSpPr>
          <p:nvPr/>
        </p:nvCxnSpPr>
        <p:spPr>
          <a:xfrm rot="16200000" flipH="1">
            <a:off x="10886651" y="5112221"/>
            <a:ext cx="9823" cy="716739"/>
          </a:xfrm>
          <a:prstGeom prst="curvedConnector3">
            <a:avLst>
              <a:gd name="adj1" fmla="val 2103970"/>
            </a:avLst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29" name="Connector: Curved 1528">
            <a:extLst>
              <a:ext uri="{FF2B5EF4-FFF2-40B4-BE49-F238E27FC236}">
                <a16:creationId xmlns:a16="http://schemas.microsoft.com/office/drawing/2014/main" id="{13F9BFCE-37A5-AC0C-4125-E0E6C8F655E4}"/>
              </a:ext>
            </a:extLst>
          </p:cNvPr>
          <p:cNvCxnSpPr>
            <a:cxnSpLocks/>
            <a:stCxn id="1490" idx="4"/>
          </p:cNvCxnSpPr>
          <p:nvPr/>
        </p:nvCxnSpPr>
        <p:spPr>
          <a:xfrm rot="16200000" flipH="1">
            <a:off x="10893393" y="4986420"/>
            <a:ext cx="11421" cy="969940"/>
          </a:xfrm>
          <a:prstGeom prst="curvedConnector3">
            <a:avLst>
              <a:gd name="adj1" fmla="val 2101576"/>
            </a:avLst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8" name="TextBox 1107">
                <a:extLst>
                  <a:ext uri="{FF2B5EF4-FFF2-40B4-BE49-F238E27FC236}">
                    <a16:creationId xmlns:a16="http://schemas.microsoft.com/office/drawing/2014/main" id="{5F236B2E-332F-9884-B0F1-325DF129BDDA}"/>
                  </a:ext>
                </a:extLst>
              </p:cNvPr>
              <p:cNvSpPr txBox="1"/>
              <p:nvPr/>
            </p:nvSpPr>
            <p:spPr>
              <a:xfrm>
                <a:off x="11047065" y="4848257"/>
                <a:ext cx="777200" cy="3502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𝑫𝑷𝑶</m:t>
                          </m:r>
                        </m:sub>
                        <m:sup>
                          <m:r>
                            <a:rPr lang="en-US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𝒆𝒙𝒑𝒆𝒄𝒕</m:t>
                          </m:r>
                        </m:sup>
                      </m:sSubSup>
                    </m:oMath>
                  </m:oMathPara>
                </a14:m>
                <a:endParaRPr lang="en-US" sz="1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08" name="TextBox 1107">
                <a:extLst>
                  <a:ext uri="{FF2B5EF4-FFF2-40B4-BE49-F238E27FC236}">
                    <a16:creationId xmlns:a16="http://schemas.microsoft.com/office/drawing/2014/main" id="{5F236B2E-332F-9884-B0F1-325DF129B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065" y="4848257"/>
                <a:ext cx="777200" cy="35028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9" name="Connector: Curved 1108">
            <a:extLst>
              <a:ext uri="{FF2B5EF4-FFF2-40B4-BE49-F238E27FC236}">
                <a16:creationId xmlns:a16="http://schemas.microsoft.com/office/drawing/2014/main" id="{6816E3DC-2BAB-0DA0-1F72-9C515E58129D}"/>
              </a:ext>
            </a:extLst>
          </p:cNvPr>
          <p:cNvCxnSpPr>
            <a:cxnSpLocks/>
            <a:endCxn id="1534" idx="2"/>
          </p:cNvCxnSpPr>
          <p:nvPr/>
        </p:nvCxnSpPr>
        <p:spPr>
          <a:xfrm rot="5400000" flipH="1" flipV="1">
            <a:off x="10121948" y="4629975"/>
            <a:ext cx="405545" cy="322070"/>
          </a:xfrm>
          <a:prstGeom prst="curvedConnector3">
            <a:avLst>
              <a:gd name="adj1" fmla="val 50000"/>
            </a:avLst>
          </a:prstGeom>
          <a:ln w="12700">
            <a:solidFill>
              <a:srgbClr val="00B05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9C7B732-49BC-2C05-D8FB-D0E408F7199C}"/>
              </a:ext>
            </a:extLst>
          </p:cNvPr>
          <p:cNvSpPr/>
          <p:nvPr/>
        </p:nvSpPr>
        <p:spPr>
          <a:xfrm flipV="1">
            <a:off x="8372268" y="1222798"/>
            <a:ext cx="279455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2A1647-A9EE-F5B3-1BCF-5DBA3F61FE8F}"/>
              </a:ext>
            </a:extLst>
          </p:cNvPr>
          <p:cNvSpPr/>
          <p:nvPr/>
        </p:nvSpPr>
        <p:spPr>
          <a:xfrm>
            <a:off x="8696319" y="1220023"/>
            <a:ext cx="202559" cy="45719"/>
          </a:xfrm>
          <a:prstGeom prst="rect">
            <a:avLst/>
          </a:prstGeom>
          <a:solidFill>
            <a:srgbClr val="FF98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A1A40CB-8698-8923-BE1F-5A415353DBB7}"/>
              </a:ext>
            </a:extLst>
          </p:cNvPr>
          <p:cNvSpPr/>
          <p:nvPr/>
        </p:nvSpPr>
        <p:spPr>
          <a:xfrm>
            <a:off x="8286542" y="1417001"/>
            <a:ext cx="202559" cy="45719"/>
          </a:xfrm>
          <a:prstGeom prst="rect">
            <a:avLst/>
          </a:prstGeom>
          <a:solidFill>
            <a:srgbClr val="FF98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1A1FBD3-92D0-4692-CAAE-1146E5BAE860}"/>
              </a:ext>
            </a:extLst>
          </p:cNvPr>
          <p:cNvSpPr/>
          <p:nvPr/>
        </p:nvSpPr>
        <p:spPr>
          <a:xfrm>
            <a:off x="8286694" y="1321346"/>
            <a:ext cx="612182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F85B61D-996F-44A9-F581-D652B2C9DD22}"/>
              </a:ext>
            </a:extLst>
          </p:cNvPr>
          <p:cNvSpPr/>
          <p:nvPr/>
        </p:nvSpPr>
        <p:spPr>
          <a:xfrm>
            <a:off x="8522285" y="1418041"/>
            <a:ext cx="377086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4" name="Rectangle 1343">
            <a:extLst>
              <a:ext uri="{FF2B5EF4-FFF2-40B4-BE49-F238E27FC236}">
                <a16:creationId xmlns:a16="http://schemas.microsoft.com/office/drawing/2014/main" id="{8A48F83F-601E-071B-4DD9-2EF2DCDDF9F0}"/>
              </a:ext>
            </a:extLst>
          </p:cNvPr>
          <p:cNvSpPr/>
          <p:nvPr/>
        </p:nvSpPr>
        <p:spPr>
          <a:xfrm>
            <a:off x="8517725" y="1511959"/>
            <a:ext cx="385915" cy="45719"/>
          </a:xfrm>
          <a:prstGeom prst="rect">
            <a:avLst/>
          </a:prstGeom>
          <a:solidFill>
            <a:srgbClr val="FF98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8" name="Rectangle 1347">
            <a:extLst>
              <a:ext uri="{FF2B5EF4-FFF2-40B4-BE49-F238E27FC236}">
                <a16:creationId xmlns:a16="http://schemas.microsoft.com/office/drawing/2014/main" id="{DD6FE63D-FB72-1B18-45F5-33D6207C15D9}"/>
              </a:ext>
            </a:extLst>
          </p:cNvPr>
          <p:cNvSpPr/>
          <p:nvPr/>
        </p:nvSpPr>
        <p:spPr>
          <a:xfrm>
            <a:off x="8286543" y="1610342"/>
            <a:ext cx="283569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9" name="Rectangle 1348">
            <a:extLst>
              <a:ext uri="{FF2B5EF4-FFF2-40B4-BE49-F238E27FC236}">
                <a16:creationId xmlns:a16="http://schemas.microsoft.com/office/drawing/2014/main" id="{38BAA752-7237-040F-527C-CBA10273D989}"/>
              </a:ext>
            </a:extLst>
          </p:cNvPr>
          <p:cNvSpPr/>
          <p:nvPr/>
        </p:nvSpPr>
        <p:spPr>
          <a:xfrm>
            <a:off x="8286542" y="1512252"/>
            <a:ext cx="202559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5" name="Rounded Rectangle 12">
            <a:extLst>
              <a:ext uri="{FF2B5EF4-FFF2-40B4-BE49-F238E27FC236}">
                <a16:creationId xmlns:a16="http://schemas.microsoft.com/office/drawing/2014/main" id="{A44888B1-1AEB-FC0E-6BB2-60425DEBE90A}"/>
              </a:ext>
            </a:extLst>
          </p:cNvPr>
          <p:cNvSpPr/>
          <p:nvPr/>
        </p:nvSpPr>
        <p:spPr>
          <a:xfrm>
            <a:off x="4405097" y="2488357"/>
            <a:ext cx="1132723" cy="673123"/>
          </a:xfrm>
          <a:prstGeom prst="roundRect">
            <a:avLst>
              <a:gd name="adj" fmla="val 10570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6" name="Oval 1355">
            <a:extLst>
              <a:ext uri="{FF2B5EF4-FFF2-40B4-BE49-F238E27FC236}">
                <a16:creationId xmlns:a16="http://schemas.microsoft.com/office/drawing/2014/main" id="{A5D76803-64BA-7885-44A7-C4BCE435B951}"/>
              </a:ext>
            </a:extLst>
          </p:cNvPr>
          <p:cNvSpPr>
            <a:spLocks noChangeAspect="1"/>
          </p:cNvSpPr>
          <p:nvPr/>
        </p:nvSpPr>
        <p:spPr>
          <a:xfrm>
            <a:off x="4303655" y="2416125"/>
            <a:ext cx="274320" cy="274320"/>
          </a:xfrm>
          <a:prstGeom prst="ellipse">
            <a:avLst/>
          </a:prstGeom>
          <a:solidFill>
            <a:srgbClr val="EBEEF2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357" name="Rounded Rectangle 12">
            <a:extLst>
              <a:ext uri="{FF2B5EF4-FFF2-40B4-BE49-F238E27FC236}">
                <a16:creationId xmlns:a16="http://schemas.microsoft.com/office/drawing/2014/main" id="{80F3E375-6F1E-05C0-950A-4116CC6D8CA5}"/>
              </a:ext>
            </a:extLst>
          </p:cNvPr>
          <p:cNvSpPr/>
          <p:nvPr/>
        </p:nvSpPr>
        <p:spPr>
          <a:xfrm>
            <a:off x="4354327" y="2532855"/>
            <a:ext cx="1132723" cy="718355"/>
          </a:xfrm>
          <a:prstGeom prst="roundRect">
            <a:avLst>
              <a:gd name="adj" fmla="val 10570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58" name="Oval 1357">
            <a:extLst>
              <a:ext uri="{FF2B5EF4-FFF2-40B4-BE49-F238E27FC236}">
                <a16:creationId xmlns:a16="http://schemas.microsoft.com/office/drawing/2014/main" id="{B15E1BAB-8F34-839C-D417-FB7DC5160D70}"/>
              </a:ext>
            </a:extLst>
          </p:cNvPr>
          <p:cNvSpPr>
            <a:spLocks noChangeAspect="1"/>
          </p:cNvSpPr>
          <p:nvPr/>
        </p:nvSpPr>
        <p:spPr>
          <a:xfrm>
            <a:off x="4252885" y="2460623"/>
            <a:ext cx="274320" cy="274320"/>
          </a:xfrm>
          <a:prstGeom prst="ellipse">
            <a:avLst/>
          </a:prstGeom>
          <a:solidFill>
            <a:srgbClr val="EBEEF2"/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59" name="Rounded Rectangle 12">
            <a:extLst>
              <a:ext uri="{FF2B5EF4-FFF2-40B4-BE49-F238E27FC236}">
                <a16:creationId xmlns:a16="http://schemas.microsoft.com/office/drawing/2014/main" id="{EF3D5AC4-8A05-4B52-D008-FBF13FA843F5}"/>
              </a:ext>
            </a:extLst>
          </p:cNvPr>
          <p:cNvSpPr/>
          <p:nvPr/>
        </p:nvSpPr>
        <p:spPr>
          <a:xfrm>
            <a:off x="4310069" y="2580156"/>
            <a:ext cx="1132723" cy="721452"/>
          </a:xfrm>
          <a:prstGeom prst="roundRect">
            <a:avLst>
              <a:gd name="adj" fmla="val 10570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0" name="Oval 1359">
            <a:extLst>
              <a:ext uri="{FF2B5EF4-FFF2-40B4-BE49-F238E27FC236}">
                <a16:creationId xmlns:a16="http://schemas.microsoft.com/office/drawing/2014/main" id="{897A4445-7800-324E-B893-5B24834AE268}"/>
              </a:ext>
            </a:extLst>
          </p:cNvPr>
          <p:cNvSpPr>
            <a:spLocks noChangeAspect="1"/>
          </p:cNvSpPr>
          <p:nvPr/>
        </p:nvSpPr>
        <p:spPr>
          <a:xfrm>
            <a:off x="4208627" y="2507924"/>
            <a:ext cx="274320" cy="274320"/>
          </a:xfrm>
          <a:prstGeom prst="ellipse">
            <a:avLst/>
          </a:prstGeom>
          <a:solidFill>
            <a:srgbClr val="EBEEF2"/>
          </a:solidFill>
          <a:ln w="19050"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361" name="TextBox 1360">
            <a:extLst>
              <a:ext uri="{FF2B5EF4-FFF2-40B4-BE49-F238E27FC236}">
                <a16:creationId xmlns:a16="http://schemas.microsoft.com/office/drawing/2014/main" id="{34082476-6C5C-35C6-D264-F28E7E6D1FB7}"/>
              </a:ext>
            </a:extLst>
          </p:cNvPr>
          <p:cNvSpPr txBox="1"/>
          <p:nvPr/>
        </p:nvSpPr>
        <p:spPr>
          <a:xfrm>
            <a:off x="4159802" y="2501058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</a:p>
        </p:txBody>
      </p:sp>
      <p:sp>
        <p:nvSpPr>
          <p:cNvPr id="1362" name="Rectangle 1361">
            <a:extLst>
              <a:ext uri="{FF2B5EF4-FFF2-40B4-BE49-F238E27FC236}">
                <a16:creationId xmlns:a16="http://schemas.microsoft.com/office/drawing/2014/main" id="{32AEC477-2F1E-C865-9096-750FDC5B1C21}"/>
              </a:ext>
            </a:extLst>
          </p:cNvPr>
          <p:cNvSpPr/>
          <p:nvPr/>
        </p:nvSpPr>
        <p:spPr>
          <a:xfrm>
            <a:off x="4470136" y="2738897"/>
            <a:ext cx="612182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3" name="Rectangle 1362">
            <a:extLst>
              <a:ext uri="{FF2B5EF4-FFF2-40B4-BE49-F238E27FC236}">
                <a16:creationId xmlns:a16="http://schemas.microsoft.com/office/drawing/2014/main" id="{EA0FAA0D-F18D-7E5C-6CD4-96A71176780E}"/>
              </a:ext>
            </a:extLst>
          </p:cNvPr>
          <p:cNvSpPr/>
          <p:nvPr/>
        </p:nvSpPr>
        <p:spPr>
          <a:xfrm>
            <a:off x="5106132" y="2738897"/>
            <a:ext cx="202559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4" name="Rectangle 1363">
            <a:extLst>
              <a:ext uri="{FF2B5EF4-FFF2-40B4-BE49-F238E27FC236}">
                <a16:creationId xmlns:a16="http://schemas.microsoft.com/office/drawing/2014/main" id="{E456C258-19BF-AF28-1ABE-826DD630E909}"/>
              </a:ext>
            </a:extLst>
          </p:cNvPr>
          <p:cNvSpPr/>
          <p:nvPr/>
        </p:nvSpPr>
        <p:spPr>
          <a:xfrm>
            <a:off x="4470137" y="2837643"/>
            <a:ext cx="202559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5" name="Rectangle 1364">
            <a:extLst>
              <a:ext uri="{FF2B5EF4-FFF2-40B4-BE49-F238E27FC236}">
                <a16:creationId xmlns:a16="http://schemas.microsoft.com/office/drawing/2014/main" id="{07106442-1827-9CC1-F02E-4953A1614BF6}"/>
              </a:ext>
            </a:extLst>
          </p:cNvPr>
          <p:cNvSpPr/>
          <p:nvPr/>
        </p:nvSpPr>
        <p:spPr>
          <a:xfrm>
            <a:off x="4696508" y="2837642"/>
            <a:ext cx="612182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6" name="Rectangle 1365">
            <a:extLst>
              <a:ext uri="{FF2B5EF4-FFF2-40B4-BE49-F238E27FC236}">
                <a16:creationId xmlns:a16="http://schemas.microsoft.com/office/drawing/2014/main" id="{BC610048-E534-E70F-106C-E70A89D70C36}"/>
              </a:ext>
            </a:extLst>
          </p:cNvPr>
          <p:cNvSpPr/>
          <p:nvPr/>
        </p:nvSpPr>
        <p:spPr>
          <a:xfrm>
            <a:off x="4470136" y="2941077"/>
            <a:ext cx="433588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2" name="Rectangle 1371">
            <a:extLst>
              <a:ext uri="{FF2B5EF4-FFF2-40B4-BE49-F238E27FC236}">
                <a16:creationId xmlns:a16="http://schemas.microsoft.com/office/drawing/2014/main" id="{15DE7723-134E-36EC-0DDA-1F6B871A4114}"/>
              </a:ext>
            </a:extLst>
          </p:cNvPr>
          <p:cNvSpPr/>
          <p:nvPr/>
        </p:nvSpPr>
        <p:spPr>
          <a:xfrm>
            <a:off x="4922776" y="2942126"/>
            <a:ext cx="385915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3" name="Rectangle 1372">
            <a:extLst>
              <a:ext uri="{FF2B5EF4-FFF2-40B4-BE49-F238E27FC236}">
                <a16:creationId xmlns:a16="http://schemas.microsoft.com/office/drawing/2014/main" id="{CB6FD21C-928E-DED0-6B92-03713662FC5A}"/>
              </a:ext>
            </a:extLst>
          </p:cNvPr>
          <p:cNvSpPr/>
          <p:nvPr/>
        </p:nvSpPr>
        <p:spPr>
          <a:xfrm>
            <a:off x="4470137" y="3047073"/>
            <a:ext cx="385915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4" name="Rectangle 1373">
            <a:extLst>
              <a:ext uri="{FF2B5EF4-FFF2-40B4-BE49-F238E27FC236}">
                <a16:creationId xmlns:a16="http://schemas.microsoft.com/office/drawing/2014/main" id="{8D05E5F3-AA4B-7013-A9B9-3FE312C768CF}"/>
              </a:ext>
            </a:extLst>
          </p:cNvPr>
          <p:cNvSpPr/>
          <p:nvPr/>
        </p:nvSpPr>
        <p:spPr>
          <a:xfrm>
            <a:off x="4875524" y="3046610"/>
            <a:ext cx="433588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5" name="Rectangle 1374">
            <a:extLst>
              <a:ext uri="{FF2B5EF4-FFF2-40B4-BE49-F238E27FC236}">
                <a16:creationId xmlns:a16="http://schemas.microsoft.com/office/drawing/2014/main" id="{BE379AAF-6417-7FFA-D2F0-E53216D46A32}"/>
              </a:ext>
            </a:extLst>
          </p:cNvPr>
          <p:cNvSpPr/>
          <p:nvPr/>
        </p:nvSpPr>
        <p:spPr>
          <a:xfrm>
            <a:off x="4472519" y="3150045"/>
            <a:ext cx="283569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6" name="Rectangle: Rounded Corners 1375">
            <a:extLst>
              <a:ext uri="{FF2B5EF4-FFF2-40B4-BE49-F238E27FC236}">
                <a16:creationId xmlns:a16="http://schemas.microsoft.com/office/drawing/2014/main" id="{A55562B0-4858-89A9-FA41-322C4B491480}"/>
              </a:ext>
            </a:extLst>
          </p:cNvPr>
          <p:cNvSpPr/>
          <p:nvPr/>
        </p:nvSpPr>
        <p:spPr>
          <a:xfrm>
            <a:off x="5791200" y="2396485"/>
            <a:ext cx="3287973" cy="1204733"/>
          </a:xfrm>
          <a:prstGeom prst="roundRect">
            <a:avLst/>
          </a:prstGeom>
          <a:solidFill>
            <a:schemeClr val="accent6">
              <a:lumMod val="20000"/>
              <a:lumOff val="80000"/>
              <a:alpha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7" name="TextBox 1376">
            <a:extLst>
              <a:ext uri="{FF2B5EF4-FFF2-40B4-BE49-F238E27FC236}">
                <a16:creationId xmlns:a16="http://schemas.microsoft.com/office/drawing/2014/main" id="{3BC0FA15-F0B1-A34B-BFB5-FEA6937A75CD}"/>
              </a:ext>
            </a:extLst>
          </p:cNvPr>
          <p:cNvSpPr txBox="1"/>
          <p:nvPr/>
        </p:nvSpPr>
        <p:spPr>
          <a:xfrm>
            <a:off x="6835705" y="2415103"/>
            <a:ext cx="1269322" cy="249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DPO Training</a:t>
            </a:r>
          </a:p>
        </p:txBody>
      </p:sp>
      <p:pic>
        <p:nvPicPr>
          <p:cNvPr id="1378" name="Picture 1377">
            <a:extLst>
              <a:ext uri="{FF2B5EF4-FFF2-40B4-BE49-F238E27FC236}">
                <a16:creationId xmlns:a16="http://schemas.microsoft.com/office/drawing/2014/main" id="{2E597AC4-BC5A-4DA2-3ECC-AE12AD07E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207" y="2762634"/>
            <a:ext cx="520741" cy="398018"/>
          </a:xfrm>
          <a:prstGeom prst="rect">
            <a:avLst/>
          </a:prstGeom>
        </p:spPr>
      </p:pic>
      <p:sp>
        <p:nvSpPr>
          <p:cNvPr id="1412" name="Speech Bubble: Rectangle 1411">
            <a:extLst>
              <a:ext uri="{FF2B5EF4-FFF2-40B4-BE49-F238E27FC236}">
                <a16:creationId xmlns:a16="http://schemas.microsoft.com/office/drawing/2014/main" id="{65378908-B5CA-536F-C558-4B8C4B6F820C}"/>
              </a:ext>
            </a:extLst>
          </p:cNvPr>
          <p:cNvSpPr/>
          <p:nvPr/>
        </p:nvSpPr>
        <p:spPr>
          <a:xfrm>
            <a:off x="7582751" y="3205655"/>
            <a:ext cx="504631" cy="199181"/>
          </a:xfrm>
          <a:prstGeom prst="wedgeRectCallout">
            <a:avLst>
              <a:gd name="adj1" fmla="val -20833"/>
              <a:gd name="adj2" fmla="val 6787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5" name="TextBox 1414">
            <a:extLst>
              <a:ext uri="{FF2B5EF4-FFF2-40B4-BE49-F238E27FC236}">
                <a16:creationId xmlns:a16="http://schemas.microsoft.com/office/drawing/2014/main" id="{7EA68F7F-1D0D-85A8-FCB1-44CAD5060656}"/>
              </a:ext>
            </a:extLst>
          </p:cNvPr>
          <p:cNvSpPr txBox="1"/>
          <p:nvPr/>
        </p:nvSpPr>
        <p:spPr>
          <a:xfrm>
            <a:off x="7447644" y="3170249"/>
            <a:ext cx="764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</a:p>
        </p:txBody>
      </p:sp>
      <p:sp>
        <p:nvSpPr>
          <p:cNvPr id="1419" name="Rounded Rectangle 12">
            <a:extLst>
              <a:ext uri="{FF2B5EF4-FFF2-40B4-BE49-F238E27FC236}">
                <a16:creationId xmlns:a16="http://schemas.microsoft.com/office/drawing/2014/main" id="{4E1D0167-4B29-1A49-5777-B45709EAAE0B}"/>
              </a:ext>
            </a:extLst>
          </p:cNvPr>
          <p:cNvSpPr/>
          <p:nvPr/>
        </p:nvSpPr>
        <p:spPr>
          <a:xfrm>
            <a:off x="6505114" y="2717692"/>
            <a:ext cx="761473" cy="589900"/>
          </a:xfrm>
          <a:prstGeom prst="roundRect">
            <a:avLst>
              <a:gd name="adj" fmla="val 10570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0" name="Oval 1419">
            <a:extLst>
              <a:ext uri="{FF2B5EF4-FFF2-40B4-BE49-F238E27FC236}">
                <a16:creationId xmlns:a16="http://schemas.microsoft.com/office/drawing/2014/main" id="{BFC43D3E-9395-706D-DA3E-31FDD18DF8C0}"/>
              </a:ext>
            </a:extLst>
          </p:cNvPr>
          <p:cNvSpPr>
            <a:spLocks noChangeAspect="1"/>
          </p:cNvSpPr>
          <p:nvPr/>
        </p:nvSpPr>
        <p:spPr>
          <a:xfrm>
            <a:off x="6437010" y="2640855"/>
            <a:ext cx="222313" cy="222313"/>
          </a:xfrm>
          <a:prstGeom prst="ellipse">
            <a:avLst/>
          </a:prstGeom>
          <a:solidFill>
            <a:srgbClr val="EBEEF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22" name="TextBox 1421">
            <a:extLst>
              <a:ext uri="{FF2B5EF4-FFF2-40B4-BE49-F238E27FC236}">
                <a16:creationId xmlns:a16="http://schemas.microsoft.com/office/drawing/2014/main" id="{125A48A0-9E48-7C95-9558-B7B5C0CD3071}"/>
              </a:ext>
            </a:extLst>
          </p:cNvPr>
          <p:cNvSpPr txBox="1"/>
          <p:nvPr/>
        </p:nvSpPr>
        <p:spPr>
          <a:xfrm>
            <a:off x="6364052" y="2614876"/>
            <a:ext cx="3783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</a:p>
        </p:txBody>
      </p:sp>
      <p:sp>
        <p:nvSpPr>
          <p:cNvPr id="1423" name="TextBox 1422">
            <a:extLst>
              <a:ext uri="{FF2B5EF4-FFF2-40B4-BE49-F238E27FC236}">
                <a16:creationId xmlns:a16="http://schemas.microsoft.com/office/drawing/2014/main" id="{B53FF4DE-90A2-BFDD-4724-F9913B7F8131}"/>
              </a:ext>
            </a:extLst>
          </p:cNvPr>
          <p:cNvSpPr txBox="1"/>
          <p:nvPr/>
        </p:nvSpPr>
        <p:spPr>
          <a:xfrm>
            <a:off x="8180588" y="3282485"/>
            <a:ext cx="817853" cy="3498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1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</a:p>
          <a:p>
            <a:pPr algn="ctr">
              <a:lnSpc>
                <a:spcPts val="1000"/>
              </a:lnSpc>
            </a:pPr>
            <a:r>
              <a:rPr lang="en-US" sz="11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  <p:sp>
        <p:nvSpPr>
          <p:cNvPr id="1424" name="Rounded Rectangle 12">
            <a:extLst>
              <a:ext uri="{FF2B5EF4-FFF2-40B4-BE49-F238E27FC236}">
                <a16:creationId xmlns:a16="http://schemas.microsoft.com/office/drawing/2014/main" id="{F2DC726F-6241-0ED6-9C1A-D19E4AA6F977}"/>
              </a:ext>
            </a:extLst>
          </p:cNvPr>
          <p:cNvSpPr/>
          <p:nvPr/>
        </p:nvSpPr>
        <p:spPr>
          <a:xfrm>
            <a:off x="8210135" y="2698073"/>
            <a:ext cx="761473" cy="582420"/>
          </a:xfrm>
          <a:prstGeom prst="roundRect">
            <a:avLst>
              <a:gd name="adj" fmla="val 10570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7" name="Oval 1426">
            <a:extLst>
              <a:ext uri="{FF2B5EF4-FFF2-40B4-BE49-F238E27FC236}">
                <a16:creationId xmlns:a16="http://schemas.microsoft.com/office/drawing/2014/main" id="{4752F1B5-69BF-526C-5B61-D12DE194314D}"/>
              </a:ext>
            </a:extLst>
          </p:cNvPr>
          <p:cNvSpPr>
            <a:spLocks noChangeAspect="1"/>
          </p:cNvSpPr>
          <p:nvPr/>
        </p:nvSpPr>
        <p:spPr>
          <a:xfrm>
            <a:off x="8142031" y="2621236"/>
            <a:ext cx="222313" cy="222313"/>
          </a:xfrm>
          <a:prstGeom prst="ellipse">
            <a:avLst/>
          </a:prstGeom>
          <a:solidFill>
            <a:srgbClr val="EBEEF2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49" name="TextBox 1448">
            <a:extLst>
              <a:ext uri="{FF2B5EF4-FFF2-40B4-BE49-F238E27FC236}">
                <a16:creationId xmlns:a16="http://schemas.microsoft.com/office/drawing/2014/main" id="{D0C40426-4599-3241-9794-C76200C7BD3D}"/>
              </a:ext>
            </a:extLst>
          </p:cNvPr>
          <p:cNvSpPr txBox="1"/>
          <p:nvPr/>
        </p:nvSpPr>
        <p:spPr>
          <a:xfrm>
            <a:off x="8088442" y="2590494"/>
            <a:ext cx="333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</p:txBody>
      </p:sp>
      <p:sp>
        <p:nvSpPr>
          <p:cNvPr id="1450" name="Rectangle 1449">
            <a:extLst>
              <a:ext uri="{FF2B5EF4-FFF2-40B4-BE49-F238E27FC236}">
                <a16:creationId xmlns:a16="http://schemas.microsoft.com/office/drawing/2014/main" id="{FF676D7D-5EF2-DC62-CE29-D46F73B50440}"/>
              </a:ext>
            </a:extLst>
          </p:cNvPr>
          <p:cNvSpPr/>
          <p:nvPr/>
        </p:nvSpPr>
        <p:spPr>
          <a:xfrm flipV="1">
            <a:off x="8375445" y="2787424"/>
            <a:ext cx="279455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1" name="Rectangle 1450">
            <a:extLst>
              <a:ext uri="{FF2B5EF4-FFF2-40B4-BE49-F238E27FC236}">
                <a16:creationId xmlns:a16="http://schemas.microsoft.com/office/drawing/2014/main" id="{C6FDDBEF-91E9-12F2-DE5B-A7AACA34189C}"/>
              </a:ext>
            </a:extLst>
          </p:cNvPr>
          <p:cNvSpPr/>
          <p:nvPr/>
        </p:nvSpPr>
        <p:spPr>
          <a:xfrm>
            <a:off x="8699496" y="2784649"/>
            <a:ext cx="202559" cy="45719"/>
          </a:xfrm>
          <a:prstGeom prst="rect">
            <a:avLst/>
          </a:prstGeom>
          <a:solidFill>
            <a:srgbClr val="FF98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4" name="Rectangle 1453">
            <a:extLst>
              <a:ext uri="{FF2B5EF4-FFF2-40B4-BE49-F238E27FC236}">
                <a16:creationId xmlns:a16="http://schemas.microsoft.com/office/drawing/2014/main" id="{4C703284-31E5-C6EA-D58A-55E752374996}"/>
              </a:ext>
            </a:extLst>
          </p:cNvPr>
          <p:cNvSpPr/>
          <p:nvPr/>
        </p:nvSpPr>
        <p:spPr>
          <a:xfrm>
            <a:off x="8289719" y="2981627"/>
            <a:ext cx="202559" cy="45719"/>
          </a:xfrm>
          <a:prstGeom prst="rect">
            <a:avLst/>
          </a:prstGeom>
          <a:solidFill>
            <a:srgbClr val="FF98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5" name="Rectangle 1454">
            <a:extLst>
              <a:ext uri="{FF2B5EF4-FFF2-40B4-BE49-F238E27FC236}">
                <a16:creationId xmlns:a16="http://schemas.microsoft.com/office/drawing/2014/main" id="{5B2B387B-AEDD-49ED-D7AF-4751FE79C8DC}"/>
              </a:ext>
            </a:extLst>
          </p:cNvPr>
          <p:cNvSpPr/>
          <p:nvPr/>
        </p:nvSpPr>
        <p:spPr>
          <a:xfrm>
            <a:off x="8289871" y="2885972"/>
            <a:ext cx="612182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6" name="Rectangle 1455">
            <a:extLst>
              <a:ext uri="{FF2B5EF4-FFF2-40B4-BE49-F238E27FC236}">
                <a16:creationId xmlns:a16="http://schemas.microsoft.com/office/drawing/2014/main" id="{FA3C8F84-A375-6714-9F0A-42829A9FE2AE}"/>
              </a:ext>
            </a:extLst>
          </p:cNvPr>
          <p:cNvSpPr/>
          <p:nvPr/>
        </p:nvSpPr>
        <p:spPr>
          <a:xfrm>
            <a:off x="8525462" y="2982667"/>
            <a:ext cx="377086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7" name="Rectangle 1456">
            <a:extLst>
              <a:ext uri="{FF2B5EF4-FFF2-40B4-BE49-F238E27FC236}">
                <a16:creationId xmlns:a16="http://schemas.microsoft.com/office/drawing/2014/main" id="{ACC706D1-3E2D-CBB5-5B8C-D59F99CF89FF}"/>
              </a:ext>
            </a:extLst>
          </p:cNvPr>
          <p:cNvSpPr/>
          <p:nvPr/>
        </p:nvSpPr>
        <p:spPr>
          <a:xfrm>
            <a:off x="8520902" y="3076585"/>
            <a:ext cx="385915" cy="45719"/>
          </a:xfrm>
          <a:prstGeom prst="rect">
            <a:avLst/>
          </a:prstGeom>
          <a:solidFill>
            <a:srgbClr val="FF98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8" name="Rectangle 1457">
            <a:extLst>
              <a:ext uri="{FF2B5EF4-FFF2-40B4-BE49-F238E27FC236}">
                <a16:creationId xmlns:a16="http://schemas.microsoft.com/office/drawing/2014/main" id="{72EC97EF-15AD-33AA-4FBC-A4E76F55C1B5}"/>
              </a:ext>
            </a:extLst>
          </p:cNvPr>
          <p:cNvSpPr/>
          <p:nvPr/>
        </p:nvSpPr>
        <p:spPr>
          <a:xfrm>
            <a:off x="8289720" y="3174968"/>
            <a:ext cx="283569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0" name="Rectangle 1459">
            <a:extLst>
              <a:ext uri="{FF2B5EF4-FFF2-40B4-BE49-F238E27FC236}">
                <a16:creationId xmlns:a16="http://schemas.microsoft.com/office/drawing/2014/main" id="{F6EEF59D-96F3-861A-3173-0295A851A8EA}"/>
              </a:ext>
            </a:extLst>
          </p:cNvPr>
          <p:cNvSpPr/>
          <p:nvPr/>
        </p:nvSpPr>
        <p:spPr>
          <a:xfrm>
            <a:off x="8289719" y="3076878"/>
            <a:ext cx="202559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1" name="TextBox 1460">
            <a:extLst>
              <a:ext uri="{FF2B5EF4-FFF2-40B4-BE49-F238E27FC236}">
                <a16:creationId xmlns:a16="http://schemas.microsoft.com/office/drawing/2014/main" id="{16A8C824-F070-13B9-5284-BE05D7233EF0}"/>
              </a:ext>
            </a:extLst>
          </p:cNvPr>
          <p:cNvSpPr txBox="1"/>
          <p:nvPr/>
        </p:nvSpPr>
        <p:spPr>
          <a:xfrm>
            <a:off x="6535672" y="3295296"/>
            <a:ext cx="708848" cy="3498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1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Revised</a:t>
            </a:r>
          </a:p>
          <a:p>
            <a:pPr algn="ctr">
              <a:lnSpc>
                <a:spcPts val="1000"/>
              </a:lnSpc>
            </a:pPr>
            <a:r>
              <a:rPr lang="en-US" sz="11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  <p:sp>
        <p:nvSpPr>
          <p:cNvPr id="1462" name="TextBox 1461">
            <a:extLst>
              <a:ext uri="{FF2B5EF4-FFF2-40B4-BE49-F238E27FC236}">
                <a16:creationId xmlns:a16="http://schemas.microsoft.com/office/drawing/2014/main" id="{B59701C1-54D4-286C-BA5A-BE6685BF7AA6}"/>
              </a:ext>
            </a:extLst>
          </p:cNvPr>
          <p:cNvSpPr txBox="1"/>
          <p:nvPr/>
        </p:nvSpPr>
        <p:spPr>
          <a:xfrm>
            <a:off x="7261389" y="279251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&gt;</a:t>
            </a:r>
          </a:p>
        </p:txBody>
      </p:sp>
      <p:pic>
        <p:nvPicPr>
          <p:cNvPr id="1463" name="Picture 1462">
            <a:extLst>
              <a:ext uri="{FF2B5EF4-FFF2-40B4-BE49-F238E27FC236}">
                <a16:creationId xmlns:a16="http://schemas.microsoft.com/office/drawing/2014/main" id="{4A93CDFA-C6EE-2038-8D39-C538B508E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173" y="2790825"/>
            <a:ext cx="520741" cy="398018"/>
          </a:xfrm>
          <a:prstGeom prst="rect">
            <a:avLst/>
          </a:prstGeom>
        </p:spPr>
      </p:pic>
      <p:sp>
        <p:nvSpPr>
          <p:cNvPr id="1464" name="Speech Bubble: Rectangle 1463">
            <a:extLst>
              <a:ext uri="{FF2B5EF4-FFF2-40B4-BE49-F238E27FC236}">
                <a16:creationId xmlns:a16="http://schemas.microsoft.com/office/drawing/2014/main" id="{18EDF47F-A2A2-BDD8-A210-A2A370B37147}"/>
              </a:ext>
            </a:extLst>
          </p:cNvPr>
          <p:cNvSpPr/>
          <p:nvPr/>
        </p:nvSpPr>
        <p:spPr>
          <a:xfrm>
            <a:off x="5882717" y="3233846"/>
            <a:ext cx="504631" cy="199181"/>
          </a:xfrm>
          <a:prstGeom prst="wedgeRectCallout">
            <a:avLst>
              <a:gd name="adj1" fmla="val -20833"/>
              <a:gd name="adj2" fmla="val 6787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5" name="TextBox 1464">
            <a:extLst>
              <a:ext uri="{FF2B5EF4-FFF2-40B4-BE49-F238E27FC236}">
                <a16:creationId xmlns:a16="http://schemas.microsoft.com/office/drawing/2014/main" id="{B730CE73-E7A7-511A-FFA9-80E499945AE3}"/>
              </a:ext>
            </a:extLst>
          </p:cNvPr>
          <p:cNvSpPr txBox="1"/>
          <p:nvPr/>
        </p:nvSpPr>
        <p:spPr>
          <a:xfrm>
            <a:off x="5747610" y="3198440"/>
            <a:ext cx="7643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</a:p>
        </p:txBody>
      </p:sp>
      <p:sp>
        <p:nvSpPr>
          <p:cNvPr id="1469" name="Rectangle 1468">
            <a:extLst>
              <a:ext uri="{FF2B5EF4-FFF2-40B4-BE49-F238E27FC236}">
                <a16:creationId xmlns:a16="http://schemas.microsoft.com/office/drawing/2014/main" id="{D9534BF5-05BC-11F5-3D5D-9441230CD708}"/>
              </a:ext>
            </a:extLst>
          </p:cNvPr>
          <p:cNvSpPr/>
          <p:nvPr/>
        </p:nvSpPr>
        <p:spPr>
          <a:xfrm flipV="1">
            <a:off x="6663129" y="2817376"/>
            <a:ext cx="279455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0" name="Rectangle 1469">
            <a:extLst>
              <a:ext uri="{FF2B5EF4-FFF2-40B4-BE49-F238E27FC236}">
                <a16:creationId xmlns:a16="http://schemas.microsoft.com/office/drawing/2014/main" id="{3C2AB2A5-9517-1552-5311-33AF2F6CB2C2}"/>
              </a:ext>
            </a:extLst>
          </p:cNvPr>
          <p:cNvSpPr/>
          <p:nvPr/>
        </p:nvSpPr>
        <p:spPr>
          <a:xfrm>
            <a:off x="6987180" y="2814601"/>
            <a:ext cx="202559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1" name="Rectangle 1470">
            <a:extLst>
              <a:ext uri="{FF2B5EF4-FFF2-40B4-BE49-F238E27FC236}">
                <a16:creationId xmlns:a16="http://schemas.microsoft.com/office/drawing/2014/main" id="{68D666F0-1F48-509D-FE61-E771E38AAAD2}"/>
              </a:ext>
            </a:extLst>
          </p:cNvPr>
          <p:cNvSpPr/>
          <p:nvPr/>
        </p:nvSpPr>
        <p:spPr>
          <a:xfrm>
            <a:off x="6577403" y="3011579"/>
            <a:ext cx="202559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2" name="Rectangle 1471">
            <a:extLst>
              <a:ext uri="{FF2B5EF4-FFF2-40B4-BE49-F238E27FC236}">
                <a16:creationId xmlns:a16="http://schemas.microsoft.com/office/drawing/2014/main" id="{F475F5AF-B069-6CD6-06A4-72BBB5F8B5B9}"/>
              </a:ext>
            </a:extLst>
          </p:cNvPr>
          <p:cNvSpPr/>
          <p:nvPr/>
        </p:nvSpPr>
        <p:spPr>
          <a:xfrm>
            <a:off x="6577555" y="2915924"/>
            <a:ext cx="612182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3" name="Rectangle 1472">
            <a:extLst>
              <a:ext uri="{FF2B5EF4-FFF2-40B4-BE49-F238E27FC236}">
                <a16:creationId xmlns:a16="http://schemas.microsoft.com/office/drawing/2014/main" id="{FB96E05D-6615-DB39-0E0A-0848731747FC}"/>
              </a:ext>
            </a:extLst>
          </p:cNvPr>
          <p:cNvSpPr/>
          <p:nvPr/>
        </p:nvSpPr>
        <p:spPr>
          <a:xfrm>
            <a:off x="6813146" y="3012619"/>
            <a:ext cx="377086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4" name="Rectangle 1473">
            <a:extLst>
              <a:ext uri="{FF2B5EF4-FFF2-40B4-BE49-F238E27FC236}">
                <a16:creationId xmlns:a16="http://schemas.microsoft.com/office/drawing/2014/main" id="{92CA0AFC-A730-0EEE-B7FC-7B85D59D253F}"/>
              </a:ext>
            </a:extLst>
          </p:cNvPr>
          <p:cNvSpPr/>
          <p:nvPr/>
        </p:nvSpPr>
        <p:spPr>
          <a:xfrm>
            <a:off x="6808586" y="3106537"/>
            <a:ext cx="385915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5" name="Rectangle 1474">
            <a:extLst>
              <a:ext uri="{FF2B5EF4-FFF2-40B4-BE49-F238E27FC236}">
                <a16:creationId xmlns:a16="http://schemas.microsoft.com/office/drawing/2014/main" id="{E000BE1B-D229-0B3E-1018-1C6B8C0681CC}"/>
              </a:ext>
            </a:extLst>
          </p:cNvPr>
          <p:cNvSpPr/>
          <p:nvPr/>
        </p:nvSpPr>
        <p:spPr>
          <a:xfrm>
            <a:off x="6577404" y="3204920"/>
            <a:ext cx="283569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6" name="Rectangle 1475">
            <a:extLst>
              <a:ext uri="{FF2B5EF4-FFF2-40B4-BE49-F238E27FC236}">
                <a16:creationId xmlns:a16="http://schemas.microsoft.com/office/drawing/2014/main" id="{4C45B1BE-7F86-9F8E-9C29-3FE55F43E132}"/>
              </a:ext>
            </a:extLst>
          </p:cNvPr>
          <p:cNvSpPr/>
          <p:nvPr/>
        </p:nvSpPr>
        <p:spPr>
          <a:xfrm>
            <a:off x="6577403" y="3106830"/>
            <a:ext cx="202559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CF9A9B-1FE3-C880-D509-AD0869766666}"/>
              </a:ext>
            </a:extLst>
          </p:cNvPr>
          <p:cNvSpPr/>
          <p:nvPr/>
        </p:nvSpPr>
        <p:spPr>
          <a:xfrm>
            <a:off x="10371308" y="1905909"/>
            <a:ext cx="82296" cy="82296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6FD07B5-109F-BBF6-531F-FAAC6B4DD46C}"/>
              </a:ext>
            </a:extLst>
          </p:cNvPr>
          <p:cNvSpPr/>
          <p:nvPr/>
        </p:nvSpPr>
        <p:spPr>
          <a:xfrm>
            <a:off x="10597038" y="1905909"/>
            <a:ext cx="82296" cy="82296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CF2E92C-DCBA-5775-3C3B-5344BD2C6186}"/>
              </a:ext>
            </a:extLst>
          </p:cNvPr>
          <p:cNvSpPr/>
          <p:nvPr/>
        </p:nvSpPr>
        <p:spPr>
          <a:xfrm>
            <a:off x="10803985" y="1904140"/>
            <a:ext cx="82296" cy="82296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3" name="Rectangle 1352">
            <a:extLst>
              <a:ext uri="{FF2B5EF4-FFF2-40B4-BE49-F238E27FC236}">
                <a16:creationId xmlns:a16="http://schemas.microsoft.com/office/drawing/2014/main" id="{274559EC-2DA9-0B8D-BA2F-E7A2A6EEB64D}"/>
              </a:ext>
            </a:extLst>
          </p:cNvPr>
          <p:cNvSpPr/>
          <p:nvPr/>
        </p:nvSpPr>
        <p:spPr>
          <a:xfrm>
            <a:off x="10903818" y="1903528"/>
            <a:ext cx="82296" cy="82296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4" name="Rectangle 1353">
            <a:extLst>
              <a:ext uri="{FF2B5EF4-FFF2-40B4-BE49-F238E27FC236}">
                <a16:creationId xmlns:a16="http://schemas.microsoft.com/office/drawing/2014/main" id="{4AB00077-18FF-BA8D-9A70-72613008CC77}"/>
              </a:ext>
            </a:extLst>
          </p:cNvPr>
          <p:cNvSpPr/>
          <p:nvPr/>
        </p:nvSpPr>
        <p:spPr>
          <a:xfrm>
            <a:off x="11019873" y="1904140"/>
            <a:ext cx="82296" cy="82296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6" name="Rectangle 1465">
            <a:extLst>
              <a:ext uri="{FF2B5EF4-FFF2-40B4-BE49-F238E27FC236}">
                <a16:creationId xmlns:a16="http://schemas.microsoft.com/office/drawing/2014/main" id="{9061FBCC-1DF2-46F7-4A4A-60510B74C2C0}"/>
              </a:ext>
            </a:extLst>
          </p:cNvPr>
          <p:cNvSpPr/>
          <p:nvPr/>
        </p:nvSpPr>
        <p:spPr>
          <a:xfrm>
            <a:off x="9855665" y="336624"/>
            <a:ext cx="109728" cy="109728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7" name="Rectangle 1466">
            <a:extLst>
              <a:ext uri="{FF2B5EF4-FFF2-40B4-BE49-F238E27FC236}">
                <a16:creationId xmlns:a16="http://schemas.microsoft.com/office/drawing/2014/main" id="{05DFACCF-824C-5DC9-C5BE-2565DBD49CC6}"/>
              </a:ext>
            </a:extLst>
          </p:cNvPr>
          <p:cNvSpPr/>
          <p:nvPr/>
        </p:nvSpPr>
        <p:spPr>
          <a:xfrm>
            <a:off x="10761039" y="3452480"/>
            <a:ext cx="82296" cy="82296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8" name="Rectangle 1467">
            <a:extLst>
              <a:ext uri="{FF2B5EF4-FFF2-40B4-BE49-F238E27FC236}">
                <a16:creationId xmlns:a16="http://schemas.microsoft.com/office/drawing/2014/main" id="{C6A39782-4A05-B278-558D-9603FACB7C91}"/>
              </a:ext>
            </a:extLst>
          </p:cNvPr>
          <p:cNvSpPr/>
          <p:nvPr/>
        </p:nvSpPr>
        <p:spPr>
          <a:xfrm>
            <a:off x="10886757" y="3452480"/>
            <a:ext cx="82296" cy="82296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7" name="Rectangle 1476">
            <a:extLst>
              <a:ext uri="{FF2B5EF4-FFF2-40B4-BE49-F238E27FC236}">
                <a16:creationId xmlns:a16="http://schemas.microsoft.com/office/drawing/2014/main" id="{E235F951-26F5-D155-2812-4D8A7B145064}"/>
              </a:ext>
            </a:extLst>
          </p:cNvPr>
          <p:cNvSpPr/>
          <p:nvPr/>
        </p:nvSpPr>
        <p:spPr>
          <a:xfrm>
            <a:off x="11107992" y="3452480"/>
            <a:ext cx="82296" cy="82296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8" name="Rectangle 1477">
            <a:extLst>
              <a:ext uri="{FF2B5EF4-FFF2-40B4-BE49-F238E27FC236}">
                <a16:creationId xmlns:a16="http://schemas.microsoft.com/office/drawing/2014/main" id="{3E852FDB-4925-4067-8950-4FAB35297CDB}"/>
              </a:ext>
            </a:extLst>
          </p:cNvPr>
          <p:cNvSpPr/>
          <p:nvPr/>
        </p:nvSpPr>
        <p:spPr>
          <a:xfrm>
            <a:off x="11312600" y="3452480"/>
            <a:ext cx="82296" cy="82296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9" name="Rectangle 1478">
            <a:extLst>
              <a:ext uri="{FF2B5EF4-FFF2-40B4-BE49-F238E27FC236}">
                <a16:creationId xmlns:a16="http://schemas.microsoft.com/office/drawing/2014/main" id="{67841FB4-9148-3DFE-2F23-60DA94E2C53B}"/>
              </a:ext>
            </a:extLst>
          </p:cNvPr>
          <p:cNvSpPr/>
          <p:nvPr/>
        </p:nvSpPr>
        <p:spPr>
          <a:xfrm>
            <a:off x="11600104" y="3452480"/>
            <a:ext cx="82296" cy="82296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92" name="Rectangle 1491">
            <a:extLst>
              <a:ext uri="{FF2B5EF4-FFF2-40B4-BE49-F238E27FC236}">
                <a16:creationId xmlns:a16="http://schemas.microsoft.com/office/drawing/2014/main" id="{B115619B-CC78-88BD-0EED-8A29EEEC4ABF}"/>
              </a:ext>
            </a:extLst>
          </p:cNvPr>
          <p:cNvSpPr/>
          <p:nvPr/>
        </p:nvSpPr>
        <p:spPr>
          <a:xfrm>
            <a:off x="10742784" y="5380604"/>
            <a:ext cx="82296" cy="82296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3" name="Rectangle 1492">
            <a:extLst>
              <a:ext uri="{FF2B5EF4-FFF2-40B4-BE49-F238E27FC236}">
                <a16:creationId xmlns:a16="http://schemas.microsoft.com/office/drawing/2014/main" id="{1A94DAE1-A6DA-D5E8-7604-53CD794BB278}"/>
              </a:ext>
            </a:extLst>
          </p:cNvPr>
          <p:cNvSpPr/>
          <p:nvPr/>
        </p:nvSpPr>
        <p:spPr>
          <a:xfrm>
            <a:off x="10875645" y="5380604"/>
            <a:ext cx="82296" cy="82296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5" name="Rectangle 1494">
            <a:extLst>
              <a:ext uri="{FF2B5EF4-FFF2-40B4-BE49-F238E27FC236}">
                <a16:creationId xmlns:a16="http://schemas.microsoft.com/office/drawing/2014/main" id="{DC259BF6-C1FC-3A39-DE68-24142BE3EADC}"/>
              </a:ext>
            </a:extLst>
          </p:cNvPr>
          <p:cNvSpPr/>
          <p:nvPr/>
        </p:nvSpPr>
        <p:spPr>
          <a:xfrm>
            <a:off x="11206417" y="5380604"/>
            <a:ext cx="82296" cy="82296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5" name="Rectangle 1504">
            <a:extLst>
              <a:ext uri="{FF2B5EF4-FFF2-40B4-BE49-F238E27FC236}">
                <a16:creationId xmlns:a16="http://schemas.microsoft.com/office/drawing/2014/main" id="{5E8812D7-96AB-0ACB-8B62-6DA1D6A94211}"/>
              </a:ext>
            </a:extLst>
          </p:cNvPr>
          <p:cNvSpPr/>
          <p:nvPr/>
        </p:nvSpPr>
        <p:spPr>
          <a:xfrm>
            <a:off x="11339587" y="5380604"/>
            <a:ext cx="82296" cy="82296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9" name="Rectangle 1508">
            <a:extLst>
              <a:ext uri="{FF2B5EF4-FFF2-40B4-BE49-F238E27FC236}">
                <a16:creationId xmlns:a16="http://schemas.microsoft.com/office/drawing/2014/main" id="{AE51295A-1C55-7572-2860-2FF236E45A04}"/>
              </a:ext>
            </a:extLst>
          </p:cNvPr>
          <p:cNvSpPr/>
          <p:nvPr/>
        </p:nvSpPr>
        <p:spPr>
          <a:xfrm>
            <a:off x="10625266" y="5380604"/>
            <a:ext cx="82296" cy="82296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92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9" name="Connector: Elbow 308">
            <a:extLst>
              <a:ext uri="{FF2B5EF4-FFF2-40B4-BE49-F238E27FC236}">
                <a16:creationId xmlns:a16="http://schemas.microsoft.com/office/drawing/2014/main" id="{D757B9C5-0E4D-4997-E225-4510E53889DA}"/>
              </a:ext>
            </a:extLst>
          </p:cNvPr>
          <p:cNvCxnSpPr>
            <a:cxnSpLocks/>
            <a:stCxn id="89" idx="4"/>
            <a:endCxn id="99" idx="1"/>
          </p:cNvCxnSpPr>
          <p:nvPr/>
        </p:nvCxnSpPr>
        <p:spPr>
          <a:xfrm rot="16200000" flipH="1">
            <a:off x="3324347" y="4370909"/>
            <a:ext cx="2657794" cy="206261"/>
          </a:xfrm>
          <a:prstGeom prst="bentConnector2">
            <a:avLst/>
          </a:prstGeom>
          <a:ln w="15875">
            <a:solidFill>
              <a:srgbClr val="F7887F"/>
            </a:solidFill>
            <a:prstDash val="sys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7C08FD02-83C1-CAA8-D279-BBD219D44A6C}"/>
              </a:ext>
            </a:extLst>
          </p:cNvPr>
          <p:cNvSpPr/>
          <p:nvPr/>
        </p:nvSpPr>
        <p:spPr>
          <a:xfrm>
            <a:off x="4956400" y="2802833"/>
            <a:ext cx="1989517" cy="2676938"/>
          </a:xfrm>
          <a:prstGeom prst="roundRect">
            <a:avLst>
              <a:gd name="adj" fmla="val 10499"/>
            </a:avLst>
          </a:prstGeom>
          <a:solidFill>
            <a:srgbClr val="EDE1ED">
              <a:alpha val="60000"/>
            </a:srgbClr>
          </a:solidFill>
          <a:ln>
            <a:solidFill>
              <a:srgbClr val="AE58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C020AEF5-A343-FCC7-6D99-A67366BBA8B3}"/>
              </a:ext>
            </a:extLst>
          </p:cNvPr>
          <p:cNvSpPr/>
          <p:nvPr/>
        </p:nvSpPr>
        <p:spPr>
          <a:xfrm>
            <a:off x="712288" y="528108"/>
            <a:ext cx="2328078" cy="174351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A0CC75F1-128C-8347-4AB5-36B522349A84}"/>
              </a:ext>
            </a:extLst>
          </p:cNvPr>
          <p:cNvSpPr/>
          <p:nvPr/>
        </p:nvSpPr>
        <p:spPr>
          <a:xfrm>
            <a:off x="2151889" y="1533456"/>
            <a:ext cx="754575" cy="266037"/>
          </a:xfrm>
          <a:prstGeom prst="wedgeRectCallout">
            <a:avLst>
              <a:gd name="adj1" fmla="val -20833"/>
              <a:gd name="adj2" fmla="val 67870"/>
            </a:avLst>
          </a:prstGeom>
          <a:solidFill>
            <a:schemeClr val="bg1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BEE2DBF-4E13-711C-43BA-34BA4272E6ED}"/>
              </a:ext>
            </a:extLst>
          </p:cNvPr>
          <p:cNvSpPr/>
          <p:nvPr/>
        </p:nvSpPr>
        <p:spPr>
          <a:xfrm>
            <a:off x="2112190" y="1570055"/>
            <a:ext cx="754575" cy="266037"/>
          </a:xfrm>
          <a:prstGeom prst="wedgeRectCallout">
            <a:avLst>
              <a:gd name="adj1" fmla="val -20833"/>
              <a:gd name="adj2" fmla="val 67870"/>
            </a:avLst>
          </a:prstGeom>
          <a:solidFill>
            <a:schemeClr val="bg1"/>
          </a:solidFill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816E6F-44DC-BA25-CD19-1860096DE69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2149810" y="849942"/>
            <a:ext cx="786797" cy="601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FBFD3F-597B-8BB7-142B-9CBE658F68A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106026" y="894202"/>
            <a:ext cx="786797" cy="601373"/>
          </a:xfrm>
          <a:prstGeom prst="rect">
            <a:avLst/>
          </a:prstGeom>
        </p:spPr>
      </p:pic>
      <p:sp>
        <p:nvSpPr>
          <p:cNvPr id="8" name="Rounded Rectangle 12">
            <a:extLst>
              <a:ext uri="{FF2B5EF4-FFF2-40B4-BE49-F238E27FC236}">
                <a16:creationId xmlns:a16="http://schemas.microsoft.com/office/drawing/2014/main" id="{7B62A9AE-F095-5B11-3512-FE6F707CD96B}"/>
              </a:ext>
            </a:extLst>
          </p:cNvPr>
          <p:cNvSpPr/>
          <p:nvPr/>
        </p:nvSpPr>
        <p:spPr>
          <a:xfrm>
            <a:off x="3954154" y="928291"/>
            <a:ext cx="1002247" cy="834904"/>
          </a:xfrm>
          <a:prstGeom prst="roundRect">
            <a:avLst>
              <a:gd name="adj" fmla="val 10570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F81675-EB84-3BA5-CE69-88DEECC5EBE0}"/>
              </a:ext>
            </a:extLst>
          </p:cNvPr>
          <p:cNvSpPr>
            <a:spLocks noChangeAspect="1"/>
          </p:cNvSpPr>
          <p:nvPr/>
        </p:nvSpPr>
        <p:spPr>
          <a:xfrm>
            <a:off x="3852712" y="856059"/>
            <a:ext cx="274320" cy="274320"/>
          </a:xfrm>
          <a:prstGeom prst="ellipse">
            <a:avLst/>
          </a:prstGeom>
          <a:solidFill>
            <a:srgbClr val="EBEEF2"/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0" name="Rounded Rectangle 12">
            <a:extLst>
              <a:ext uri="{FF2B5EF4-FFF2-40B4-BE49-F238E27FC236}">
                <a16:creationId xmlns:a16="http://schemas.microsoft.com/office/drawing/2014/main" id="{E9D8489B-37B8-1508-7AD4-B0ADE62EFF09}"/>
              </a:ext>
            </a:extLst>
          </p:cNvPr>
          <p:cNvSpPr/>
          <p:nvPr/>
        </p:nvSpPr>
        <p:spPr>
          <a:xfrm>
            <a:off x="3903384" y="972789"/>
            <a:ext cx="1005015" cy="834904"/>
          </a:xfrm>
          <a:prstGeom prst="roundRect">
            <a:avLst>
              <a:gd name="adj" fmla="val 10570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CEBCD9B-30F4-B25B-A697-98C445C0EB75}"/>
              </a:ext>
            </a:extLst>
          </p:cNvPr>
          <p:cNvSpPr>
            <a:spLocks noChangeAspect="1"/>
          </p:cNvSpPr>
          <p:nvPr/>
        </p:nvSpPr>
        <p:spPr>
          <a:xfrm>
            <a:off x="3801942" y="900557"/>
            <a:ext cx="274320" cy="274320"/>
          </a:xfrm>
          <a:prstGeom prst="ellipse">
            <a:avLst/>
          </a:prstGeom>
          <a:solidFill>
            <a:srgbClr val="EBEEF2"/>
          </a:solidFill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2" name="Rounded Rectangle 12">
            <a:extLst>
              <a:ext uri="{FF2B5EF4-FFF2-40B4-BE49-F238E27FC236}">
                <a16:creationId xmlns:a16="http://schemas.microsoft.com/office/drawing/2014/main" id="{BA9F679A-DE38-AACA-3ADD-32C8D1C369C8}"/>
              </a:ext>
            </a:extLst>
          </p:cNvPr>
          <p:cNvSpPr/>
          <p:nvPr/>
        </p:nvSpPr>
        <p:spPr>
          <a:xfrm>
            <a:off x="3859126" y="1020090"/>
            <a:ext cx="993955" cy="834904"/>
          </a:xfrm>
          <a:prstGeom prst="roundRect">
            <a:avLst>
              <a:gd name="adj" fmla="val 10570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D57B203-C790-8A02-62DF-6C722B94122B}"/>
              </a:ext>
            </a:extLst>
          </p:cNvPr>
          <p:cNvSpPr>
            <a:spLocks noChangeAspect="1"/>
          </p:cNvSpPr>
          <p:nvPr/>
        </p:nvSpPr>
        <p:spPr>
          <a:xfrm>
            <a:off x="3757684" y="947858"/>
            <a:ext cx="274320" cy="274320"/>
          </a:xfrm>
          <a:prstGeom prst="ellipse">
            <a:avLst/>
          </a:prstGeom>
          <a:solidFill>
            <a:srgbClr val="EBEEF2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A30B8B-631D-0F25-38C4-B62D2E1B16B3}"/>
              </a:ext>
            </a:extLst>
          </p:cNvPr>
          <p:cNvSpPr txBox="1"/>
          <p:nvPr/>
        </p:nvSpPr>
        <p:spPr>
          <a:xfrm>
            <a:off x="3721559" y="940992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</p:txBody>
      </p:sp>
      <p:sp>
        <p:nvSpPr>
          <p:cNvPr id="15" name="Rounded Rectangle 12">
            <a:extLst>
              <a:ext uri="{FF2B5EF4-FFF2-40B4-BE49-F238E27FC236}">
                <a16:creationId xmlns:a16="http://schemas.microsoft.com/office/drawing/2014/main" id="{DD3220C9-E464-EC86-B53B-D3C15FECE604}"/>
              </a:ext>
            </a:extLst>
          </p:cNvPr>
          <p:cNvSpPr/>
          <p:nvPr/>
        </p:nvSpPr>
        <p:spPr>
          <a:xfrm>
            <a:off x="5890214" y="928291"/>
            <a:ext cx="1040463" cy="834904"/>
          </a:xfrm>
          <a:prstGeom prst="roundRect">
            <a:avLst>
              <a:gd name="adj" fmla="val 10570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CCC729-7EFC-D822-2812-CEA519B1DE7B}"/>
              </a:ext>
            </a:extLst>
          </p:cNvPr>
          <p:cNvSpPr>
            <a:spLocks noChangeAspect="1"/>
          </p:cNvSpPr>
          <p:nvPr/>
        </p:nvSpPr>
        <p:spPr>
          <a:xfrm>
            <a:off x="5788772" y="856059"/>
            <a:ext cx="274320" cy="274320"/>
          </a:xfrm>
          <a:prstGeom prst="ellipse">
            <a:avLst/>
          </a:prstGeom>
          <a:solidFill>
            <a:srgbClr val="EBEEF2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7" name="Rounded Rectangle 12">
            <a:extLst>
              <a:ext uri="{FF2B5EF4-FFF2-40B4-BE49-F238E27FC236}">
                <a16:creationId xmlns:a16="http://schemas.microsoft.com/office/drawing/2014/main" id="{6E113E1E-6AE2-075E-33A6-AFC191AFD1AE}"/>
              </a:ext>
            </a:extLst>
          </p:cNvPr>
          <p:cNvSpPr/>
          <p:nvPr/>
        </p:nvSpPr>
        <p:spPr>
          <a:xfrm>
            <a:off x="5839444" y="972789"/>
            <a:ext cx="1034049" cy="834904"/>
          </a:xfrm>
          <a:prstGeom prst="roundRect">
            <a:avLst>
              <a:gd name="adj" fmla="val 10570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27DF9A7-807B-E098-5B0D-F33BE3D44214}"/>
              </a:ext>
            </a:extLst>
          </p:cNvPr>
          <p:cNvSpPr>
            <a:spLocks noChangeAspect="1"/>
          </p:cNvSpPr>
          <p:nvPr/>
        </p:nvSpPr>
        <p:spPr>
          <a:xfrm>
            <a:off x="5738002" y="900557"/>
            <a:ext cx="274320" cy="274320"/>
          </a:xfrm>
          <a:prstGeom prst="ellipse">
            <a:avLst/>
          </a:prstGeom>
          <a:solidFill>
            <a:srgbClr val="EBEEF2"/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ounded Rectangle 12">
            <a:extLst>
              <a:ext uri="{FF2B5EF4-FFF2-40B4-BE49-F238E27FC236}">
                <a16:creationId xmlns:a16="http://schemas.microsoft.com/office/drawing/2014/main" id="{226D735E-21DD-E41C-6FF1-B51BB956D313}"/>
              </a:ext>
            </a:extLst>
          </p:cNvPr>
          <p:cNvSpPr/>
          <p:nvPr/>
        </p:nvSpPr>
        <p:spPr>
          <a:xfrm>
            <a:off x="5795186" y="1020090"/>
            <a:ext cx="1026281" cy="834904"/>
          </a:xfrm>
          <a:prstGeom prst="roundRect">
            <a:avLst>
              <a:gd name="adj" fmla="val 10570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BFBD1F0-AB2B-BDE3-94FE-304014472C58}"/>
              </a:ext>
            </a:extLst>
          </p:cNvPr>
          <p:cNvSpPr>
            <a:spLocks noChangeAspect="1"/>
          </p:cNvSpPr>
          <p:nvPr/>
        </p:nvSpPr>
        <p:spPr>
          <a:xfrm>
            <a:off x="5693744" y="947858"/>
            <a:ext cx="274320" cy="274320"/>
          </a:xfrm>
          <a:prstGeom prst="ellipse">
            <a:avLst/>
          </a:prstGeom>
          <a:solidFill>
            <a:srgbClr val="EBEEF2"/>
          </a:solidFill>
          <a:ln w="19050"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24186F-BB7F-76E7-93F4-35CDC43B1427}"/>
              </a:ext>
            </a:extLst>
          </p:cNvPr>
          <p:cNvSpPr txBox="1"/>
          <p:nvPr/>
        </p:nvSpPr>
        <p:spPr>
          <a:xfrm>
            <a:off x="5644919" y="940992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E74A04-BB83-D634-2E19-DDFE67DCFD62}"/>
              </a:ext>
            </a:extLst>
          </p:cNvPr>
          <p:cNvSpPr/>
          <p:nvPr/>
        </p:nvSpPr>
        <p:spPr>
          <a:xfrm>
            <a:off x="3937125" y="1221563"/>
            <a:ext cx="612182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A2C7EB-F363-2991-5F25-9552BB417280}"/>
              </a:ext>
            </a:extLst>
          </p:cNvPr>
          <p:cNvSpPr/>
          <p:nvPr/>
        </p:nvSpPr>
        <p:spPr>
          <a:xfrm>
            <a:off x="4573121" y="1221563"/>
            <a:ext cx="202559" cy="45719"/>
          </a:xfrm>
          <a:prstGeom prst="rect">
            <a:avLst/>
          </a:prstGeom>
          <a:solidFill>
            <a:srgbClr val="F79D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FF694D-11EF-7BC7-267D-2DBD228EAC9B}"/>
              </a:ext>
            </a:extLst>
          </p:cNvPr>
          <p:cNvSpPr/>
          <p:nvPr/>
        </p:nvSpPr>
        <p:spPr>
          <a:xfrm>
            <a:off x="3937126" y="1320309"/>
            <a:ext cx="202559" cy="45719"/>
          </a:xfrm>
          <a:prstGeom prst="rect">
            <a:avLst/>
          </a:prstGeom>
          <a:solidFill>
            <a:srgbClr val="F79D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1E1F00-40E7-7E43-BC04-34FA769400F0}"/>
              </a:ext>
            </a:extLst>
          </p:cNvPr>
          <p:cNvSpPr/>
          <p:nvPr/>
        </p:nvSpPr>
        <p:spPr>
          <a:xfrm>
            <a:off x="4163497" y="1320308"/>
            <a:ext cx="612182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E50491-56B5-8F37-4698-02E816632B92}"/>
              </a:ext>
            </a:extLst>
          </p:cNvPr>
          <p:cNvSpPr/>
          <p:nvPr/>
        </p:nvSpPr>
        <p:spPr>
          <a:xfrm>
            <a:off x="3937125" y="1423743"/>
            <a:ext cx="433588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AC9299-9FB9-20BE-2566-5EF8A18EF3C7}"/>
              </a:ext>
            </a:extLst>
          </p:cNvPr>
          <p:cNvSpPr/>
          <p:nvPr/>
        </p:nvSpPr>
        <p:spPr>
          <a:xfrm>
            <a:off x="4389765" y="1424792"/>
            <a:ext cx="385915" cy="45719"/>
          </a:xfrm>
          <a:prstGeom prst="rect">
            <a:avLst/>
          </a:prstGeom>
          <a:solidFill>
            <a:srgbClr val="F79D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673E68-718F-A325-BC4E-8FBCBAB10E85}"/>
              </a:ext>
            </a:extLst>
          </p:cNvPr>
          <p:cNvSpPr/>
          <p:nvPr/>
        </p:nvSpPr>
        <p:spPr>
          <a:xfrm>
            <a:off x="3937126" y="1529739"/>
            <a:ext cx="385915" cy="45719"/>
          </a:xfrm>
          <a:prstGeom prst="rect">
            <a:avLst/>
          </a:prstGeom>
          <a:solidFill>
            <a:srgbClr val="F79D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BB97A3-C303-E296-6E6F-439294328C36}"/>
              </a:ext>
            </a:extLst>
          </p:cNvPr>
          <p:cNvSpPr/>
          <p:nvPr/>
        </p:nvSpPr>
        <p:spPr>
          <a:xfrm>
            <a:off x="4342513" y="1529276"/>
            <a:ext cx="433588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1993047-8F62-FFA8-87D3-F1A27B00775C}"/>
              </a:ext>
            </a:extLst>
          </p:cNvPr>
          <p:cNvSpPr/>
          <p:nvPr/>
        </p:nvSpPr>
        <p:spPr>
          <a:xfrm>
            <a:off x="3939508" y="1632711"/>
            <a:ext cx="283569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63C7C4B-5439-FA2F-D6AD-7716BF3C02F3}"/>
              </a:ext>
            </a:extLst>
          </p:cNvPr>
          <p:cNvSpPr/>
          <p:nvPr/>
        </p:nvSpPr>
        <p:spPr>
          <a:xfrm>
            <a:off x="5886992" y="1216935"/>
            <a:ext cx="612182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B70557-D7F1-4E16-84C1-6B9FA3A7CA0E}"/>
              </a:ext>
            </a:extLst>
          </p:cNvPr>
          <p:cNvSpPr/>
          <p:nvPr/>
        </p:nvSpPr>
        <p:spPr>
          <a:xfrm>
            <a:off x="6522988" y="1216935"/>
            <a:ext cx="202559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0FECE5-9DE5-4B7A-A5A2-9A976F06FA62}"/>
              </a:ext>
            </a:extLst>
          </p:cNvPr>
          <p:cNvSpPr/>
          <p:nvPr/>
        </p:nvSpPr>
        <p:spPr>
          <a:xfrm>
            <a:off x="5886993" y="1315681"/>
            <a:ext cx="202559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51DB2EC-A55F-AD5E-FAA0-00A76435FA5E}"/>
              </a:ext>
            </a:extLst>
          </p:cNvPr>
          <p:cNvSpPr/>
          <p:nvPr/>
        </p:nvSpPr>
        <p:spPr>
          <a:xfrm>
            <a:off x="6113364" y="1315680"/>
            <a:ext cx="612182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1C5867B-1E96-1DAA-8938-2F9F22CA8F67}"/>
              </a:ext>
            </a:extLst>
          </p:cNvPr>
          <p:cNvSpPr/>
          <p:nvPr/>
        </p:nvSpPr>
        <p:spPr>
          <a:xfrm>
            <a:off x="5886992" y="1419115"/>
            <a:ext cx="433588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8B0AD0-F290-0FBC-E8CD-5C4A661099AC}"/>
              </a:ext>
            </a:extLst>
          </p:cNvPr>
          <p:cNvSpPr/>
          <p:nvPr/>
        </p:nvSpPr>
        <p:spPr>
          <a:xfrm>
            <a:off x="6339632" y="1420164"/>
            <a:ext cx="385915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BE4B3A1-0426-C9C4-8879-BBCBC64B0685}"/>
              </a:ext>
            </a:extLst>
          </p:cNvPr>
          <p:cNvSpPr/>
          <p:nvPr/>
        </p:nvSpPr>
        <p:spPr>
          <a:xfrm>
            <a:off x="5886993" y="1525111"/>
            <a:ext cx="385915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31CEDD-DD12-FE18-926D-998340924F89}"/>
              </a:ext>
            </a:extLst>
          </p:cNvPr>
          <p:cNvSpPr/>
          <p:nvPr/>
        </p:nvSpPr>
        <p:spPr>
          <a:xfrm>
            <a:off x="6292380" y="1524648"/>
            <a:ext cx="433588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8D4C77-B14D-CD8B-B11F-F73D79FAB639}"/>
              </a:ext>
            </a:extLst>
          </p:cNvPr>
          <p:cNvSpPr/>
          <p:nvPr/>
        </p:nvSpPr>
        <p:spPr>
          <a:xfrm>
            <a:off x="5889375" y="1628083"/>
            <a:ext cx="283569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E4DDB6D-11C5-4823-9D87-1A04A2D60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797" y="945705"/>
            <a:ext cx="786797" cy="601373"/>
          </a:xfrm>
          <a:prstGeom prst="rect">
            <a:avLst/>
          </a:prstGeom>
        </p:spPr>
      </p:pic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7D4DD0EF-4A53-BEDB-7038-2F0F59479727}"/>
              </a:ext>
            </a:extLst>
          </p:cNvPr>
          <p:cNvSpPr/>
          <p:nvPr/>
        </p:nvSpPr>
        <p:spPr>
          <a:xfrm>
            <a:off x="2068907" y="1610486"/>
            <a:ext cx="754575" cy="266037"/>
          </a:xfrm>
          <a:prstGeom prst="wedgeRectCallout">
            <a:avLst>
              <a:gd name="adj1" fmla="val -20833"/>
              <a:gd name="adj2" fmla="val 67870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0CFC42-5460-A760-24A0-EB795F55A874}"/>
              </a:ext>
            </a:extLst>
          </p:cNvPr>
          <p:cNvSpPr txBox="1"/>
          <p:nvPr/>
        </p:nvSpPr>
        <p:spPr>
          <a:xfrm>
            <a:off x="2059113" y="1585305"/>
            <a:ext cx="764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96D6DB-D37A-F974-3011-741188D305A4}"/>
              </a:ext>
            </a:extLst>
          </p:cNvPr>
          <p:cNvCxnSpPr>
            <a:cxnSpLocks/>
          </p:cNvCxnSpPr>
          <p:nvPr/>
        </p:nvCxnSpPr>
        <p:spPr>
          <a:xfrm>
            <a:off x="5064869" y="1629125"/>
            <a:ext cx="593062" cy="0"/>
          </a:xfrm>
          <a:prstGeom prst="straightConnector1">
            <a:avLst/>
          </a:prstGeom>
          <a:ln w="28575" cmpd="dbl">
            <a:solidFill>
              <a:srgbClr val="FF0000"/>
            </a:solidFill>
            <a:prstDash val="sysDash"/>
            <a:headEnd type="none" w="lg" len="med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F2666AF-DEA6-B7AA-9B35-F3129282EB36}"/>
              </a:ext>
            </a:extLst>
          </p:cNvPr>
          <p:cNvSpPr txBox="1"/>
          <p:nvPr/>
        </p:nvSpPr>
        <p:spPr>
          <a:xfrm>
            <a:off x="4859501" y="1158905"/>
            <a:ext cx="1003801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Hallucination</a:t>
            </a:r>
          </a:p>
          <a:p>
            <a:pPr algn="ctr"/>
            <a:r>
              <a:rPr lang="en-US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</a:p>
        </p:txBody>
      </p:sp>
      <p:pic>
        <p:nvPicPr>
          <p:cNvPr id="45" name="Picture 44" descr="A cartoon of a robot&#10;&#10;Description automatically generated">
            <a:extLst>
              <a:ext uri="{FF2B5EF4-FFF2-40B4-BE49-F238E27FC236}">
                <a16:creationId xmlns:a16="http://schemas.microsoft.com/office/drawing/2014/main" id="{087C0E94-4C2A-420E-C7A0-50B98772F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496" y="1173880"/>
            <a:ext cx="485320" cy="485320"/>
          </a:xfrm>
          <a:prstGeom prst="rect">
            <a:avLst/>
          </a:prstGeom>
        </p:spPr>
      </p:pic>
      <p:sp>
        <p:nvSpPr>
          <p:cNvPr id="46" name="图形 32">
            <a:extLst>
              <a:ext uri="{FF2B5EF4-FFF2-40B4-BE49-F238E27FC236}">
                <a16:creationId xmlns:a16="http://schemas.microsoft.com/office/drawing/2014/main" id="{583A84EE-37F8-3899-67E7-35ABD3E4B1E9}"/>
              </a:ext>
            </a:extLst>
          </p:cNvPr>
          <p:cNvSpPr/>
          <p:nvPr/>
        </p:nvSpPr>
        <p:spPr>
          <a:xfrm>
            <a:off x="2950721" y="1469462"/>
            <a:ext cx="228478" cy="293734"/>
          </a:xfrm>
          <a:custGeom>
            <a:avLst/>
            <a:gdLst>
              <a:gd name="connsiteX0" fmla="*/ 503717 w 712577"/>
              <a:gd name="connsiteY0" fmla="*/ 121897 h 568167"/>
              <a:gd name="connsiteX1" fmla="*/ 503717 w 712577"/>
              <a:gd name="connsiteY1" fmla="*/ -545 h 568167"/>
              <a:gd name="connsiteX2" fmla="*/ 712413 w 712577"/>
              <a:gd name="connsiteY2" fmla="*/ 197019 h 568167"/>
              <a:gd name="connsiteX3" fmla="*/ 503717 w 712577"/>
              <a:gd name="connsiteY3" fmla="*/ 395087 h 568167"/>
              <a:gd name="connsiteX4" fmla="*/ 503717 w 712577"/>
              <a:gd name="connsiteY4" fmla="*/ 271024 h 568167"/>
              <a:gd name="connsiteX5" fmla="*/ 11246 w 712577"/>
              <a:gd name="connsiteY5" fmla="*/ 567623 h 568167"/>
              <a:gd name="connsiteX6" fmla="*/ -164 w 712577"/>
              <a:gd name="connsiteY6" fmla="*/ 493077 h 568167"/>
              <a:gd name="connsiteX7" fmla="*/ 503679 w 712577"/>
              <a:gd name="connsiteY7" fmla="*/ 121897 h 56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2577" h="568167">
                <a:moveTo>
                  <a:pt x="503717" y="121897"/>
                </a:moveTo>
                <a:lnTo>
                  <a:pt x="503717" y="-545"/>
                </a:lnTo>
                <a:lnTo>
                  <a:pt x="712413" y="197019"/>
                </a:lnTo>
                <a:lnTo>
                  <a:pt x="503717" y="395087"/>
                </a:lnTo>
                <a:lnTo>
                  <a:pt x="503717" y="271024"/>
                </a:lnTo>
                <a:cubicBezTo>
                  <a:pt x="258166" y="288346"/>
                  <a:pt x="59474" y="409996"/>
                  <a:pt x="11246" y="567623"/>
                </a:cubicBezTo>
                <a:cubicBezTo>
                  <a:pt x="3826" y="543393"/>
                  <a:pt x="-16" y="518304"/>
                  <a:pt x="-164" y="493077"/>
                </a:cubicBezTo>
                <a:cubicBezTo>
                  <a:pt x="-164" y="300771"/>
                  <a:pt x="220436" y="142172"/>
                  <a:pt x="503679" y="121897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" name="图形 32">
            <a:extLst>
              <a:ext uri="{FF2B5EF4-FFF2-40B4-BE49-F238E27FC236}">
                <a16:creationId xmlns:a16="http://schemas.microsoft.com/office/drawing/2014/main" id="{48E53ADE-34FF-3A75-FCD9-CE4E03CC9478}"/>
              </a:ext>
            </a:extLst>
          </p:cNvPr>
          <p:cNvSpPr/>
          <p:nvPr/>
        </p:nvSpPr>
        <p:spPr>
          <a:xfrm flipV="1">
            <a:off x="2950721" y="1137448"/>
            <a:ext cx="228478" cy="292608"/>
          </a:xfrm>
          <a:custGeom>
            <a:avLst/>
            <a:gdLst>
              <a:gd name="connsiteX0" fmla="*/ 503717 w 712577"/>
              <a:gd name="connsiteY0" fmla="*/ 121897 h 568167"/>
              <a:gd name="connsiteX1" fmla="*/ 503717 w 712577"/>
              <a:gd name="connsiteY1" fmla="*/ -545 h 568167"/>
              <a:gd name="connsiteX2" fmla="*/ 712413 w 712577"/>
              <a:gd name="connsiteY2" fmla="*/ 197019 h 568167"/>
              <a:gd name="connsiteX3" fmla="*/ 503717 w 712577"/>
              <a:gd name="connsiteY3" fmla="*/ 395087 h 568167"/>
              <a:gd name="connsiteX4" fmla="*/ 503717 w 712577"/>
              <a:gd name="connsiteY4" fmla="*/ 271024 h 568167"/>
              <a:gd name="connsiteX5" fmla="*/ 11246 w 712577"/>
              <a:gd name="connsiteY5" fmla="*/ 567623 h 568167"/>
              <a:gd name="connsiteX6" fmla="*/ -164 w 712577"/>
              <a:gd name="connsiteY6" fmla="*/ 493077 h 568167"/>
              <a:gd name="connsiteX7" fmla="*/ 503679 w 712577"/>
              <a:gd name="connsiteY7" fmla="*/ 121897 h 56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2577" h="568167">
                <a:moveTo>
                  <a:pt x="503717" y="121897"/>
                </a:moveTo>
                <a:lnTo>
                  <a:pt x="503717" y="-545"/>
                </a:lnTo>
                <a:lnTo>
                  <a:pt x="712413" y="197019"/>
                </a:lnTo>
                <a:lnTo>
                  <a:pt x="503717" y="395087"/>
                </a:lnTo>
                <a:lnTo>
                  <a:pt x="503717" y="271024"/>
                </a:lnTo>
                <a:cubicBezTo>
                  <a:pt x="258166" y="288346"/>
                  <a:pt x="59474" y="409996"/>
                  <a:pt x="11246" y="567623"/>
                </a:cubicBezTo>
                <a:cubicBezTo>
                  <a:pt x="3826" y="543393"/>
                  <a:pt x="-16" y="518304"/>
                  <a:pt x="-164" y="493077"/>
                </a:cubicBezTo>
                <a:cubicBezTo>
                  <a:pt x="-164" y="300771"/>
                  <a:pt x="220436" y="142172"/>
                  <a:pt x="503679" y="121897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箭头: 右 42">
            <a:extLst>
              <a:ext uri="{FF2B5EF4-FFF2-40B4-BE49-F238E27FC236}">
                <a16:creationId xmlns:a16="http://schemas.microsoft.com/office/drawing/2014/main" id="{C73A76C2-2FF0-4BA7-6463-C158B1FD8D59}"/>
              </a:ext>
            </a:extLst>
          </p:cNvPr>
          <p:cNvSpPr>
            <a:spLocks noChangeAspect="1"/>
          </p:cNvSpPr>
          <p:nvPr/>
        </p:nvSpPr>
        <p:spPr>
          <a:xfrm>
            <a:off x="3611500" y="1343034"/>
            <a:ext cx="198605" cy="216895"/>
          </a:xfrm>
          <a:prstGeom prst="rightArrow">
            <a:avLst/>
          </a:prstGeom>
          <a:solidFill>
            <a:schemeClr val="tx1">
              <a:alpha val="5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401310-49C9-F20A-94DA-B7FDF1C0F862}"/>
              </a:ext>
            </a:extLst>
          </p:cNvPr>
          <p:cNvSpPr txBox="1"/>
          <p:nvPr/>
        </p:nvSpPr>
        <p:spPr>
          <a:xfrm>
            <a:off x="3877257" y="521496"/>
            <a:ext cx="992579" cy="403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</a:p>
          <a:p>
            <a:pPr algn="ctr">
              <a:lnSpc>
                <a:spcPts val="1200"/>
              </a:lnSpc>
            </a:pPr>
            <a:r>
              <a:rPr lang="en-US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E3AF03-8E64-DA6A-89CC-8FA57E42EA4D}"/>
              </a:ext>
            </a:extLst>
          </p:cNvPr>
          <p:cNvSpPr txBox="1"/>
          <p:nvPr/>
        </p:nvSpPr>
        <p:spPr>
          <a:xfrm>
            <a:off x="5900285" y="520572"/>
            <a:ext cx="851452" cy="403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Revised</a:t>
            </a:r>
          </a:p>
          <a:p>
            <a:pPr algn="ctr">
              <a:lnSpc>
                <a:spcPts val="1200"/>
              </a:lnSpc>
            </a:pPr>
            <a:r>
              <a:rPr lang="en-US" sz="1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  <p:pic>
        <p:nvPicPr>
          <p:cNvPr id="51" name="Picture 6">
            <a:extLst>
              <a:ext uri="{FF2B5EF4-FFF2-40B4-BE49-F238E27FC236}">
                <a16:creationId xmlns:a16="http://schemas.microsoft.com/office/drawing/2014/main" id="{1AC77257-7FD6-B161-F87A-888364C39A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66"/>
          <a:stretch/>
        </p:blipFill>
        <p:spPr bwMode="auto">
          <a:xfrm>
            <a:off x="5198680" y="1704709"/>
            <a:ext cx="236124" cy="22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7D25FF1-53C4-BC0D-6B57-C4523178245D}"/>
              </a:ext>
            </a:extLst>
          </p:cNvPr>
          <p:cNvSpPr/>
          <p:nvPr/>
        </p:nvSpPr>
        <p:spPr>
          <a:xfrm>
            <a:off x="702930" y="2623763"/>
            <a:ext cx="3424102" cy="3442748"/>
          </a:xfrm>
          <a:prstGeom prst="roundRect">
            <a:avLst>
              <a:gd name="adj" fmla="val 10499"/>
            </a:avLst>
          </a:prstGeom>
          <a:solidFill>
            <a:srgbClr val="ECFAE3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C91D70-B8C1-8FB6-3747-06194CD497EF}"/>
              </a:ext>
            </a:extLst>
          </p:cNvPr>
          <p:cNvSpPr txBox="1"/>
          <p:nvPr/>
        </p:nvSpPr>
        <p:spPr>
          <a:xfrm>
            <a:off x="1474359" y="2675716"/>
            <a:ext cx="2077235" cy="249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DPO Training (six pairs)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BC5ED28-B0E2-62BC-A634-DD84651BC126}"/>
              </a:ext>
            </a:extLst>
          </p:cNvPr>
          <p:cNvSpPr txBox="1"/>
          <p:nvPr/>
        </p:nvSpPr>
        <p:spPr>
          <a:xfrm>
            <a:off x="4964813" y="2850134"/>
            <a:ext cx="1972689" cy="40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400" b="1" dirty="0">
                <a:solidFill>
                  <a:srgbClr val="AE58B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On-Policy</a:t>
            </a:r>
          </a:p>
          <a:p>
            <a:pPr algn="ctr">
              <a:lnSpc>
                <a:spcPts val="1200"/>
              </a:lnSpc>
            </a:pPr>
            <a:r>
              <a:rPr lang="en-US" sz="1400" b="1" dirty="0">
                <a:solidFill>
                  <a:srgbClr val="AE58B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Alignment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FC68A27-86B3-5668-BC1A-A525AC4792A5}"/>
              </a:ext>
            </a:extLst>
          </p:cNvPr>
          <p:cNvSpPr txBox="1"/>
          <p:nvPr/>
        </p:nvSpPr>
        <p:spPr>
          <a:xfrm rot="16200000">
            <a:off x="87804" y="3537160"/>
            <a:ext cx="15968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Correction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268CB4B-2772-0A71-DBFB-C4D410ED65A1}"/>
              </a:ext>
            </a:extLst>
          </p:cNvPr>
          <p:cNvSpPr txBox="1"/>
          <p:nvPr/>
        </p:nvSpPr>
        <p:spPr>
          <a:xfrm>
            <a:off x="1168477" y="53263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Instruct-Dataset</a:t>
            </a:r>
          </a:p>
        </p:txBody>
      </p:sp>
      <p:sp>
        <p:nvSpPr>
          <p:cNvPr id="163" name="Rounded Rectangle 12">
            <a:extLst>
              <a:ext uri="{FF2B5EF4-FFF2-40B4-BE49-F238E27FC236}">
                <a16:creationId xmlns:a16="http://schemas.microsoft.com/office/drawing/2014/main" id="{4307D001-6330-24B9-44DD-18BD1C4C2C7D}"/>
              </a:ext>
            </a:extLst>
          </p:cNvPr>
          <p:cNvSpPr/>
          <p:nvPr/>
        </p:nvSpPr>
        <p:spPr>
          <a:xfrm>
            <a:off x="961374" y="903964"/>
            <a:ext cx="1040463" cy="834904"/>
          </a:xfrm>
          <a:prstGeom prst="roundRect">
            <a:avLst>
              <a:gd name="adj" fmla="val 10570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2E6EE201-5CBE-DA8C-AD26-49068AF3FD16}"/>
              </a:ext>
            </a:extLst>
          </p:cNvPr>
          <p:cNvSpPr>
            <a:spLocks noChangeAspect="1"/>
          </p:cNvSpPr>
          <p:nvPr/>
        </p:nvSpPr>
        <p:spPr>
          <a:xfrm>
            <a:off x="859932" y="831732"/>
            <a:ext cx="274320" cy="274320"/>
          </a:xfrm>
          <a:prstGeom prst="ellipse">
            <a:avLst/>
          </a:prstGeom>
          <a:solidFill>
            <a:srgbClr val="EBEEF2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65" name="Rounded Rectangle 12">
            <a:extLst>
              <a:ext uri="{FF2B5EF4-FFF2-40B4-BE49-F238E27FC236}">
                <a16:creationId xmlns:a16="http://schemas.microsoft.com/office/drawing/2014/main" id="{4FB63188-96B6-602A-E14F-301F46ABD578}"/>
              </a:ext>
            </a:extLst>
          </p:cNvPr>
          <p:cNvSpPr/>
          <p:nvPr/>
        </p:nvSpPr>
        <p:spPr>
          <a:xfrm>
            <a:off x="910604" y="948462"/>
            <a:ext cx="1034049" cy="834904"/>
          </a:xfrm>
          <a:prstGeom prst="roundRect">
            <a:avLst>
              <a:gd name="adj" fmla="val 10570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40098E9D-5AE2-C976-D004-E624A805AAD6}"/>
              </a:ext>
            </a:extLst>
          </p:cNvPr>
          <p:cNvSpPr>
            <a:spLocks noChangeAspect="1"/>
          </p:cNvSpPr>
          <p:nvPr/>
        </p:nvSpPr>
        <p:spPr>
          <a:xfrm>
            <a:off x="809162" y="876230"/>
            <a:ext cx="274320" cy="274320"/>
          </a:xfrm>
          <a:prstGeom prst="ellipse">
            <a:avLst/>
          </a:prstGeom>
          <a:solidFill>
            <a:srgbClr val="EBEEF2"/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7" name="Rounded Rectangle 12">
            <a:extLst>
              <a:ext uri="{FF2B5EF4-FFF2-40B4-BE49-F238E27FC236}">
                <a16:creationId xmlns:a16="http://schemas.microsoft.com/office/drawing/2014/main" id="{3CC81045-2703-0001-A7F3-7FA8B3531B85}"/>
              </a:ext>
            </a:extLst>
          </p:cNvPr>
          <p:cNvSpPr/>
          <p:nvPr/>
        </p:nvSpPr>
        <p:spPr>
          <a:xfrm>
            <a:off x="866346" y="995763"/>
            <a:ext cx="1026281" cy="834904"/>
          </a:xfrm>
          <a:prstGeom prst="roundRect">
            <a:avLst>
              <a:gd name="adj" fmla="val 10570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D5BD33ED-E5BD-7012-A42D-AD294C8AA036}"/>
              </a:ext>
            </a:extLst>
          </p:cNvPr>
          <p:cNvSpPr>
            <a:spLocks noChangeAspect="1"/>
          </p:cNvSpPr>
          <p:nvPr/>
        </p:nvSpPr>
        <p:spPr>
          <a:xfrm>
            <a:off x="764904" y="923531"/>
            <a:ext cx="274320" cy="274320"/>
          </a:xfrm>
          <a:prstGeom prst="ellipse">
            <a:avLst/>
          </a:prstGeom>
          <a:solidFill>
            <a:srgbClr val="EBEEF2"/>
          </a:solidFill>
          <a:ln w="19050"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B53543D-FFE1-DB5F-03E4-B88A0F258D53}"/>
              </a:ext>
            </a:extLst>
          </p:cNvPr>
          <p:cNvSpPr txBox="1"/>
          <p:nvPr/>
        </p:nvSpPr>
        <p:spPr>
          <a:xfrm>
            <a:off x="716079" y="916665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7B35DD7-E18D-1257-AD17-3B8740B332FA}"/>
              </a:ext>
            </a:extLst>
          </p:cNvPr>
          <p:cNvSpPr/>
          <p:nvPr/>
        </p:nvSpPr>
        <p:spPr>
          <a:xfrm>
            <a:off x="958152" y="1192608"/>
            <a:ext cx="612182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02E154FE-59EC-5371-ED6E-7E7E01C229ED}"/>
              </a:ext>
            </a:extLst>
          </p:cNvPr>
          <p:cNvSpPr/>
          <p:nvPr/>
        </p:nvSpPr>
        <p:spPr>
          <a:xfrm>
            <a:off x="1594148" y="1192608"/>
            <a:ext cx="202559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9C3B747-C13C-2179-1206-86333CD26F31}"/>
              </a:ext>
            </a:extLst>
          </p:cNvPr>
          <p:cNvSpPr/>
          <p:nvPr/>
        </p:nvSpPr>
        <p:spPr>
          <a:xfrm>
            <a:off x="958153" y="1291354"/>
            <a:ext cx="202559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32D6548-3AF3-0DF5-2184-BDA39DC2DB8A}"/>
              </a:ext>
            </a:extLst>
          </p:cNvPr>
          <p:cNvSpPr/>
          <p:nvPr/>
        </p:nvSpPr>
        <p:spPr>
          <a:xfrm>
            <a:off x="1184524" y="1291353"/>
            <a:ext cx="612182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DA0943A-3AED-3F15-FD40-F008F060B47C}"/>
              </a:ext>
            </a:extLst>
          </p:cNvPr>
          <p:cNvSpPr/>
          <p:nvPr/>
        </p:nvSpPr>
        <p:spPr>
          <a:xfrm>
            <a:off x="958152" y="1394788"/>
            <a:ext cx="433588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3E83C98-F55A-8FB2-8C17-7AF29BBFD819}"/>
              </a:ext>
            </a:extLst>
          </p:cNvPr>
          <p:cNvSpPr/>
          <p:nvPr/>
        </p:nvSpPr>
        <p:spPr>
          <a:xfrm>
            <a:off x="1410792" y="1395837"/>
            <a:ext cx="385915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0F0A0C4-20F1-A13C-6D1C-0D1A5768AF13}"/>
              </a:ext>
            </a:extLst>
          </p:cNvPr>
          <p:cNvSpPr/>
          <p:nvPr/>
        </p:nvSpPr>
        <p:spPr>
          <a:xfrm>
            <a:off x="958153" y="1500784"/>
            <a:ext cx="385915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0F4F648-FD02-18AB-BD46-34BF9A0BDD6E}"/>
              </a:ext>
            </a:extLst>
          </p:cNvPr>
          <p:cNvSpPr/>
          <p:nvPr/>
        </p:nvSpPr>
        <p:spPr>
          <a:xfrm>
            <a:off x="1363540" y="1500321"/>
            <a:ext cx="433588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110D588-3801-4FEE-506F-1DE4E789A955}"/>
              </a:ext>
            </a:extLst>
          </p:cNvPr>
          <p:cNvSpPr/>
          <p:nvPr/>
        </p:nvSpPr>
        <p:spPr>
          <a:xfrm>
            <a:off x="960535" y="1603756"/>
            <a:ext cx="283569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2CDD5BD-D52C-49F9-95E4-923D4A214430}"/>
              </a:ext>
            </a:extLst>
          </p:cNvPr>
          <p:cNvSpPr txBox="1"/>
          <p:nvPr/>
        </p:nvSpPr>
        <p:spPr>
          <a:xfrm>
            <a:off x="756593" y="1855343"/>
            <a:ext cx="1245790" cy="403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Ground-truth</a:t>
            </a:r>
          </a:p>
          <a:p>
            <a:pPr algn="ctr">
              <a:lnSpc>
                <a:spcPts val="1200"/>
              </a:lnSpc>
            </a:pPr>
            <a:r>
              <a:rPr lang="en-US" sz="1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  <p:sp>
        <p:nvSpPr>
          <p:cNvPr id="224" name="Rounded Rectangle 12">
            <a:extLst>
              <a:ext uri="{FF2B5EF4-FFF2-40B4-BE49-F238E27FC236}">
                <a16:creationId xmlns:a16="http://schemas.microsoft.com/office/drawing/2014/main" id="{C8DDBD23-8788-4FE6-B0E3-9D3BB0FF16CF}"/>
              </a:ext>
            </a:extLst>
          </p:cNvPr>
          <p:cNvSpPr/>
          <p:nvPr/>
        </p:nvSpPr>
        <p:spPr>
          <a:xfrm>
            <a:off x="5122021" y="3369729"/>
            <a:ext cx="1691685" cy="521217"/>
          </a:xfrm>
          <a:prstGeom prst="roundRect">
            <a:avLst>
              <a:gd name="adj" fmla="val 10570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4151FFE7-00E9-9122-D771-8A6C627D4E65}"/>
              </a:ext>
            </a:extLst>
          </p:cNvPr>
          <p:cNvSpPr txBox="1"/>
          <p:nvPr/>
        </p:nvSpPr>
        <p:spPr>
          <a:xfrm>
            <a:off x="5020759" y="3467744"/>
            <a:ext cx="1888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Ground-truth Response</a:t>
            </a:r>
          </a:p>
          <a:p>
            <a:pPr algn="ctr">
              <a:lnSpc>
                <a:spcPts val="1200"/>
              </a:lnSpc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G.T.)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0F4FE390-1F7D-256B-CF0A-30811555D603}"/>
              </a:ext>
            </a:extLst>
          </p:cNvPr>
          <p:cNvSpPr>
            <a:spLocks noChangeAspect="1"/>
          </p:cNvSpPr>
          <p:nvPr/>
        </p:nvSpPr>
        <p:spPr>
          <a:xfrm>
            <a:off x="5061836" y="3248779"/>
            <a:ext cx="274320" cy="274320"/>
          </a:xfrm>
          <a:prstGeom prst="ellipse">
            <a:avLst/>
          </a:prstGeom>
          <a:solidFill>
            <a:srgbClr val="EBEEF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E05AABF2-7D78-F84F-8F20-5F159C377EAB}"/>
              </a:ext>
            </a:extLst>
          </p:cNvPr>
          <p:cNvSpPr txBox="1"/>
          <p:nvPr/>
        </p:nvSpPr>
        <p:spPr>
          <a:xfrm>
            <a:off x="5027800" y="3234486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3A91EB36-6C7F-5C5F-9094-863F9EC66B93}"/>
              </a:ext>
            </a:extLst>
          </p:cNvPr>
          <p:cNvSpPr>
            <a:spLocks noChangeAspect="1"/>
          </p:cNvSpPr>
          <p:nvPr/>
        </p:nvSpPr>
        <p:spPr>
          <a:xfrm>
            <a:off x="6604161" y="3259397"/>
            <a:ext cx="274320" cy="274320"/>
          </a:xfrm>
          <a:prstGeom prst="ellipse">
            <a:avLst/>
          </a:prstGeom>
          <a:solidFill>
            <a:srgbClr val="EBEEF2"/>
          </a:solidFill>
          <a:ln w="19050"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70A210F4-B51A-FA07-6F00-3198E184B437}"/>
              </a:ext>
            </a:extLst>
          </p:cNvPr>
          <p:cNvSpPr txBox="1"/>
          <p:nvPr/>
        </p:nvSpPr>
        <p:spPr>
          <a:xfrm>
            <a:off x="6555336" y="3252531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</a:p>
        </p:txBody>
      </p:sp>
      <p:sp>
        <p:nvSpPr>
          <p:cNvPr id="231" name="图形 32">
            <a:extLst>
              <a:ext uri="{FF2B5EF4-FFF2-40B4-BE49-F238E27FC236}">
                <a16:creationId xmlns:a16="http://schemas.microsoft.com/office/drawing/2014/main" id="{AB89051D-854B-27AC-5B58-C5EF0669053E}"/>
              </a:ext>
            </a:extLst>
          </p:cNvPr>
          <p:cNvSpPr/>
          <p:nvPr/>
        </p:nvSpPr>
        <p:spPr>
          <a:xfrm rot="10800000">
            <a:off x="6480867" y="3923398"/>
            <a:ext cx="330888" cy="332624"/>
          </a:xfrm>
          <a:custGeom>
            <a:avLst/>
            <a:gdLst>
              <a:gd name="connsiteX0" fmla="*/ 503717 w 712577"/>
              <a:gd name="connsiteY0" fmla="*/ 121897 h 568167"/>
              <a:gd name="connsiteX1" fmla="*/ 503717 w 712577"/>
              <a:gd name="connsiteY1" fmla="*/ -545 h 568167"/>
              <a:gd name="connsiteX2" fmla="*/ 712413 w 712577"/>
              <a:gd name="connsiteY2" fmla="*/ 197019 h 568167"/>
              <a:gd name="connsiteX3" fmla="*/ 503717 w 712577"/>
              <a:gd name="connsiteY3" fmla="*/ 395087 h 568167"/>
              <a:gd name="connsiteX4" fmla="*/ 503717 w 712577"/>
              <a:gd name="connsiteY4" fmla="*/ 271024 h 568167"/>
              <a:gd name="connsiteX5" fmla="*/ 11246 w 712577"/>
              <a:gd name="connsiteY5" fmla="*/ 567623 h 568167"/>
              <a:gd name="connsiteX6" fmla="*/ -164 w 712577"/>
              <a:gd name="connsiteY6" fmla="*/ 493077 h 568167"/>
              <a:gd name="connsiteX7" fmla="*/ 503679 w 712577"/>
              <a:gd name="connsiteY7" fmla="*/ 121897 h 56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2577" h="568167">
                <a:moveTo>
                  <a:pt x="503717" y="121897"/>
                </a:moveTo>
                <a:lnTo>
                  <a:pt x="503717" y="-545"/>
                </a:lnTo>
                <a:lnTo>
                  <a:pt x="712413" y="197019"/>
                </a:lnTo>
                <a:lnTo>
                  <a:pt x="503717" y="395087"/>
                </a:lnTo>
                <a:lnTo>
                  <a:pt x="503717" y="271024"/>
                </a:lnTo>
                <a:cubicBezTo>
                  <a:pt x="258166" y="288346"/>
                  <a:pt x="59474" y="409996"/>
                  <a:pt x="11246" y="567623"/>
                </a:cubicBezTo>
                <a:cubicBezTo>
                  <a:pt x="3826" y="543393"/>
                  <a:pt x="-16" y="518304"/>
                  <a:pt x="-164" y="493077"/>
                </a:cubicBezTo>
                <a:cubicBezTo>
                  <a:pt x="-164" y="300771"/>
                  <a:pt x="220436" y="142172"/>
                  <a:pt x="503679" y="121897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2" name="Arrow: Chevron 231">
            <a:extLst>
              <a:ext uri="{FF2B5EF4-FFF2-40B4-BE49-F238E27FC236}">
                <a16:creationId xmlns:a16="http://schemas.microsoft.com/office/drawing/2014/main" id="{667383EA-0AF7-E542-B5E7-D68E12AC8688}"/>
              </a:ext>
            </a:extLst>
          </p:cNvPr>
          <p:cNvSpPr/>
          <p:nvPr/>
        </p:nvSpPr>
        <p:spPr>
          <a:xfrm rot="10800000">
            <a:off x="5464824" y="4118296"/>
            <a:ext cx="1003404" cy="330200"/>
          </a:xfrm>
          <a:prstGeom prst="chevron">
            <a:avLst>
              <a:gd name="adj" fmla="val 36538"/>
            </a:avLst>
          </a:prstGeom>
          <a:gradFill flip="none" rotWithShape="1">
            <a:gsLst>
              <a:gs pos="43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2">
                  <a:lumMod val="20000"/>
                  <a:lumOff val="80000"/>
                </a:schemeClr>
              </a:gs>
            </a:gsLst>
            <a:lin ang="10800000" scaled="1"/>
            <a:tileRect/>
          </a:gra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A7295EE-AA2B-8E8D-5751-D059243688DC}"/>
              </a:ext>
            </a:extLst>
          </p:cNvPr>
          <p:cNvSpPr txBox="1"/>
          <p:nvPr/>
        </p:nvSpPr>
        <p:spPr>
          <a:xfrm>
            <a:off x="5410433" y="4164727"/>
            <a:ext cx="1062057" cy="249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-SFT</a:t>
            </a:r>
          </a:p>
        </p:txBody>
      </p:sp>
      <p:sp>
        <p:nvSpPr>
          <p:cNvPr id="233" name="图形 32">
            <a:extLst>
              <a:ext uri="{FF2B5EF4-FFF2-40B4-BE49-F238E27FC236}">
                <a16:creationId xmlns:a16="http://schemas.microsoft.com/office/drawing/2014/main" id="{B2F418A9-735A-0F84-20D6-D0381F1E1969}"/>
              </a:ext>
            </a:extLst>
          </p:cNvPr>
          <p:cNvSpPr/>
          <p:nvPr/>
        </p:nvSpPr>
        <p:spPr>
          <a:xfrm rot="10800000" flipV="1">
            <a:off x="6480740" y="4317361"/>
            <a:ext cx="330888" cy="329184"/>
          </a:xfrm>
          <a:custGeom>
            <a:avLst/>
            <a:gdLst>
              <a:gd name="connsiteX0" fmla="*/ 503717 w 712577"/>
              <a:gd name="connsiteY0" fmla="*/ 121897 h 568167"/>
              <a:gd name="connsiteX1" fmla="*/ 503717 w 712577"/>
              <a:gd name="connsiteY1" fmla="*/ -545 h 568167"/>
              <a:gd name="connsiteX2" fmla="*/ 712413 w 712577"/>
              <a:gd name="connsiteY2" fmla="*/ 197019 h 568167"/>
              <a:gd name="connsiteX3" fmla="*/ 503717 w 712577"/>
              <a:gd name="connsiteY3" fmla="*/ 395087 h 568167"/>
              <a:gd name="connsiteX4" fmla="*/ 503717 w 712577"/>
              <a:gd name="connsiteY4" fmla="*/ 271024 h 568167"/>
              <a:gd name="connsiteX5" fmla="*/ 11246 w 712577"/>
              <a:gd name="connsiteY5" fmla="*/ 567623 h 568167"/>
              <a:gd name="connsiteX6" fmla="*/ -164 w 712577"/>
              <a:gd name="connsiteY6" fmla="*/ 493077 h 568167"/>
              <a:gd name="connsiteX7" fmla="*/ 503679 w 712577"/>
              <a:gd name="connsiteY7" fmla="*/ 121897 h 568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2577" h="568167">
                <a:moveTo>
                  <a:pt x="503717" y="121897"/>
                </a:moveTo>
                <a:lnTo>
                  <a:pt x="503717" y="-545"/>
                </a:lnTo>
                <a:lnTo>
                  <a:pt x="712413" y="197019"/>
                </a:lnTo>
                <a:lnTo>
                  <a:pt x="503717" y="395087"/>
                </a:lnTo>
                <a:lnTo>
                  <a:pt x="503717" y="271024"/>
                </a:lnTo>
                <a:cubicBezTo>
                  <a:pt x="258166" y="288346"/>
                  <a:pt x="59474" y="409996"/>
                  <a:pt x="11246" y="567623"/>
                </a:cubicBezTo>
                <a:cubicBezTo>
                  <a:pt x="3826" y="543393"/>
                  <a:pt x="-16" y="518304"/>
                  <a:pt x="-164" y="493077"/>
                </a:cubicBezTo>
                <a:cubicBezTo>
                  <a:pt x="-164" y="300771"/>
                  <a:pt x="220436" y="142172"/>
                  <a:pt x="503679" y="121897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60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6" name="图形 57" descr="箭头: 轻微弯曲 纯色填充">
            <a:extLst>
              <a:ext uri="{FF2B5EF4-FFF2-40B4-BE49-F238E27FC236}">
                <a16:creationId xmlns:a16="http://schemas.microsoft.com/office/drawing/2014/main" id="{49177A5C-7578-6678-C415-98AD5D25AA70}"/>
              </a:ext>
            </a:extLst>
          </p:cNvPr>
          <p:cNvSpPr/>
          <p:nvPr/>
        </p:nvSpPr>
        <p:spPr>
          <a:xfrm rot="8579583">
            <a:off x="5158966" y="4409855"/>
            <a:ext cx="387045" cy="196583"/>
          </a:xfrm>
          <a:custGeom>
            <a:avLst/>
            <a:gdLst>
              <a:gd name="connsiteX0" fmla="*/ 838200 w 838226"/>
              <a:gd name="connsiteY0" fmla="*/ 228600 h 457200"/>
              <a:gd name="connsiteX1" fmla="*/ 609600 w 838226"/>
              <a:gd name="connsiteY1" fmla="*/ 0 h 457200"/>
              <a:gd name="connsiteX2" fmla="*/ 609600 w 838226"/>
              <a:gd name="connsiteY2" fmla="*/ 142875 h 457200"/>
              <a:gd name="connsiteX3" fmla="*/ 0 w 838226"/>
              <a:gd name="connsiteY3" fmla="*/ 142875 h 457200"/>
              <a:gd name="connsiteX4" fmla="*/ 609600 w 838226"/>
              <a:gd name="connsiteY4" fmla="*/ 361950 h 457200"/>
              <a:gd name="connsiteX5" fmla="*/ 609600 w 838226"/>
              <a:gd name="connsiteY5" fmla="*/ 457200 h 457200"/>
              <a:gd name="connsiteX6" fmla="*/ 838200 w 838226"/>
              <a:gd name="connsiteY6" fmla="*/ 2286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6" h="457200">
                <a:moveTo>
                  <a:pt x="838200" y="228600"/>
                </a:moveTo>
                <a:cubicBezTo>
                  <a:pt x="841058" y="228600"/>
                  <a:pt x="609600" y="0"/>
                  <a:pt x="609600" y="0"/>
                </a:cubicBezTo>
                <a:lnTo>
                  <a:pt x="609600" y="142875"/>
                </a:lnTo>
                <a:cubicBezTo>
                  <a:pt x="458153" y="211455"/>
                  <a:pt x="0" y="142875"/>
                  <a:pt x="0" y="142875"/>
                </a:cubicBezTo>
                <a:cubicBezTo>
                  <a:pt x="0" y="142875"/>
                  <a:pt x="324803" y="391478"/>
                  <a:pt x="609600" y="361950"/>
                </a:cubicBezTo>
                <a:lnTo>
                  <a:pt x="609600" y="457200"/>
                </a:lnTo>
                <a:lnTo>
                  <a:pt x="838200" y="22860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 w="605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37" name="图形 57" descr="箭头: 轻微弯曲 纯色填充">
            <a:extLst>
              <a:ext uri="{FF2B5EF4-FFF2-40B4-BE49-F238E27FC236}">
                <a16:creationId xmlns:a16="http://schemas.microsoft.com/office/drawing/2014/main" id="{B9DF2893-9472-0B77-55F8-CA790CA93938}"/>
              </a:ext>
            </a:extLst>
          </p:cNvPr>
          <p:cNvSpPr/>
          <p:nvPr/>
        </p:nvSpPr>
        <p:spPr>
          <a:xfrm rot="12918076" flipV="1">
            <a:off x="5153406" y="3965804"/>
            <a:ext cx="387045" cy="197802"/>
          </a:xfrm>
          <a:custGeom>
            <a:avLst/>
            <a:gdLst>
              <a:gd name="connsiteX0" fmla="*/ 838200 w 838226"/>
              <a:gd name="connsiteY0" fmla="*/ 228600 h 457200"/>
              <a:gd name="connsiteX1" fmla="*/ 609600 w 838226"/>
              <a:gd name="connsiteY1" fmla="*/ 0 h 457200"/>
              <a:gd name="connsiteX2" fmla="*/ 609600 w 838226"/>
              <a:gd name="connsiteY2" fmla="*/ 142875 h 457200"/>
              <a:gd name="connsiteX3" fmla="*/ 0 w 838226"/>
              <a:gd name="connsiteY3" fmla="*/ 142875 h 457200"/>
              <a:gd name="connsiteX4" fmla="*/ 609600 w 838226"/>
              <a:gd name="connsiteY4" fmla="*/ 361950 h 457200"/>
              <a:gd name="connsiteX5" fmla="*/ 609600 w 838226"/>
              <a:gd name="connsiteY5" fmla="*/ 457200 h 457200"/>
              <a:gd name="connsiteX6" fmla="*/ 838200 w 838226"/>
              <a:gd name="connsiteY6" fmla="*/ 2286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6" h="457200">
                <a:moveTo>
                  <a:pt x="838200" y="228600"/>
                </a:moveTo>
                <a:cubicBezTo>
                  <a:pt x="841058" y="228600"/>
                  <a:pt x="609600" y="0"/>
                  <a:pt x="609600" y="0"/>
                </a:cubicBezTo>
                <a:lnTo>
                  <a:pt x="609600" y="142875"/>
                </a:lnTo>
                <a:cubicBezTo>
                  <a:pt x="458153" y="211455"/>
                  <a:pt x="0" y="142875"/>
                  <a:pt x="0" y="142875"/>
                </a:cubicBezTo>
                <a:cubicBezTo>
                  <a:pt x="0" y="142875"/>
                  <a:pt x="324803" y="391478"/>
                  <a:pt x="609600" y="361950"/>
                </a:cubicBezTo>
                <a:lnTo>
                  <a:pt x="609600" y="457200"/>
                </a:lnTo>
                <a:lnTo>
                  <a:pt x="838200" y="22860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 w="605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B10AE63E-E341-901D-1158-31CED55B8F47}"/>
              </a:ext>
            </a:extLst>
          </p:cNvPr>
          <p:cNvSpPr/>
          <p:nvPr/>
        </p:nvSpPr>
        <p:spPr>
          <a:xfrm flipV="1">
            <a:off x="3370736" y="1763195"/>
            <a:ext cx="2582127" cy="1033521"/>
          </a:xfrm>
          <a:custGeom>
            <a:avLst/>
            <a:gdLst>
              <a:gd name="connsiteX0" fmla="*/ 0 w 3377267"/>
              <a:gd name="connsiteY0" fmla="*/ 139153 h 834904"/>
              <a:gd name="connsiteX1" fmla="*/ 139153 w 3377267"/>
              <a:gd name="connsiteY1" fmla="*/ 0 h 834904"/>
              <a:gd name="connsiteX2" fmla="*/ 3238114 w 3377267"/>
              <a:gd name="connsiteY2" fmla="*/ 0 h 834904"/>
              <a:gd name="connsiteX3" fmla="*/ 3377267 w 3377267"/>
              <a:gd name="connsiteY3" fmla="*/ 139153 h 834904"/>
              <a:gd name="connsiteX4" fmla="*/ 3377267 w 3377267"/>
              <a:gd name="connsiteY4" fmla="*/ 695751 h 834904"/>
              <a:gd name="connsiteX5" fmla="*/ 3238114 w 3377267"/>
              <a:gd name="connsiteY5" fmla="*/ 834904 h 834904"/>
              <a:gd name="connsiteX6" fmla="*/ 139153 w 3377267"/>
              <a:gd name="connsiteY6" fmla="*/ 834904 h 834904"/>
              <a:gd name="connsiteX7" fmla="*/ 0 w 3377267"/>
              <a:gd name="connsiteY7" fmla="*/ 695751 h 834904"/>
              <a:gd name="connsiteX8" fmla="*/ 0 w 3377267"/>
              <a:gd name="connsiteY8" fmla="*/ 139153 h 834904"/>
              <a:gd name="connsiteX0" fmla="*/ 3377267 w 3468707"/>
              <a:gd name="connsiteY0" fmla="*/ 139153 h 834904"/>
              <a:gd name="connsiteX1" fmla="*/ 3377267 w 3468707"/>
              <a:gd name="connsiteY1" fmla="*/ 695751 h 834904"/>
              <a:gd name="connsiteX2" fmla="*/ 3238114 w 3468707"/>
              <a:gd name="connsiteY2" fmla="*/ 834904 h 834904"/>
              <a:gd name="connsiteX3" fmla="*/ 139153 w 3468707"/>
              <a:gd name="connsiteY3" fmla="*/ 834904 h 834904"/>
              <a:gd name="connsiteX4" fmla="*/ 0 w 3468707"/>
              <a:gd name="connsiteY4" fmla="*/ 695751 h 834904"/>
              <a:gd name="connsiteX5" fmla="*/ 0 w 3468707"/>
              <a:gd name="connsiteY5" fmla="*/ 139153 h 834904"/>
              <a:gd name="connsiteX6" fmla="*/ 139153 w 3468707"/>
              <a:gd name="connsiteY6" fmla="*/ 0 h 834904"/>
              <a:gd name="connsiteX7" fmla="*/ 3238114 w 3468707"/>
              <a:gd name="connsiteY7" fmla="*/ 0 h 834904"/>
              <a:gd name="connsiteX8" fmla="*/ 3468707 w 3468707"/>
              <a:gd name="connsiteY8" fmla="*/ 230593 h 834904"/>
              <a:gd name="connsiteX0" fmla="*/ 3377267 w 3377267"/>
              <a:gd name="connsiteY0" fmla="*/ 139153 h 834904"/>
              <a:gd name="connsiteX1" fmla="*/ 3377267 w 3377267"/>
              <a:gd name="connsiteY1" fmla="*/ 695751 h 834904"/>
              <a:gd name="connsiteX2" fmla="*/ 3238114 w 3377267"/>
              <a:gd name="connsiteY2" fmla="*/ 834904 h 834904"/>
              <a:gd name="connsiteX3" fmla="*/ 139153 w 3377267"/>
              <a:gd name="connsiteY3" fmla="*/ 834904 h 834904"/>
              <a:gd name="connsiteX4" fmla="*/ 0 w 3377267"/>
              <a:gd name="connsiteY4" fmla="*/ 695751 h 834904"/>
              <a:gd name="connsiteX5" fmla="*/ 0 w 3377267"/>
              <a:gd name="connsiteY5" fmla="*/ 139153 h 834904"/>
              <a:gd name="connsiteX6" fmla="*/ 139153 w 3377267"/>
              <a:gd name="connsiteY6" fmla="*/ 0 h 834904"/>
              <a:gd name="connsiteX7" fmla="*/ 3238114 w 3377267"/>
              <a:gd name="connsiteY7" fmla="*/ 0 h 834904"/>
              <a:gd name="connsiteX0" fmla="*/ 3377267 w 3377267"/>
              <a:gd name="connsiteY0" fmla="*/ 139153 h 834904"/>
              <a:gd name="connsiteX1" fmla="*/ 3377267 w 3377267"/>
              <a:gd name="connsiteY1" fmla="*/ 695751 h 834904"/>
              <a:gd name="connsiteX2" fmla="*/ 3238114 w 3377267"/>
              <a:gd name="connsiteY2" fmla="*/ 834904 h 834904"/>
              <a:gd name="connsiteX3" fmla="*/ 139153 w 3377267"/>
              <a:gd name="connsiteY3" fmla="*/ 834904 h 834904"/>
              <a:gd name="connsiteX4" fmla="*/ 0 w 3377267"/>
              <a:gd name="connsiteY4" fmla="*/ 695751 h 834904"/>
              <a:gd name="connsiteX5" fmla="*/ 0 w 3377267"/>
              <a:gd name="connsiteY5" fmla="*/ 139153 h 834904"/>
              <a:gd name="connsiteX6" fmla="*/ 139153 w 3377267"/>
              <a:gd name="connsiteY6" fmla="*/ 0 h 834904"/>
              <a:gd name="connsiteX0" fmla="*/ 3377267 w 3377267"/>
              <a:gd name="connsiteY0" fmla="*/ 0 h 695751"/>
              <a:gd name="connsiteX1" fmla="*/ 3377267 w 3377267"/>
              <a:gd name="connsiteY1" fmla="*/ 556598 h 695751"/>
              <a:gd name="connsiteX2" fmla="*/ 3238114 w 3377267"/>
              <a:gd name="connsiteY2" fmla="*/ 695751 h 695751"/>
              <a:gd name="connsiteX3" fmla="*/ 139153 w 3377267"/>
              <a:gd name="connsiteY3" fmla="*/ 695751 h 695751"/>
              <a:gd name="connsiteX4" fmla="*/ 0 w 3377267"/>
              <a:gd name="connsiteY4" fmla="*/ 556598 h 695751"/>
              <a:gd name="connsiteX5" fmla="*/ 0 w 3377267"/>
              <a:gd name="connsiteY5" fmla="*/ 0 h 695751"/>
              <a:gd name="connsiteX0" fmla="*/ 3386792 w 3386792"/>
              <a:gd name="connsiteY0" fmla="*/ 0 h 805481"/>
              <a:gd name="connsiteX1" fmla="*/ 3386792 w 3386792"/>
              <a:gd name="connsiteY1" fmla="*/ 556598 h 805481"/>
              <a:gd name="connsiteX2" fmla="*/ 3247639 w 3386792"/>
              <a:gd name="connsiteY2" fmla="*/ 695751 h 805481"/>
              <a:gd name="connsiteX3" fmla="*/ 148678 w 3386792"/>
              <a:gd name="connsiteY3" fmla="*/ 695751 h 805481"/>
              <a:gd name="connsiteX4" fmla="*/ 0 w 3386792"/>
              <a:gd name="connsiteY4" fmla="*/ 785198 h 805481"/>
              <a:gd name="connsiteX5" fmla="*/ 9525 w 3386792"/>
              <a:gd name="connsiteY5" fmla="*/ 0 h 805481"/>
              <a:gd name="connsiteX0" fmla="*/ 3386792 w 3386792"/>
              <a:gd name="connsiteY0" fmla="*/ 0 h 1590675"/>
              <a:gd name="connsiteX1" fmla="*/ 3386792 w 3386792"/>
              <a:gd name="connsiteY1" fmla="*/ 556598 h 1590675"/>
              <a:gd name="connsiteX2" fmla="*/ 3247639 w 3386792"/>
              <a:gd name="connsiteY2" fmla="*/ 695751 h 1590675"/>
              <a:gd name="connsiteX3" fmla="*/ 148678 w 3386792"/>
              <a:gd name="connsiteY3" fmla="*/ 695751 h 1590675"/>
              <a:gd name="connsiteX4" fmla="*/ 0 w 3386792"/>
              <a:gd name="connsiteY4" fmla="*/ 785198 h 1590675"/>
              <a:gd name="connsiteX5" fmla="*/ 9525 w 3386792"/>
              <a:gd name="connsiteY5" fmla="*/ 1590675 h 1590675"/>
              <a:gd name="connsiteX0" fmla="*/ 3377267 w 3377267"/>
              <a:gd name="connsiteY0" fmla="*/ 0 h 1590675"/>
              <a:gd name="connsiteX1" fmla="*/ 3377267 w 3377267"/>
              <a:gd name="connsiteY1" fmla="*/ 556598 h 1590675"/>
              <a:gd name="connsiteX2" fmla="*/ 3238114 w 3377267"/>
              <a:gd name="connsiteY2" fmla="*/ 695751 h 1590675"/>
              <a:gd name="connsiteX3" fmla="*/ 139153 w 3377267"/>
              <a:gd name="connsiteY3" fmla="*/ 695751 h 1590675"/>
              <a:gd name="connsiteX4" fmla="*/ 269081 w 3377267"/>
              <a:gd name="connsiteY4" fmla="*/ 837585 h 1590675"/>
              <a:gd name="connsiteX5" fmla="*/ 0 w 3377267"/>
              <a:gd name="connsiteY5" fmla="*/ 1590675 h 1590675"/>
              <a:gd name="connsiteX0" fmla="*/ 3377267 w 3377267"/>
              <a:gd name="connsiteY0" fmla="*/ 0 h 1590675"/>
              <a:gd name="connsiteX1" fmla="*/ 3377267 w 3377267"/>
              <a:gd name="connsiteY1" fmla="*/ 556598 h 1590675"/>
              <a:gd name="connsiteX2" fmla="*/ 3238114 w 3377267"/>
              <a:gd name="connsiteY2" fmla="*/ 695751 h 1590675"/>
              <a:gd name="connsiteX3" fmla="*/ 139153 w 3377267"/>
              <a:gd name="connsiteY3" fmla="*/ 695751 h 1590675"/>
              <a:gd name="connsiteX4" fmla="*/ 269081 w 3377267"/>
              <a:gd name="connsiteY4" fmla="*/ 837585 h 1590675"/>
              <a:gd name="connsiteX5" fmla="*/ 0 w 3377267"/>
              <a:gd name="connsiteY5" fmla="*/ 1590675 h 1590675"/>
              <a:gd name="connsiteX0" fmla="*/ 3406222 w 3406222"/>
              <a:gd name="connsiteY0" fmla="*/ 0 h 1590675"/>
              <a:gd name="connsiteX1" fmla="*/ 3406222 w 3406222"/>
              <a:gd name="connsiteY1" fmla="*/ 556598 h 1590675"/>
              <a:gd name="connsiteX2" fmla="*/ 3267069 w 3406222"/>
              <a:gd name="connsiteY2" fmla="*/ 695751 h 1590675"/>
              <a:gd name="connsiteX3" fmla="*/ 168108 w 3406222"/>
              <a:gd name="connsiteY3" fmla="*/ 695751 h 1590675"/>
              <a:gd name="connsiteX4" fmla="*/ 26574 w 3406222"/>
              <a:gd name="connsiteY4" fmla="*/ 818535 h 1590675"/>
              <a:gd name="connsiteX5" fmla="*/ 28955 w 3406222"/>
              <a:gd name="connsiteY5" fmla="*/ 1590675 h 1590675"/>
              <a:gd name="connsiteX0" fmla="*/ 3379648 w 3379648"/>
              <a:gd name="connsiteY0" fmla="*/ 0 h 1590675"/>
              <a:gd name="connsiteX1" fmla="*/ 3379648 w 3379648"/>
              <a:gd name="connsiteY1" fmla="*/ 556598 h 1590675"/>
              <a:gd name="connsiteX2" fmla="*/ 3240495 w 3379648"/>
              <a:gd name="connsiteY2" fmla="*/ 695751 h 1590675"/>
              <a:gd name="connsiteX3" fmla="*/ 141534 w 3379648"/>
              <a:gd name="connsiteY3" fmla="*/ 695751 h 1590675"/>
              <a:gd name="connsiteX4" fmla="*/ 0 w 3379648"/>
              <a:gd name="connsiteY4" fmla="*/ 818535 h 1590675"/>
              <a:gd name="connsiteX5" fmla="*/ 2381 w 3379648"/>
              <a:gd name="connsiteY5" fmla="*/ 1590675 h 1590675"/>
              <a:gd name="connsiteX0" fmla="*/ 3379648 w 3379648"/>
              <a:gd name="connsiteY0" fmla="*/ 0 h 1590675"/>
              <a:gd name="connsiteX1" fmla="*/ 3379648 w 3379648"/>
              <a:gd name="connsiteY1" fmla="*/ 556598 h 1590675"/>
              <a:gd name="connsiteX2" fmla="*/ 3166045 w 3379648"/>
              <a:gd name="connsiteY2" fmla="*/ 699441 h 1590675"/>
              <a:gd name="connsiteX3" fmla="*/ 141534 w 3379648"/>
              <a:gd name="connsiteY3" fmla="*/ 695751 h 1590675"/>
              <a:gd name="connsiteX4" fmla="*/ 0 w 3379648"/>
              <a:gd name="connsiteY4" fmla="*/ 818535 h 1590675"/>
              <a:gd name="connsiteX5" fmla="*/ 2381 w 3379648"/>
              <a:gd name="connsiteY5" fmla="*/ 1590675 h 1590675"/>
              <a:gd name="connsiteX0" fmla="*/ 3379648 w 3379648"/>
              <a:gd name="connsiteY0" fmla="*/ 0 h 1590675"/>
              <a:gd name="connsiteX1" fmla="*/ 3379648 w 3379648"/>
              <a:gd name="connsiteY1" fmla="*/ 556598 h 1590675"/>
              <a:gd name="connsiteX2" fmla="*/ 3166045 w 3379648"/>
              <a:gd name="connsiteY2" fmla="*/ 699441 h 1590675"/>
              <a:gd name="connsiteX3" fmla="*/ 229945 w 3379648"/>
              <a:gd name="connsiteY3" fmla="*/ 695751 h 1590675"/>
              <a:gd name="connsiteX4" fmla="*/ 0 w 3379648"/>
              <a:gd name="connsiteY4" fmla="*/ 818535 h 1590675"/>
              <a:gd name="connsiteX5" fmla="*/ 2381 w 3379648"/>
              <a:gd name="connsiteY5" fmla="*/ 1590675 h 1590675"/>
              <a:gd name="connsiteX0" fmla="*/ 3379648 w 3379648"/>
              <a:gd name="connsiteY0" fmla="*/ 0 h 1590675"/>
              <a:gd name="connsiteX1" fmla="*/ 3379648 w 3379648"/>
              <a:gd name="connsiteY1" fmla="*/ 556598 h 1590675"/>
              <a:gd name="connsiteX2" fmla="*/ 3166045 w 3379648"/>
              <a:gd name="connsiteY2" fmla="*/ 699441 h 1590675"/>
              <a:gd name="connsiteX3" fmla="*/ 304396 w 3379648"/>
              <a:gd name="connsiteY3" fmla="*/ 692061 h 1590675"/>
              <a:gd name="connsiteX4" fmla="*/ 0 w 3379648"/>
              <a:gd name="connsiteY4" fmla="*/ 818535 h 1590675"/>
              <a:gd name="connsiteX5" fmla="*/ 2381 w 3379648"/>
              <a:gd name="connsiteY5" fmla="*/ 1590675 h 1590675"/>
              <a:gd name="connsiteX0" fmla="*/ 3377375 w 3377375"/>
              <a:gd name="connsiteY0" fmla="*/ 0 h 1590675"/>
              <a:gd name="connsiteX1" fmla="*/ 3377375 w 3377375"/>
              <a:gd name="connsiteY1" fmla="*/ 556598 h 1590675"/>
              <a:gd name="connsiteX2" fmla="*/ 3163772 w 3377375"/>
              <a:gd name="connsiteY2" fmla="*/ 699441 h 1590675"/>
              <a:gd name="connsiteX3" fmla="*/ 302123 w 3377375"/>
              <a:gd name="connsiteY3" fmla="*/ 692061 h 1590675"/>
              <a:gd name="connsiteX4" fmla="*/ 2380 w 3377375"/>
              <a:gd name="connsiteY4" fmla="*/ 940329 h 1590675"/>
              <a:gd name="connsiteX5" fmla="*/ 108 w 3377375"/>
              <a:gd name="connsiteY5" fmla="*/ 1590675 h 1590675"/>
              <a:gd name="connsiteX0" fmla="*/ 3377375 w 3377375"/>
              <a:gd name="connsiteY0" fmla="*/ 0 h 1590675"/>
              <a:gd name="connsiteX1" fmla="*/ 3377375 w 3377375"/>
              <a:gd name="connsiteY1" fmla="*/ 556598 h 1590675"/>
              <a:gd name="connsiteX2" fmla="*/ 3163772 w 3377375"/>
              <a:gd name="connsiteY2" fmla="*/ 699441 h 1590675"/>
              <a:gd name="connsiteX3" fmla="*/ 302123 w 3377375"/>
              <a:gd name="connsiteY3" fmla="*/ 692061 h 1590675"/>
              <a:gd name="connsiteX4" fmla="*/ 2380 w 3377375"/>
              <a:gd name="connsiteY4" fmla="*/ 940329 h 1590675"/>
              <a:gd name="connsiteX5" fmla="*/ 108 w 3377375"/>
              <a:gd name="connsiteY5" fmla="*/ 1590675 h 1590675"/>
              <a:gd name="connsiteX0" fmla="*/ 3377375 w 3377375"/>
              <a:gd name="connsiteY0" fmla="*/ 0 h 1590675"/>
              <a:gd name="connsiteX1" fmla="*/ 3377375 w 3377375"/>
              <a:gd name="connsiteY1" fmla="*/ 556598 h 1590675"/>
              <a:gd name="connsiteX2" fmla="*/ 3163772 w 3377375"/>
              <a:gd name="connsiteY2" fmla="*/ 699441 h 1590675"/>
              <a:gd name="connsiteX3" fmla="*/ 302123 w 3377375"/>
              <a:gd name="connsiteY3" fmla="*/ 692061 h 1590675"/>
              <a:gd name="connsiteX4" fmla="*/ 2380 w 3377375"/>
              <a:gd name="connsiteY4" fmla="*/ 940329 h 1590675"/>
              <a:gd name="connsiteX5" fmla="*/ 108 w 3377375"/>
              <a:gd name="connsiteY5" fmla="*/ 1590675 h 1590675"/>
              <a:gd name="connsiteX0" fmla="*/ 3377375 w 3377375"/>
              <a:gd name="connsiteY0" fmla="*/ 0 h 1590675"/>
              <a:gd name="connsiteX1" fmla="*/ 3377375 w 3377375"/>
              <a:gd name="connsiteY1" fmla="*/ 556598 h 1590675"/>
              <a:gd name="connsiteX2" fmla="*/ 3163772 w 3377375"/>
              <a:gd name="connsiteY2" fmla="*/ 699441 h 1590675"/>
              <a:gd name="connsiteX3" fmla="*/ 302123 w 3377375"/>
              <a:gd name="connsiteY3" fmla="*/ 692061 h 1590675"/>
              <a:gd name="connsiteX4" fmla="*/ 2380 w 3377375"/>
              <a:gd name="connsiteY4" fmla="*/ 940329 h 1590675"/>
              <a:gd name="connsiteX5" fmla="*/ 108 w 3377375"/>
              <a:gd name="connsiteY5" fmla="*/ 1590675 h 1590675"/>
              <a:gd name="connsiteX0" fmla="*/ 3377317 w 3377317"/>
              <a:gd name="connsiteY0" fmla="*/ 0 h 1590675"/>
              <a:gd name="connsiteX1" fmla="*/ 3377317 w 3377317"/>
              <a:gd name="connsiteY1" fmla="*/ 556598 h 1590675"/>
              <a:gd name="connsiteX2" fmla="*/ 3163714 w 3377317"/>
              <a:gd name="connsiteY2" fmla="*/ 699441 h 1590675"/>
              <a:gd name="connsiteX3" fmla="*/ 302065 w 3377317"/>
              <a:gd name="connsiteY3" fmla="*/ 692061 h 1590675"/>
              <a:gd name="connsiteX4" fmla="*/ 7626 w 3377317"/>
              <a:gd name="connsiteY4" fmla="*/ 812858 h 1590675"/>
              <a:gd name="connsiteX5" fmla="*/ 50 w 3377317"/>
              <a:gd name="connsiteY5" fmla="*/ 1590675 h 1590675"/>
              <a:gd name="connsiteX0" fmla="*/ 3372074 w 3372074"/>
              <a:gd name="connsiteY0" fmla="*/ 0 h 1215987"/>
              <a:gd name="connsiteX1" fmla="*/ 3372074 w 3372074"/>
              <a:gd name="connsiteY1" fmla="*/ 556598 h 1215987"/>
              <a:gd name="connsiteX2" fmla="*/ 3158471 w 3372074"/>
              <a:gd name="connsiteY2" fmla="*/ 699441 h 1215987"/>
              <a:gd name="connsiteX3" fmla="*/ 296822 w 3372074"/>
              <a:gd name="connsiteY3" fmla="*/ 692061 h 1215987"/>
              <a:gd name="connsiteX4" fmla="*/ 2383 w 3372074"/>
              <a:gd name="connsiteY4" fmla="*/ 812858 h 1215987"/>
              <a:gd name="connsiteX5" fmla="*/ 109 w 3372074"/>
              <a:gd name="connsiteY5" fmla="*/ 1215987 h 1215987"/>
              <a:gd name="connsiteX0" fmla="*/ 3372074 w 3372074"/>
              <a:gd name="connsiteY0" fmla="*/ 0 h 1760636"/>
              <a:gd name="connsiteX1" fmla="*/ 3372074 w 3372074"/>
              <a:gd name="connsiteY1" fmla="*/ 1101247 h 1760636"/>
              <a:gd name="connsiteX2" fmla="*/ 3158471 w 3372074"/>
              <a:gd name="connsiteY2" fmla="*/ 1244090 h 1760636"/>
              <a:gd name="connsiteX3" fmla="*/ 296822 w 3372074"/>
              <a:gd name="connsiteY3" fmla="*/ 1236710 h 1760636"/>
              <a:gd name="connsiteX4" fmla="*/ 2383 w 3372074"/>
              <a:gd name="connsiteY4" fmla="*/ 1357507 h 1760636"/>
              <a:gd name="connsiteX5" fmla="*/ 109 w 3372074"/>
              <a:gd name="connsiteY5" fmla="*/ 1760636 h 1760636"/>
              <a:gd name="connsiteX0" fmla="*/ 3372074 w 3372074"/>
              <a:gd name="connsiteY0" fmla="*/ 0 h 1760636"/>
              <a:gd name="connsiteX1" fmla="*/ 3372074 w 3372074"/>
              <a:gd name="connsiteY1" fmla="*/ 1002855 h 1760636"/>
              <a:gd name="connsiteX2" fmla="*/ 3158471 w 3372074"/>
              <a:gd name="connsiteY2" fmla="*/ 1244090 h 1760636"/>
              <a:gd name="connsiteX3" fmla="*/ 296822 w 3372074"/>
              <a:gd name="connsiteY3" fmla="*/ 1236710 h 1760636"/>
              <a:gd name="connsiteX4" fmla="*/ 2383 w 3372074"/>
              <a:gd name="connsiteY4" fmla="*/ 1357507 h 1760636"/>
              <a:gd name="connsiteX5" fmla="*/ 109 w 3372074"/>
              <a:gd name="connsiteY5" fmla="*/ 1760636 h 1760636"/>
              <a:gd name="connsiteX0" fmla="*/ 3372074 w 3372074"/>
              <a:gd name="connsiteY0" fmla="*/ 0 h 1760636"/>
              <a:gd name="connsiteX1" fmla="*/ 3372074 w 3372074"/>
              <a:gd name="connsiteY1" fmla="*/ 1002855 h 1760636"/>
              <a:gd name="connsiteX2" fmla="*/ 3158471 w 3372074"/>
              <a:gd name="connsiteY2" fmla="*/ 1244090 h 1760636"/>
              <a:gd name="connsiteX3" fmla="*/ 296822 w 3372074"/>
              <a:gd name="connsiteY3" fmla="*/ 1236710 h 1760636"/>
              <a:gd name="connsiteX4" fmla="*/ 2383 w 3372074"/>
              <a:gd name="connsiteY4" fmla="*/ 1357507 h 1760636"/>
              <a:gd name="connsiteX5" fmla="*/ 109 w 3372074"/>
              <a:gd name="connsiteY5" fmla="*/ 1760636 h 1760636"/>
              <a:gd name="connsiteX0" fmla="*/ 3372073 w 3372073"/>
              <a:gd name="connsiteY0" fmla="*/ 0 h 1837945"/>
              <a:gd name="connsiteX1" fmla="*/ 3372073 w 3372073"/>
              <a:gd name="connsiteY1" fmla="*/ 1002855 h 1837945"/>
              <a:gd name="connsiteX2" fmla="*/ 3158470 w 3372073"/>
              <a:gd name="connsiteY2" fmla="*/ 1244090 h 1837945"/>
              <a:gd name="connsiteX3" fmla="*/ 296821 w 3372073"/>
              <a:gd name="connsiteY3" fmla="*/ 1236710 h 1837945"/>
              <a:gd name="connsiteX4" fmla="*/ 2382 w 3372073"/>
              <a:gd name="connsiteY4" fmla="*/ 1357507 h 1837945"/>
              <a:gd name="connsiteX5" fmla="*/ 109 w 3372073"/>
              <a:gd name="connsiteY5" fmla="*/ 1837945 h 183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72073" h="1837945">
                <a:moveTo>
                  <a:pt x="3372073" y="0"/>
                </a:moveTo>
                <a:lnTo>
                  <a:pt x="3372073" y="1002855"/>
                </a:lnTo>
                <a:cubicBezTo>
                  <a:pt x="3372073" y="1160530"/>
                  <a:pt x="3235322" y="1244090"/>
                  <a:pt x="3158470" y="1244090"/>
                </a:cubicBezTo>
                <a:lnTo>
                  <a:pt x="296821" y="1236710"/>
                </a:lnTo>
                <a:cubicBezTo>
                  <a:pt x="150171" y="1236710"/>
                  <a:pt x="4762" y="1218262"/>
                  <a:pt x="2382" y="1357507"/>
                </a:cubicBezTo>
                <a:cubicBezTo>
                  <a:pt x="3176" y="1614887"/>
                  <a:pt x="-685" y="1580565"/>
                  <a:pt x="109" y="1837945"/>
                </a:cubicBezTo>
              </a:path>
            </a:pathLst>
          </a:custGeom>
          <a:noFill/>
          <a:ln w="57150" cmpd="tri">
            <a:solidFill>
              <a:schemeClr val="bg1">
                <a:lumMod val="50000"/>
              </a:schemeClr>
            </a:solidFill>
            <a:head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1148244-8BB9-AFC7-7581-31457D16D336}"/>
              </a:ext>
            </a:extLst>
          </p:cNvPr>
          <p:cNvCxnSpPr>
            <a:cxnSpLocks/>
          </p:cNvCxnSpPr>
          <p:nvPr/>
        </p:nvCxnSpPr>
        <p:spPr>
          <a:xfrm>
            <a:off x="6457551" y="1849482"/>
            <a:ext cx="0" cy="953351"/>
          </a:xfrm>
          <a:prstGeom prst="straightConnector1">
            <a:avLst/>
          </a:prstGeom>
          <a:ln w="57150" cmpd="tri">
            <a:solidFill>
              <a:schemeClr val="accent2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: Rounded Corners 116">
            <a:extLst>
              <a:ext uri="{FF2B5EF4-FFF2-40B4-BE49-F238E27FC236}">
                <a16:creationId xmlns:a16="http://schemas.microsoft.com/office/drawing/2014/main" id="{A5512B49-B282-07C4-3316-A4A38DDF53DF}"/>
              </a:ext>
            </a:extLst>
          </p:cNvPr>
          <p:cNvSpPr/>
          <p:nvPr/>
        </p:nvSpPr>
        <p:spPr>
          <a:xfrm rot="5400000" flipV="1">
            <a:off x="3820102" y="2178154"/>
            <a:ext cx="1232953" cy="606537"/>
          </a:xfrm>
          <a:custGeom>
            <a:avLst/>
            <a:gdLst>
              <a:gd name="connsiteX0" fmla="*/ 0 w 3377267"/>
              <a:gd name="connsiteY0" fmla="*/ 139153 h 834904"/>
              <a:gd name="connsiteX1" fmla="*/ 139153 w 3377267"/>
              <a:gd name="connsiteY1" fmla="*/ 0 h 834904"/>
              <a:gd name="connsiteX2" fmla="*/ 3238114 w 3377267"/>
              <a:gd name="connsiteY2" fmla="*/ 0 h 834904"/>
              <a:gd name="connsiteX3" fmla="*/ 3377267 w 3377267"/>
              <a:gd name="connsiteY3" fmla="*/ 139153 h 834904"/>
              <a:gd name="connsiteX4" fmla="*/ 3377267 w 3377267"/>
              <a:gd name="connsiteY4" fmla="*/ 695751 h 834904"/>
              <a:gd name="connsiteX5" fmla="*/ 3238114 w 3377267"/>
              <a:gd name="connsiteY5" fmla="*/ 834904 h 834904"/>
              <a:gd name="connsiteX6" fmla="*/ 139153 w 3377267"/>
              <a:gd name="connsiteY6" fmla="*/ 834904 h 834904"/>
              <a:gd name="connsiteX7" fmla="*/ 0 w 3377267"/>
              <a:gd name="connsiteY7" fmla="*/ 695751 h 834904"/>
              <a:gd name="connsiteX8" fmla="*/ 0 w 3377267"/>
              <a:gd name="connsiteY8" fmla="*/ 139153 h 834904"/>
              <a:gd name="connsiteX0" fmla="*/ 3377267 w 3468707"/>
              <a:gd name="connsiteY0" fmla="*/ 139153 h 834904"/>
              <a:gd name="connsiteX1" fmla="*/ 3377267 w 3468707"/>
              <a:gd name="connsiteY1" fmla="*/ 695751 h 834904"/>
              <a:gd name="connsiteX2" fmla="*/ 3238114 w 3468707"/>
              <a:gd name="connsiteY2" fmla="*/ 834904 h 834904"/>
              <a:gd name="connsiteX3" fmla="*/ 139153 w 3468707"/>
              <a:gd name="connsiteY3" fmla="*/ 834904 h 834904"/>
              <a:gd name="connsiteX4" fmla="*/ 0 w 3468707"/>
              <a:gd name="connsiteY4" fmla="*/ 695751 h 834904"/>
              <a:gd name="connsiteX5" fmla="*/ 0 w 3468707"/>
              <a:gd name="connsiteY5" fmla="*/ 139153 h 834904"/>
              <a:gd name="connsiteX6" fmla="*/ 139153 w 3468707"/>
              <a:gd name="connsiteY6" fmla="*/ 0 h 834904"/>
              <a:gd name="connsiteX7" fmla="*/ 3238114 w 3468707"/>
              <a:gd name="connsiteY7" fmla="*/ 0 h 834904"/>
              <a:gd name="connsiteX8" fmla="*/ 3468707 w 3468707"/>
              <a:gd name="connsiteY8" fmla="*/ 230593 h 834904"/>
              <a:gd name="connsiteX0" fmla="*/ 3377267 w 3377267"/>
              <a:gd name="connsiteY0" fmla="*/ 139153 h 834904"/>
              <a:gd name="connsiteX1" fmla="*/ 3377267 w 3377267"/>
              <a:gd name="connsiteY1" fmla="*/ 695751 h 834904"/>
              <a:gd name="connsiteX2" fmla="*/ 3238114 w 3377267"/>
              <a:gd name="connsiteY2" fmla="*/ 834904 h 834904"/>
              <a:gd name="connsiteX3" fmla="*/ 139153 w 3377267"/>
              <a:gd name="connsiteY3" fmla="*/ 834904 h 834904"/>
              <a:gd name="connsiteX4" fmla="*/ 0 w 3377267"/>
              <a:gd name="connsiteY4" fmla="*/ 695751 h 834904"/>
              <a:gd name="connsiteX5" fmla="*/ 0 w 3377267"/>
              <a:gd name="connsiteY5" fmla="*/ 139153 h 834904"/>
              <a:gd name="connsiteX6" fmla="*/ 139153 w 3377267"/>
              <a:gd name="connsiteY6" fmla="*/ 0 h 834904"/>
              <a:gd name="connsiteX7" fmla="*/ 3238114 w 3377267"/>
              <a:gd name="connsiteY7" fmla="*/ 0 h 834904"/>
              <a:gd name="connsiteX0" fmla="*/ 3377267 w 3377267"/>
              <a:gd name="connsiteY0" fmla="*/ 139153 h 834904"/>
              <a:gd name="connsiteX1" fmla="*/ 3377267 w 3377267"/>
              <a:gd name="connsiteY1" fmla="*/ 695751 h 834904"/>
              <a:gd name="connsiteX2" fmla="*/ 3238114 w 3377267"/>
              <a:gd name="connsiteY2" fmla="*/ 834904 h 834904"/>
              <a:gd name="connsiteX3" fmla="*/ 139153 w 3377267"/>
              <a:gd name="connsiteY3" fmla="*/ 834904 h 834904"/>
              <a:gd name="connsiteX4" fmla="*/ 0 w 3377267"/>
              <a:gd name="connsiteY4" fmla="*/ 695751 h 834904"/>
              <a:gd name="connsiteX5" fmla="*/ 0 w 3377267"/>
              <a:gd name="connsiteY5" fmla="*/ 139153 h 834904"/>
              <a:gd name="connsiteX6" fmla="*/ 139153 w 3377267"/>
              <a:gd name="connsiteY6" fmla="*/ 0 h 834904"/>
              <a:gd name="connsiteX0" fmla="*/ 3377267 w 3377267"/>
              <a:gd name="connsiteY0" fmla="*/ 0 h 695751"/>
              <a:gd name="connsiteX1" fmla="*/ 3377267 w 3377267"/>
              <a:gd name="connsiteY1" fmla="*/ 556598 h 695751"/>
              <a:gd name="connsiteX2" fmla="*/ 3238114 w 3377267"/>
              <a:gd name="connsiteY2" fmla="*/ 695751 h 695751"/>
              <a:gd name="connsiteX3" fmla="*/ 139153 w 3377267"/>
              <a:gd name="connsiteY3" fmla="*/ 695751 h 695751"/>
              <a:gd name="connsiteX4" fmla="*/ 0 w 3377267"/>
              <a:gd name="connsiteY4" fmla="*/ 556598 h 695751"/>
              <a:gd name="connsiteX5" fmla="*/ 0 w 3377267"/>
              <a:gd name="connsiteY5" fmla="*/ 0 h 695751"/>
              <a:gd name="connsiteX0" fmla="*/ 3386792 w 3386792"/>
              <a:gd name="connsiteY0" fmla="*/ 0 h 805481"/>
              <a:gd name="connsiteX1" fmla="*/ 3386792 w 3386792"/>
              <a:gd name="connsiteY1" fmla="*/ 556598 h 805481"/>
              <a:gd name="connsiteX2" fmla="*/ 3247639 w 3386792"/>
              <a:gd name="connsiteY2" fmla="*/ 695751 h 805481"/>
              <a:gd name="connsiteX3" fmla="*/ 148678 w 3386792"/>
              <a:gd name="connsiteY3" fmla="*/ 695751 h 805481"/>
              <a:gd name="connsiteX4" fmla="*/ 0 w 3386792"/>
              <a:gd name="connsiteY4" fmla="*/ 785198 h 805481"/>
              <a:gd name="connsiteX5" fmla="*/ 9525 w 3386792"/>
              <a:gd name="connsiteY5" fmla="*/ 0 h 805481"/>
              <a:gd name="connsiteX0" fmla="*/ 3386792 w 3386792"/>
              <a:gd name="connsiteY0" fmla="*/ 0 h 1590675"/>
              <a:gd name="connsiteX1" fmla="*/ 3386792 w 3386792"/>
              <a:gd name="connsiteY1" fmla="*/ 556598 h 1590675"/>
              <a:gd name="connsiteX2" fmla="*/ 3247639 w 3386792"/>
              <a:gd name="connsiteY2" fmla="*/ 695751 h 1590675"/>
              <a:gd name="connsiteX3" fmla="*/ 148678 w 3386792"/>
              <a:gd name="connsiteY3" fmla="*/ 695751 h 1590675"/>
              <a:gd name="connsiteX4" fmla="*/ 0 w 3386792"/>
              <a:gd name="connsiteY4" fmla="*/ 785198 h 1590675"/>
              <a:gd name="connsiteX5" fmla="*/ 9525 w 3386792"/>
              <a:gd name="connsiteY5" fmla="*/ 1590675 h 1590675"/>
              <a:gd name="connsiteX0" fmla="*/ 3377267 w 3377267"/>
              <a:gd name="connsiteY0" fmla="*/ 0 h 1590675"/>
              <a:gd name="connsiteX1" fmla="*/ 3377267 w 3377267"/>
              <a:gd name="connsiteY1" fmla="*/ 556598 h 1590675"/>
              <a:gd name="connsiteX2" fmla="*/ 3238114 w 3377267"/>
              <a:gd name="connsiteY2" fmla="*/ 695751 h 1590675"/>
              <a:gd name="connsiteX3" fmla="*/ 139153 w 3377267"/>
              <a:gd name="connsiteY3" fmla="*/ 695751 h 1590675"/>
              <a:gd name="connsiteX4" fmla="*/ 269081 w 3377267"/>
              <a:gd name="connsiteY4" fmla="*/ 837585 h 1590675"/>
              <a:gd name="connsiteX5" fmla="*/ 0 w 3377267"/>
              <a:gd name="connsiteY5" fmla="*/ 1590675 h 1590675"/>
              <a:gd name="connsiteX0" fmla="*/ 3377267 w 3377267"/>
              <a:gd name="connsiteY0" fmla="*/ 0 h 1590675"/>
              <a:gd name="connsiteX1" fmla="*/ 3377267 w 3377267"/>
              <a:gd name="connsiteY1" fmla="*/ 556598 h 1590675"/>
              <a:gd name="connsiteX2" fmla="*/ 3238114 w 3377267"/>
              <a:gd name="connsiteY2" fmla="*/ 695751 h 1590675"/>
              <a:gd name="connsiteX3" fmla="*/ 139153 w 3377267"/>
              <a:gd name="connsiteY3" fmla="*/ 695751 h 1590675"/>
              <a:gd name="connsiteX4" fmla="*/ 269081 w 3377267"/>
              <a:gd name="connsiteY4" fmla="*/ 837585 h 1590675"/>
              <a:gd name="connsiteX5" fmla="*/ 0 w 3377267"/>
              <a:gd name="connsiteY5" fmla="*/ 1590675 h 1590675"/>
              <a:gd name="connsiteX0" fmla="*/ 3406222 w 3406222"/>
              <a:gd name="connsiteY0" fmla="*/ 0 h 1590675"/>
              <a:gd name="connsiteX1" fmla="*/ 3406222 w 3406222"/>
              <a:gd name="connsiteY1" fmla="*/ 556598 h 1590675"/>
              <a:gd name="connsiteX2" fmla="*/ 3267069 w 3406222"/>
              <a:gd name="connsiteY2" fmla="*/ 695751 h 1590675"/>
              <a:gd name="connsiteX3" fmla="*/ 168108 w 3406222"/>
              <a:gd name="connsiteY3" fmla="*/ 695751 h 1590675"/>
              <a:gd name="connsiteX4" fmla="*/ 26574 w 3406222"/>
              <a:gd name="connsiteY4" fmla="*/ 818535 h 1590675"/>
              <a:gd name="connsiteX5" fmla="*/ 28955 w 3406222"/>
              <a:gd name="connsiteY5" fmla="*/ 1590675 h 1590675"/>
              <a:gd name="connsiteX0" fmla="*/ 3379648 w 3379648"/>
              <a:gd name="connsiteY0" fmla="*/ 0 h 1590675"/>
              <a:gd name="connsiteX1" fmla="*/ 3379648 w 3379648"/>
              <a:gd name="connsiteY1" fmla="*/ 556598 h 1590675"/>
              <a:gd name="connsiteX2" fmla="*/ 3240495 w 3379648"/>
              <a:gd name="connsiteY2" fmla="*/ 695751 h 1590675"/>
              <a:gd name="connsiteX3" fmla="*/ 141534 w 3379648"/>
              <a:gd name="connsiteY3" fmla="*/ 695751 h 1590675"/>
              <a:gd name="connsiteX4" fmla="*/ 0 w 3379648"/>
              <a:gd name="connsiteY4" fmla="*/ 818535 h 1590675"/>
              <a:gd name="connsiteX5" fmla="*/ 2381 w 3379648"/>
              <a:gd name="connsiteY5" fmla="*/ 1590675 h 1590675"/>
              <a:gd name="connsiteX0" fmla="*/ 3379648 w 3379648"/>
              <a:gd name="connsiteY0" fmla="*/ 0 h 1590675"/>
              <a:gd name="connsiteX1" fmla="*/ 3379648 w 3379648"/>
              <a:gd name="connsiteY1" fmla="*/ 556598 h 1590675"/>
              <a:gd name="connsiteX2" fmla="*/ 3166045 w 3379648"/>
              <a:gd name="connsiteY2" fmla="*/ 699441 h 1590675"/>
              <a:gd name="connsiteX3" fmla="*/ 141534 w 3379648"/>
              <a:gd name="connsiteY3" fmla="*/ 695751 h 1590675"/>
              <a:gd name="connsiteX4" fmla="*/ 0 w 3379648"/>
              <a:gd name="connsiteY4" fmla="*/ 818535 h 1590675"/>
              <a:gd name="connsiteX5" fmla="*/ 2381 w 3379648"/>
              <a:gd name="connsiteY5" fmla="*/ 1590675 h 1590675"/>
              <a:gd name="connsiteX0" fmla="*/ 3379648 w 3379648"/>
              <a:gd name="connsiteY0" fmla="*/ 0 h 1590675"/>
              <a:gd name="connsiteX1" fmla="*/ 3379648 w 3379648"/>
              <a:gd name="connsiteY1" fmla="*/ 556598 h 1590675"/>
              <a:gd name="connsiteX2" fmla="*/ 3166045 w 3379648"/>
              <a:gd name="connsiteY2" fmla="*/ 699441 h 1590675"/>
              <a:gd name="connsiteX3" fmla="*/ 229945 w 3379648"/>
              <a:gd name="connsiteY3" fmla="*/ 695751 h 1590675"/>
              <a:gd name="connsiteX4" fmla="*/ 0 w 3379648"/>
              <a:gd name="connsiteY4" fmla="*/ 818535 h 1590675"/>
              <a:gd name="connsiteX5" fmla="*/ 2381 w 3379648"/>
              <a:gd name="connsiteY5" fmla="*/ 1590675 h 1590675"/>
              <a:gd name="connsiteX0" fmla="*/ 3379648 w 3379648"/>
              <a:gd name="connsiteY0" fmla="*/ 0 h 1590675"/>
              <a:gd name="connsiteX1" fmla="*/ 3379648 w 3379648"/>
              <a:gd name="connsiteY1" fmla="*/ 556598 h 1590675"/>
              <a:gd name="connsiteX2" fmla="*/ 3166045 w 3379648"/>
              <a:gd name="connsiteY2" fmla="*/ 699441 h 1590675"/>
              <a:gd name="connsiteX3" fmla="*/ 304396 w 3379648"/>
              <a:gd name="connsiteY3" fmla="*/ 692061 h 1590675"/>
              <a:gd name="connsiteX4" fmla="*/ 0 w 3379648"/>
              <a:gd name="connsiteY4" fmla="*/ 818535 h 1590675"/>
              <a:gd name="connsiteX5" fmla="*/ 2381 w 3379648"/>
              <a:gd name="connsiteY5" fmla="*/ 1590675 h 1590675"/>
              <a:gd name="connsiteX0" fmla="*/ 3377375 w 3377375"/>
              <a:gd name="connsiteY0" fmla="*/ 0 h 1590675"/>
              <a:gd name="connsiteX1" fmla="*/ 3377375 w 3377375"/>
              <a:gd name="connsiteY1" fmla="*/ 556598 h 1590675"/>
              <a:gd name="connsiteX2" fmla="*/ 3163772 w 3377375"/>
              <a:gd name="connsiteY2" fmla="*/ 699441 h 1590675"/>
              <a:gd name="connsiteX3" fmla="*/ 302123 w 3377375"/>
              <a:gd name="connsiteY3" fmla="*/ 692061 h 1590675"/>
              <a:gd name="connsiteX4" fmla="*/ 2380 w 3377375"/>
              <a:gd name="connsiteY4" fmla="*/ 940329 h 1590675"/>
              <a:gd name="connsiteX5" fmla="*/ 108 w 3377375"/>
              <a:gd name="connsiteY5" fmla="*/ 1590675 h 1590675"/>
              <a:gd name="connsiteX0" fmla="*/ 3377375 w 3377375"/>
              <a:gd name="connsiteY0" fmla="*/ 0 h 1590675"/>
              <a:gd name="connsiteX1" fmla="*/ 3377375 w 3377375"/>
              <a:gd name="connsiteY1" fmla="*/ 556598 h 1590675"/>
              <a:gd name="connsiteX2" fmla="*/ 3163772 w 3377375"/>
              <a:gd name="connsiteY2" fmla="*/ 699441 h 1590675"/>
              <a:gd name="connsiteX3" fmla="*/ 302123 w 3377375"/>
              <a:gd name="connsiteY3" fmla="*/ 692061 h 1590675"/>
              <a:gd name="connsiteX4" fmla="*/ 2380 w 3377375"/>
              <a:gd name="connsiteY4" fmla="*/ 940329 h 1590675"/>
              <a:gd name="connsiteX5" fmla="*/ 108 w 3377375"/>
              <a:gd name="connsiteY5" fmla="*/ 1590675 h 1590675"/>
              <a:gd name="connsiteX0" fmla="*/ 3377375 w 3377375"/>
              <a:gd name="connsiteY0" fmla="*/ 0 h 1590675"/>
              <a:gd name="connsiteX1" fmla="*/ 3377375 w 3377375"/>
              <a:gd name="connsiteY1" fmla="*/ 556598 h 1590675"/>
              <a:gd name="connsiteX2" fmla="*/ 3163772 w 3377375"/>
              <a:gd name="connsiteY2" fmla="*/ 699441 h 1590675"/>
              <a:gd name="connsiteX3" fmla="*/ 302123 w 3377375"/>
              <a:gd name="connsiteY3" fmla="*/ 692061 h 1590675"/>
              <a:gd name="connsiteX4" fmla="*/ 2380 w 3377375"/>
              <a:gd name="connsiteY4" fmla="*/ 940329 h 1590675"/>
              <a:gd name="connsiteX5" fmla="*/ 108 w 3377375"/>
              <a:gd name="connsiteY5" fmla="*/ 1590675 h 1590675"/>
              <a:gd name="connsiteX0" fmla="*/ 3377375 w 3377375"/>
              <a:gd name="connsiteY0" fmla="*/ 0 h 1590675"/>
              <a:gd name="connsiteX1" fmla="*/ 3377375 w 3377375"/>
              <a:gd name="connsiteY1" fmla="*/ 556598 h 1590675"/>
              <a:gd name="connsiteX2" fmla="*/ 3163772 w 3377375"/>
              <a:gd name="connsiteY2" fmla="*/ 699441 h 1590675"/>
              <a:gd name="connsiteX3" fmla="*/ 302123 w 3377375"/>
              <a:gd name="connsiteY3" fmla="*/ 692061 h 1590675"/>
              <a:gd name="connsiteX4" fmla="*/ 2380 w 3377375"/>
              <a:gd name="connsiteY4" fmla="*/ 940329 h 1590675"/>
              <a:gd name="connsiteX5" fmla="*/ 108 w 3377375"/>
              <a:gd name="connsiteY5" fmla="*/ 1590675 h 1590675"/>
              <a:gd name="connsiteX0" fmla="*/ 3377317 w 3377317"/>
              <a:gd name="connsiteY0" fmla="*/ 0 h 1590675"/>
              <a:gd name="connsiteX1" fmla="*/ 3377317 w 3377317"/>
              <a:gd name="connsiteY1" fmla="*/ 556598 h 1590675"/>
              <a:gd name="connsiteX2" fmla="*/ 3163714 w 3377317"/>
              <a:gd name="connsiteY2" fmla="*/ 699441 h 1590675"/>
              <a:gd name="connsiteX3" fmla="*/ 302065 w 3377317"/>
              <a:gd name="connsiteY3" fmla="*/ 692061 h 1590675"/>
              <a:gd name="connsiteX4" fmla="*/ 7626 w 3377317"/>
              <a:gd name="connsiteY4" fmla="*/ 812858 h 1590675"/>
              <a:gd name="connsiteX5" fmla="*/ 50 w 3377317"/>
              <a:gd name="connsiteY5" fmla="*/ 1590675 h 1590675"/>
              <a:gd name="connsiteX0" fmla="*/ 3372074 w 3372074"/>
              <a:gd name="connsiteY0" fmla="*/ 0 h 1215987"/>
              <a:gd name="connsiteX1" fmla="*/ 3372074 w 3372074"/>
              <a:gd name="connsiteY1" fmla="*/ 556598 h 1215987"/>
              <a:gd name="connsiteX2" fmla="*/ 3158471 w 3372074"/>
              <a:gd name="connsiteY2" fmla="*/ 699441 h 1215987"/>
              <a:gd name="connsiteX3" fmla="*/ 296822 w 3372074"/>
              <a:gd name="connsiteY3" fmla="*/ 692061 h 1215987"/>
              <a:gd name="connsiteX4" fmla="*/ 2383 w 3372074"/>
              <a:gd name="connsiteY4" fmla="*/ 812858 h 1215987"/>
              <a:gd name="connsiteX5" fmla="*/ 109 w 3372074"/>
              <a:gd name="connsiteY5" fmla="*/ 1215987 h 1215987"/>
              <a:gd name="connsiteX0" fmla="*/ 3372074 w 3372074"/>
              <a:gd name="connsiteY0" fmla="*/ 0 h 1760636"/>
              <a:gd name="connsiteX1" fmla="*/ 3372074 w 3372074"/>
              <a:gd name="connsiteY1" fmla="*/ 1101247 h 1760636"/>
              <a:gd name="connsiteX2" fmla="*/ 3158471 w 3372074"/>
              <a:gd name="connsiteY2" fmla="*/ 1244090 h 1760636"/>
              <a:gd name="connsiteX3" fmla="*/ 296822 w 3372074"/>
              <a:gd name="connsiteY3" fmla="*/ 1236710 h 1760636"/>
              <a:gd name="connsiteX4" fmla="*/ 2383 w 3372074"/>
              <a:gd name="connsiteY4" fmla="*/ 1357507 h 1760636"/>
              <a:gd name="connsiteX5" fmla="*/ 109 w 3372074"/>
              <a:gd name="connsiteY5" fmla="*/ 1760636 h 1760636"/>
              <a:gd name="connsiteX0" fmla="*/ 3372074 w 3372074"/>
              <a:gd name="connsiteY0" fmla="*/ 0 h 1760636"/>
              <a:gd name="connsiteX1" fmla="*/ 3372074 w 3372074"/>
              <a:gd name="connsiteY1" fmla="*/ 1002855 h 1760636"/>
              <a:gd name="connsiteX2" fmla="*/ 3158471 w 3372074"/>
              <a:gd name="connsiteY2" fmla="*/ 1244090 h 1760636"/>
              <a:gd name="connsiteX3" fmla="*/ 296822 w 3372074"/>
              <a:gd name="connsiteY3" fmla="*/ 1236710 h 1760636"/>
              <a:gd name="connsiteX4" fmla="*/ 2383 w 3372074"/>
              <a:gd name="connsiteY4" fmla="*/ 1357507 h 1760636"/>
              <a:gd name="connsiteX5" fmla="*/ 109 w 3372074"/>
              <a:gd name="connsiteY5" fmla="*/ 1760636 h 1760636"/>
              <a:gd name="connsiteX0" fmla="*/ 3372074 w 3372074"/>
              <a:gd name="connsiteY0" fmla="*/ 0 h 1760636"/>
              <a:gd name="connsiteX1" fmla="*/ 3372074 w 3372074"/>
              <a:gd name="connsiteY1" fmla="*/ 1002855 h 1760636"/>
              <a:gd name="connsiteX2" fmla="*/ 3158471 w 3372074"/>
              <a:gd name="connsiteY2" fmla="*/ 1244090 h 1760636"/>
              <a:gd name="connsiteX3" fmla="*/ 296822 w 3372074"/>
              <a:gd name="connsiteY3" fmla="*/ 1236710 h 1760636"/>
              <a:gd name="connsiteX4" fmla="*/ 2383 w 3372074"/>
              <a:gd name="connsiteY4" fmla="*/ 1357507 h 1760636"/>
              <a:gd name="connsiteX5" fmla="*/ 109 w 3372074"/>
              <a:gd name="connsiteY5" fmla="*/ 1760636 h 1760636"/>
              <a:gd name="connsiteX0" fmla="*/ 3372073 w 3372073"/>
              <a:gd name="connsiteY0" fmla="*/ 0 h 1837945"/>
              <a:gd name="connsiteX1" fmla="*/ 3372073 w 3372073"/>
              <a:gd name="connsiteY1" fmla="*/ 1002855 h 1837945"/>
              <a:gd name="connsiteX2" fmla="*/ 3158470 w 3372073"/>
              <a:gd name="connsiteY2" fmla="*/ 1244090 h 1837945"/>
              <a:gd name="connsiteX3" fmla="*/ 296821 w 3372073"/>
              <a:gd name="connsiteY3" fmla="*/ 1236710 h 1837945"/>
              <a:gd name="connsiteX4" fmla="*/ 2382 w 3372073"/>
              <a:gd name="connsiteY4" fmla="*/ 1357507 h 1837945"/>
              <a:gd name="connsiteX5" fmla="*/ 109 w 3372073"/>
              <a:gd name="connsiteY5" fmla="*/ 1837945 h 1837945"/>
              <a:gd name="connsiteX0" fmla="*/ 3369691 w 3369691"/>
              <a:gd name="connsiteY0" fmla="*/ 0 h 1837945"/>
              <a:gd name="connsiteX1" fmla="*/ 3369691 w 3369691"/>
              <a:gd name="connsiteY1" fmla="*/ 1002855 h 1837945"/>
              <a:gd name="connsiteX2" fmla="*/ 3156088 w 3369691"/>
              <a:gd name="connsiteY2" fmla="*/ 1244090 h 1837945"/>
              <a:gd name="connsiteX3" fmla="*/ 294439 w 3369691"/>
              <a:gd name="connsiteY3" fmla="*/ 1236710 h 1837945"/>
              <a:gd name="connsiteX4" fmla="*/ 0 w 3369691"/>
              <a:gd name="connsiteY4" fmla="*/ 1357507 h 1837945"/>
              <a:gd name="connsiteX5" fmla="*/ 3695 w 3369691"/>
              <a:gd name="connsiteY5" fmla="*/ 1837945 h 1837945"/>
              <a:gd name="connsiteX0" fmla="*/ 3372073 w 3372073"/>
              <a:gd name="connsiteY0" fmla="*/ 0 h 1772421"/>
              <a:gd name="connsiteX1" fmla="*/ 3372073 w 3372073"/>
              <a:gd name="connsiteY1" fmla="*/ 1002855 h 1772421"/>
              <a:gd name="connsiteX2" fmla="*/ 3158470 w 3372073"/>
              <a:gd name="connsiteY2" fmla="*/ 1244090 h 1772421"/>
              <a:gd name="connsiteX3" fmla="*/ 296821 w 3372073"/>
              <a:gd name="connsiteY3" fmla="*/ 1236710 h 1772421"/>
              <a:gd name="connsiteX4" fmla="*/ 2382 w 3372073"/>
              <a:gd name="connsiteY4" fmla="*/ 1357507 h 1772421"/>
              <a:gd name="connsiteX5" fmla="*/ 108 w 3372073"/>
              <a:gd name="connsiteY5" fmla="*/ 1772421 h 1772421"/>
              <a:gd name="connsiteX0" fmla="*/ 3369691 w 3369691"/>
              <a:gd name="connsiteY0" fmla="*/ 0 h 1772421"/>
              <a:gd name="connsiteX1" fmla="*/ 3369691 w 3369691"/>
              <a:gd name="connsiteY1" fmla="*/ 1002855 h 1772421"/>
              <a:gd name="connsiteX2" fmla="*/ 3156088 w 3369691"/>
              <a:gd name="connsiteY2" fmla="*/ 1244090 h 1772421"/>
              <a:gd name="connsiteX3" fmla="*/ 294439 w 3369691"/>
              <a:gd name="connsiteY3" fmla="*/ 1236710 h 1772421"/>
              <a:gd name="connsiteX4" fmla="*/ 0 w 3369691"/>
              <a:gd name="connsiteY4" fmla="*/ 1357507 h 1772421"/>
              <a:gd name="connsiteX5" fmla="*/ 3695 w 3369691"/>
              <a:gd name="connsiteY5" fmla="*/ 1772421 h 1772421"/>
              <a:gd name="connsiteX0" fmla="*/ 3366105 w 3366105"/>
              <a:gd name="connsiteY0" fmla="*/ 0 h 1772421"/>
              <a:gd name="connsiteX1" fmla="*/ 3366105 w 3366105"/>
              <a:gd name="connsiteY1" fmla="*/ 1002855 h 1772421"/>
              <a:gd name="connsiteX2" fmla="*/ 3152502 w 3366105"/>
              <a:gd name="connsiteY2" fmla="*/ 1244090 h 1772421"/>
              <a:gd name="connsiteX3" fmla="*/ 290853 w 3366105"/>
              <a:gd name="connsiteY3" fmla="*/ 1236710 h 1772421"/>
              <a:gd name="connsiteX4" fmla="*/ 2383 w 3366105"/>
              <a:gd name="connsiteY4" fmla="*/ 1357506 h 1772421"/>
              <a:gd name="connsiteX5" fmla="*/ 109 w 3366105"/>
              <a:gd name="connsiteY5" fmla="*/ 1772421 h 1772421"/>
              <a:gd name="connsiteX0" fmla="*/ 3366105 w 3366105"/>
              <a:gd name="connsiteY0" fmla="*/ 0 h 1772421"/>
              <a:gd name="connsiteX1" fmla="*/ 3366105 w 3366105"/>
              <a:gd name="connsiteY1" fmla="*/ 1002855 h 1772421"/>
              <a:gd name="connsiteX2" fmla="*/ 3152502 w 3366105"/>
              <a:gd name="connsiteY2" fmla="*/ 1244090 h 1772421"/>
              <a:gd name="connsiteX3" fmla="*/ 171480 w 3366105"/>
              <a:gd name="connsiteY3" fmla="*/ 1236709 h 1772421"/>
              <a:gd name="connsiteX4" fmla="*/ 2383 w 3366105"/>
              <a:gd name="connsiteY4" fmla="*/ 1357506 h 1772421"/>
              <a:gd name="connsiteX5" fmla="*/ 109 w 3366105"/>
              <a:gd name="connsiteY5" fmla="*/ 1772421 h 1772421"/>
              <a:gd name="connsiteX0" fmla="*/ 3363722 w 3363722"/>
              <a:gd name="connsiteY0" fmla="*/ 0 h 1772421"/>
              <a:gd name="connsiteX1" fmla="*/ 3363722 w 3363722"/>
              <a:gd name="connsiteY1" fmla="*/ 1002855 h 1772421"/>
              <a:gd name="connsiteX2" fmla="*/ 3150119 w 3363722"/>
              <a:gd name="connsiteY2" fmla="*/ 1244090 h 1772421"/>
              <a:gd name="connsiteX3" fmla="*/ 169097 w 3363722"/>
              <a:gd name="connsiteY3" fmla="*/ 1236709 h 1772421"/>
              <a:gd name="connsiteX4" fmla="*/ 0 w 3363722"/>
              <a:gd name="connsiteY4" fmla="*/ 1357506 h 1772421"/>
              <a:gd name="connsiteX5" fmla="*/ 1705 w 3363722"/>
              <a:gd name="connsiteY5" fmla="*/ 1772421 h 1772421"/>
              <a:gd name="connsiteX0" fmla="*/ 3363722 w 3363722"/>
              <a:gd name="connsiteY0" fmla="*/ 0 h 1772421"/>
              <a:gd name="connsiteX1" fmla="*/ 3363722 w 3363722"/>
              <a:gd name="connsiteY1" fmla="*/ 1002855 h 1772421"/>
              <a:gd name="connsiteX2" fmla="*/ 3283418 w 3363722"/>
              <a:gd name="connsiteY2" fmla="*/ 1244089 h 1772421"/>
              <a:gd name="connsiteX3" fmla="*/ 169097 w 3363722"/>
              <a:gd name="connsiteY3" fmla="*/ 1236709 h 1772421"/>
              <a:gd name="connsiteX4" fmla="*/ 0 w 3363722"/>
              <a:gd name="connsiteY4" fmla="*/ 1357506 h 1772421"/>
              <a:gd name="connsiteX5" fmla="*/ 1705 w 3363722"/>
              <a:gd name="connsiteY5" fmla="*/ 1772421 h 1772421"/>
              <a:gd name="connsiteX0" fmla="*/ 3363722 w 3363722"/>
              <a:gd name="connsiteY0" fmla="*/ 0 h 1357506"/>
              <a:gd name="connsiteX1" fmla="*/ 3363722 w 3363722"/>
              <a:gd name="connsiteY1" fmla="*/ 1002855 h 1357506"/>
              <a:gd name="connsiteX2" fmla="*/ 3283418 w 3363722"/>
              <a:gd name="connsiteY2" fmla="*/ 1244089 h 1357506"/>
              <a:gd name="connsiteX3" fmla="*/ 169097 w 3363722"/>
              <a:gd name="connsiteY3" fmla="*/ 1236709 h 1357506"/>
              <a:gd name="connsiteX4" fmla="*/ 0 w 3363722"/>
              <a:gd name="connsiteY4" fmla="*/ 1357506 h 1357506"/>
              <a:gd name="connsiteX0" fmla="*/ 3194625 w 3194625"/>
              <a:gd name="connsiteY0" fmla="*/ 0 h 1244088"/>
              <a:gd name="connsiteX1" fmla="*/ 3194625 w 3194625"/>
              <a:gd name="connsiteY1" fmla="*/ 1002855 h 1244088"/>
              <a:gd name="connsiteX2" fmla="*/ 3114321 w 3194625"/>
              <a:gd name="connsiteY2" fmla="*/ 1244089 h 1244088"/>
              <a:gd name="connsiteX3" fmla="*/ 0 w 3194625"/>
              <a:gd name="connsiteY3" fmla="*/ 1236709 h 1244088"/>
              <a:gd name="connsiteX0" fmla="*/ 1077752 w 1077752"/>
              <a:gd name="connsiteY0" fmla="*/ 0 h 1254181"/>
              <a:gd name="connsiteX1" fmla="*/ 1077752 w 1077752"/>
              <a:gd name="connsiteY1" fmla="*/ 1002855 h 1254181"/>
              <a:gd name="connsiteX2" fmla="*/ 997448 w 1077752"/>
              <a:gd name="connsiteY2" fmla="*/ 1244089 h 1254181"/>
              <a:gd name="connsiteX3" fmla="*/ 0 w 1077752"/>
              <a:gd name="connsiteY3" fmla="*/ 1254181 h 1254181"/>
              <a:gd name="connsiteX0" fmla="*/ 944452 w 944452"/>
              <a:gd name="connsiteY0" fmla="*/ 0 h 1247627"/>
              <a:gd name="connsiteX1" fmla="*/ 944452 w 944452"/>
              <a:gd name="connsiteY1" fmla="*/ 1002855 h 1247627"/>
              <a:gd name="connsiteX2" fmla="*/ 864148 w 944452"/>
              <a:gd name="connsiteY2" fmla="*/ 1244089 h 1247627"/>
              <a:gd name="connsiteX3" fmla="*/ 0 w 944452"/>
              <a:gd name="connsiteY3" fmla="*/ 1247627 h 1247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4452" h="1247627">
                <a:moveTo>
                  <a:pt x="944452" y="0"/>
                </a:moveTo>
                <a:lnTo>
                  <a:pt x="944452" y="1002855"/>
                </a:lnTo>
                <a:cubicBezTo>
                  <a:pt x="944452" y="1160530"/>
                  <a:pt x="941000" y="1244089"/>
                  <a:pt x="864148" y="1244089"/>
                </a:cubicBezTo>
                <a:lnTo>
                  <a:pt x="0" y="1247627"/>
                </a:lnTo>
              </a:path>
            </a:pathLst>
          </a:custGeom>
          <a:noFill/>
          <a:ln w="57150" cmpd="tri">
            <a:solidFill>
              <a:schemeClr val="accent1"/>
            </a:solidFill>
            <a:prstDash val="sysDot"/>
            <a:head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76FD67D-DA45-EAF3-5F0F-BB7E62DE8E64}"/>
              </a:ext>
            </a:extLst>
          </p:cNvPr>
          <p:cNvSpPr txBox="1"/>
          <p:nvPr/>
        </p:nvSpPr>
        <p:spPr>
          <a:xfrm>
            <a:off x="3849925" y="1871781"/>
            <a:ext cx="667170" cy="249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(Gen.)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F844C724-78A1-20B2-8749-C6299EC95479}"/>
              </a:ext>
            </a:extLst>
          </p:cNvPr>
          <p:cNvSpPr/>
          <p:nvPr/>
        </p:nvSpPr>
        <p:spPr>
          <a:xfrm>
            <a:off x="991722" y="3039470"/>
            <a:ext cx="2964444" cy="2970805"/>
          </a:xfrm>
          <a:prstGeom prst="roundRect">
            <a:avLst>
              <a:gd name="adj" fmla="val 7886"/>
            </a:avLst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F2E04CF-F63B-AA22-BD8F-66E55C54BCFA}"/>
              </a:ext>
            </a:extLst>
          </p:cNvPr>
          <p:cNvCxnSpPr>
            <a:cxnSpLocks/>
          </p:cNvCxnSpPr>
          <p:nvPr/>
        </p:nvCxnSpPr>
        <p:spPr>
          <a:xfrm>
            <a:off x="989710" y="5226881"/>
            <a:ext cx="29644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88930EE-5BD5-A8FF-44BE-B57F8F3A992B}"/>
              </a:ext>
            </a:extLst>
          </p:cNvPr>
          <p:cNvCxnSpPr>
            <a:cxnSpLocks/>
            <a:stCxn id="130" idx="0"/>
            <a:endCxn id="130" idx="2"/>
          </p:cNvCxnSpPr>
          <p:nvPr/>
        </p:nvCxnSpPr>
        <p:spPr>
          <a:xfrm>
            <a:off x="2473944" y="3039470"/>
            <a:ext cx="0" cy="29708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2">
            <a:extLst>
              <a:ext uri="{FF2B5EF4-FFF2-40B4-BE49-F238E27FC236}">
                <a16:creationId xmlns:a16="http://schemas.microsoft.com/office/drawing/2014/main" id="{ADDE4E85-7F9F-9509-4D32-ECEC142D571B}"/>
              </a:ext>
            </a:extLst>
          </p:cNvPr>
          <p:cNvSpPr/>
          <p:nvPr/>
        </p:nvSpPr>
        <p:spPr>
          <a:xfrm>
            <a:off x="1789476" y="3157705"/>
            <a:ext cx="583294" cy="323733"/>
          </a:xfrm>
          <a:prstGeom prst="roundRect">
            <a:avLst>
              <a:gd name="adj" fmla="val 10570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G.T.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E014A226-B0B8-6114-42A4-59855B0BE0B3}"/>
              </a:ext>
            </a:extLst>
          </p:cNvPr>
          <p:cNvSpPr>
            <a:spLocks noChangeAspect="1"/>
          </p:cNvSpPr>
          <p:nvPr/>
        </p:nvSpPr>
        <p:spPr>
          <a:xfrm>
            <a:off x="1721371" y="3080868"/>
            <a:ext cx="222313" cy="222313"/>
          </a:xfrm>
          <a:prstGeom prst="ellipse">
            <a:avLst/>
          </a:prstGeom>
          <a:solidFill>
            <a:srgbClr val="EBEEF2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324CFEE-370C-3EBA-6430-47CFEEED2A2C}"/>
              </a:ext>
            </a:extLst>
          </p:cNvPr>
          <p:cNvSpPr txBox="1"/>
          <p:nvPr/>
        </p:nvSpPr>
        <p:spPr>
          <a:xfrm>
            <a:off x="1667782" y="3050126"/>
            <a:ext cx="333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</p:txBody>
      </p:sp>
      <p:pic>
        <p:nvPicPr>
          <p:cNvPr id="200" name="Picture 199">
            <a:extLst>
              <a:ext uri="{FF2B5EF4-FFF2-40B4-BE49-F238E27FC236}">
                <a16:creationId xmlns:a16="http://schemas.microsoft.com/office/drawing/2014/main" id="{76A91FAF-619E-4268-2B59-22610F082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695" y="3095383"/>
            <a:ext cx="388612" cy="297028"/>
          </a:xfrm>
          <a:prstGeom prst="rect">
            <a:avLst/>
          </a:prstGeom>
        </p:spPr>
      </p:pic>
      <p:sp>
        <p:nvSpPr>
          <p:cNvPr id="201" name="Speech Bubble: Rectangle 193">
            <a:extLst>
              <a:ext uri="{FF2B5EF4-FFF2-40B4-BE49-F238E27FC236}">
                <a16:creationId xmlns:a16="http://schemas.microsoft.com/office/drawing/2014/main" id="{66EA1A4D-5170-E9B2-F19A-40FA20E4376F}"/>
              </a:ext>
            </a:extLst>
          </p:cNvPr>
          <p:cNvSpPr/>
          <p:nvPr/>
        </p:nvSpPr>
        <p:spPr>
          <a:xfrm>
            <a:off x="1089828" y="3384239"/>
            <a:ext cx="376239" cy="114398"/>
          </a:xfrm>
          <a:custGeom>
            <a:avLst/>
            <a:gdLst>
              <a:gd name="connsiteX0" fmla="*/ 0 w 504631"/>
              <a:gd name="connsiteY0" fmla="*/ 0 h 199181"/>
              <a:gd name="connsiteX1" fmla="*/ 84105 w 504631"/>
              <a:gd name="connsiteY1" fmla="*/ 0 h 199181"/>
              <a:gd name="connsiteX2" fmla="*/ 84105 w 504631"/>
              <a:gd name="connsiteY2" fmla="*/ 0 h 199181"/>
              <a:gd name="connsiteX3" fmla="*/ 210263 w 504631"/>
              <a:gd name="connsiteY3" fmla="*/ 0 h 199181"/>
              <a:gd name="connsiteX4" fmla="*/ 504631 w 504631"/>
              <a:gd name="connsiteY4" fmla="*/ 0 h 199181"/>
              <a:gd name="connsiteX5" fmla="*/ 504631 w 504631"/>
              <a:gd name="connsiteY5" fmla="*/ 116189 h 199181"/>
              <a:gd name="connsiteX6" fmla="*/ 504631 w 504631"/>
              <a:gd name="connsiteY6" fmla="*/ 116189 h 199181"/>
              <a:gd name="connsiteX7" fmla="*/ 504631 w 504631"/>
              <a:gd name="connsiteY7" fmla="*/ 165984 h 199181"/>
              <a:gd name="connsiteX8" fmla="*/ 504631 w 504631"/>
              <a:gd name="connsiteY8" fmla="*/ 199181 h 199181"/>
              <a:gd name="connsiteX9" fmla="*/ 210263 w 504631"/>
              <a:gd name="connsiteY9" fmla="*/ 199181 h 199181"/>
              <a:gd name="connsiteX10" fmla="*/ 147186 w 504631"/>
              <a:gd name="connsiteY10" fmla="*/ 234775 h 199181"/>
              <a:gd name="connsiteX11" fmla="*/ 84105 w 504631"/>
              <a:gd name="connsiteY11" fmla="*/ 199181 h 199181"/>
              <a:gd name="connsiteX12" fmla="*/ 0 w 504631"/>
              <a:gd name="connsiteY12" fmla="*/ 199181 h 199181"/>
              <a:gd name="connsiteX13" fmla="*/ 0 w 504631"/>
              <a:gd name="connsiteY13" fmla="*/ 165984 h 199181"/>
              <a:gd name="connsiteX14" fmla="*/ 0 w 504631"/>
              <a:gd name="connsiteY14" fmla="*/ 116189 h 199181"/>
              <a:gd name="connsiteX15" fmla="*/ 0 w 504631"/>
              <a:gd name="connsiteY15" fmla="*/ 116189 h 199181"/>
              <a:gd name="connsiteX16" fmla="*/ 0 w 504631"/>
              <a:gd name="connsiteY16" fmla="*/ 0 h 199181"/>
              <a:gd name="connsiteX0" fmla="*/ 0 w 504631"/>
              <a:gd name="connsiteY0" fmla="*/ 0 h 199181"/>
              <a:gd name="connsiteX1" fmla="*/ 84105 w 504631"/>
              <a:gd name="connsiteY1" fmla="*/ 0 h 199181"/>
              <a:gd name="connsiteX2" fmla="*/ 84105 w 504631"/>
              <a:gd name="connsiteY2" fmla="*/ 0 h 199181"/>
              <a:gd name="connsiteX3" fmla="*/ 210263 w 504631"/>
              <a:gd name="connsiteY3" fmla="*/ 0 h 199181"/>
              <a:gd name="connsiteX4" fmla="*/ 504631 w 504631"/>
              <a:gd name="connsiteY4" fmla="*/ 0 h 199181"/>
              <a:gd name="connsiteX5" fmla="*/ 504631 w 504631"/>
              <a:gd name="connsiteY5" fmla="*/ 116189 h 199181"/>
              <a:gd name="connsiteX6" fmla="*/ 504631 w 504631"/>
              <a:gd name="connsiteY6" fmla="*/ 116189 h 199181"/>
              <a:gd name="connsiteX7" fmla="*/ 504631 w 504631"/>
              <a:gd name="connsiteY7" fmla="*/ 165984 h 199181"/>
              <a:gd name="connsiteX8" fmla="*/ 504631 w 504631"/>
              <a:gd name="connsiteY8" fmla="*/ 199181 h 199181"/>
              <a:gd name="connsiteX9" fmla="*/ 210263 w 504631"/>
              <a:gd name="connsiteY9" fmla="*/ 199181 h 199181"/>
              <a:gd name="connsiteX10" fmla="*/ 84105 w 504631"/>
              <a:gd name="connsiteY10" fmla="*/ 199181 h 199181"/>
              <a:gd name="connsiteX11" fmla="*/ 0 w 504631"/>
              <a:gd name="connsiteY11" fmla="*/ 199181 h 199181"/>
              <a:gd name="connsiteX12" fmla="*/ 0 w 504631"/>
              <a:gd name="connsiteY12" fmla="*/ 165984 h 199181"/>
              <a:gd name="connsiteX13" fmla="*/ 0 w 504631"/>
              <a:gd name="connsiteY13" fmla="*/ 116189 h 199181"/>
              <a:gd name="connsiteX14" fmla="*/ 0 w 504631"/>
              <a:gd name="connsiteY14" fmla="*/ 116189 h 199181"/>
              <a:gd name="connsiteX15" fmla="*/ 0 w 504631"/>
              <a:gd name="connsiteY15" fmla="*/ 0 h 19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4631" h="199181">
                <a:moveTo>
                  <a:pt x="0" y="0"/>
                </a:moveTo>
                <a:lnTo>
                  <a:pt x="84105" y="0"/>
                </a:lnTo>
                <a:lnTo>
                  <a:pt x="84105" y="0"/>
                </a:lnTo>
                <a:lnTo>
                  <a:pt x="210263" y="0"/>
                </a:lnTo>
                <a:lnTo>
                  <a:pt x="504631" y="0"/>
                </a:lnTo>
                <a:lnTo>
                  <a:pt x="504631" y="116189"/>
                </a:lnTo>
                <a:lnTo>
                  <a:pt x="504631" y="116189"/>
                </a:lnTo>
                <a:lnTo>
                  <a:pt x="504631" y="165984"/>
                </a:lnTo>
                <a:lnTo>
                  <a:pt x="504631" y="199181"/>
                </a:lnTo>
                <a:lnTo>
                  <a:pt x="210263" y="199181"/>
                </a:lnTo>
                <a:lnTo>
                  <a:pt x="84105" y="199181"/>
                </a:lnTo>
                <a:lnTo>
                  <a:pt x="0" y="199181"/>
                </a:lnTo>
                <a:lnTo>
                  <a:pt x="0" y="165984"/>
                </a:lnTo>
                <a:lnTo>
                  <a:pt x="0" y="116189"/>
                </a:lnTo>
                <a:lnTo>
                  <a:pt x="0" y="11618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5320D8E-988F-03B6-52BF-C2792517B69B}"/>
              </a:ext>
            </a:extLst>
          </p:cNvPr>
          <p:cNvSpPr txBox="1"/>
          <p:nvPr/>
        </p:nvSpPr>
        <p:spPr>
          <a:xfrm>
            <a:off x="1024307" y="3336924"/>
            <a:ext cx="5084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A8394CB2-A725-7C6E-EC16-0A05BA2E8073}"/>
              </a:ext>
            </a:extLst>
          </p:cNvPr>
          <p:cNvSpPr txBox="1"/>
          <p:nvPr/>
        </p:nvSpPr>
        <p:spPr>
          <a:xfrm rot="5400000">
            <a:off x="1469746" y="338696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205" name="Rounded Rectangle 12">
            <a:extLst>
              <a:ext uri="{FF2B5EF4-FFF2-40B4-BE49-F238E27FC236}">
                <a16:creationId xmlns:a16="http://schemas.microsoft.com/office/drawing/2014/main" id="{6DBBC7D7-DA95-EDE4-8028-C217443A6AE5}"/>
              </a:ext>
            </a:extLst>
          </p:cNvPr>
          <p:cNvSpPr/>
          <p:nvPr/>
        </p:nvSpPr>
        <p:spPr>
          <a:xfrm>
            <a:off x="1787257" y="3745152"/>
            <a:ext cx="583294" cy="323733"/>
          </a:xfrm>
          <a:prstGeom prst="roundRect">
            <a:avLst>
              <a:gd name="adj" fmla="val 10570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Gen.</a:t>
            </a: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81085161-2CBC-D5B5-233B-2296394E12B8}"/>
              </a:ext>
            </a:extLst>
          </p:cNvPr>
          <p:cNvSpPr>
            <a:spLocks noChangeAspect="1"/>
          </p:cNvSpPr>
          <p:nvPr/>
        </p:nvSpPr>
        <p:spPr>
          <a:xfrm>
            <a:off x="1719152" y="3668315"/>
            <a:ext cx="222313" cy="222313"/>
          </a:xfrm>
          <a:prstGeom prst="ellipse">
            <a:avLst/>
          </a:prstGeom>
          <a:solidFill>
            <a:srgbClr val="EBEEF2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04CF235A-A615-55E7-4A99-2E4C12212D92}"/>
              </a:ext>
            </a:extLst>
          </p:cNvPr>
          <p:cNvSpPr txBox="1"/>
          <p:nvPr/>
        </p:nvSpPr>
        <p:spPr>
          <a:xfrm>
            <a:off x="1665563" y="3637573"/>
            <a:ext cx="333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</p:txBody>
      </p:sp>
      <p:pic>
        <p:nvPicPr>
          <p:cNvPr id="208" name="Picture 207">
            <a:extLst>
              <a:ext uri="{FF2B5EF4-FFF2-40B4-BE49-F238E27FC236}">
                <a16:creationId xmlns:a16="http://schemas.microsoft.com/office/drawing/2014/main" id="{A0D75311-8231-2FBE-13E0-A61F40D12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476" y="3682830"/>
            <a:ext cx="388612" cy="297028"/>
          </a:xfrm>
          <a:prstGeom prst="rect">
            <a:avLst/>
          </a:prstGeom>
        </p:spPr>
      </p:pic>
      <p:sp>
        <p:nvSpPr>
          <p:cNvPr id="209" name="Speech Bubble: Rectangle 193">
            <a:extLst>
              <a:ext uri="{FF2B5EF4-FFF2-40B4-BE49-F238E27FC236}">
                <a16:creationId xmlns:a16="http://schemas.microsoft.com/office/drawing/2014/main" id="{7D1E5B19-0336-3562-7022-C836971E56E0}"/>
              </a:ext>
            </a:extLst>
          </p:cNvPr>
          <p:cNvSpPr/>
          <p:nvPr/>
        </p:nvSpPr>
        <p:spPr>
          <a:xfrm>
            <a:off x="1087609" y="3971686"/>
            <a:ext cx="376239" cy="114398"/>
          </a:xfrm>
          <a:custGeom>
            <a:avLst/>
            <a:gdLst>
              <a:gd name="connsiteX0" fmla="*/ 0 w 504631"/>
              <a:gd name="connsiteY0" fmla="*/ 0 h 199181"/>
              <a:gd name="connsiteX1" fmla="*/ 84105 w 504631"/>
              <a:gd name="connsiteY1" fmla="*/ 0 h 199181"/>
              <a:gd name="connsiteX2" fmla="*/ 84105 w 504631"/>
              <a:gd name="connsiteY2" fmla="*/ 0 h 199181"/>
              <a:gd name="connsiteX3" fmla="*/ 210263 w 504631"/>
              <a:gd name="connsiteY3" fmla="*/ 0 h 199181"/>
              <a:gd name="connsiteX4" fmla="*/ 504631 w 504631"/>
              <a:gd name="connsiteY4" fmla="*/ 0 h 199181"/>
              <a:gd name="connsiteX5" fmla="*/ 504631 w 504631"/>
              <a:gd name="connsiteY5" fmla="*/ 116189 h 199181"/>
              <a:gd name="connsiteX6" fmla="*/ 504631 w 504631"/>
              <a:gd name="connsiteY6" fmla="*/ 116189 h 199181"/>
              <a:gd name="connsiteX7" fmla="*/ 504631 w 504631"/>
              <a:gd name="connsiteY7" fmla="*/ 165984 h 199181"/>
              <a:gd name="connsiteX8" fmla="*/ 504631 w 504631"/>
              <a:gd name="connsiteY8" fmla="*/ 199181 h 199181"/>
              <a:gd name="connsiteX9" fmla="*/ 210263 w 504631"/>
              <a:gd name="connsiteY9" fmla="*/ 199181 h 199181"/>
              <a:gd name="connsiteX10" fmla="*/ 147186 w 504631"/>
              <a:gd name="connsiteY10" fmla="*/ 234775 h 199181"/>
              <a:gd name="connsiteX11" fmla="*/ 84105 w 504631"/>
              <a:gd name="connsiteY11" fmla="*/ 199181 h 199181"/>
              <a:gd name="connsiteX12" fmla="*/ 0 w 504631"/>
              <a:gd name="connsiteY12" fmla="*/ 199181 h 199181"/>
              <a:gd name="connsiteX13" fmla="*/ 0 w 504631"/>
              <a:gd name="connsiteY13" fmla="*/ 165984 h 199181"/>
              <a:gd name="connsiteX14" fmla="*/ 0 w 504631"/>
              <a:gd name="connsiteY14" fmla="*/ 116189 h 199181"/>
              <a:gd name="connsiteX15" fmla="*/ 0 w 504631"/>
              <a:gd name="connsiteY15" fmla="*/ 116189 h 199181"/>
              <a:gd name="connsiteX16" fmla="*/ 0 w 504631"/>
              <a:gd name="connsiteY16" fmla="*/ 0 h 199181"/>
              <a:gd name="connsiteX0" fmla="*/ 0 w 504631"/>
              <a:gd name="connsiteY0" fmla="*/ 0 h 199181"/>
              <a:gd name="connsiteX1" fmla="*/ 84105 w 504631"/>
              <a:gd name="connsiteY1" fmla="*/ 0 h 199181"/>
              <a:gd name="connsiteX2" fmla="*/ 84105 w 504631"/>
              <a:gd name="connsiteY2" fmla="*/ 0 h 199181"/>
              <a:gd name="connsiteX3" fmla="*/ 210263 w 504631"/>
              <a:gd name="connsiteY3" fmla="*/ 0 h 199181"/>
              <a:gd name="connsiteX4" fmla="*/ 504631 w 504631"/>
              <a:gd name="connsiteY4" fmla="*/ 0 h 199181"/>
              <a:gd name="connsiteX5" fmla="*/ 504631 w 504631"/>
              <a:gd name="connsiteY5" fmla="*/ 116189 h 199181"/>
              <a:gd name="connsiteX6" fmla="*/ 504631 w 504631"/>
              <a:gd name="connsiteY6" fmla="*/ 116189 h 199181"/>
              <a:gd name="connsiteX7" fmla="*/ 504631 w 504631"/>
              <a:gd name="connsiteY7" fmla="*/ 165984 h 199181"/>
              <a:gd name="connsiteX8" fmla="*/ 504631 w 504631"/>
              <a:gd name="connsiteY8" fmla="*/ 199181 h 199181"/>
              <a:gd name="connsiteX9" fmla="*/ 210263 w 504631"/>
              <a:gd name="connsiteY9" fmla="*/ 199181 h 199181"/>
              <a:gd name="connsiteX10" fmla="*/ 84105 w 504631"/>
              <a:gd name="connsiteY10" fmla="*/ 199181 h 199181"/>
              <a:gd name="connsiteX11" fmla="*/ 0 w 504631"/>
              <a:gd name="connsiteY11" fmla="*/ 199181 h 199181"/>
              <a:gd name="connsiteX12" fmla="*/ 0 w 504631"/>
              <a:gd name="connsiteY12" fmla="*/ 165984 h 199181"/>
              <a:gd name="connsiteX13" fmla="*/ 0 w 504631"/>
              <a:gd name="connsiteY13" fmla="*/ 116189 h 199181"/>
              <a:gd name="connsiteX14" fmla="*/ 0 w 504631"/>
              <a:gd name="connsiteY14" fmla="*/ 116189 h 199181"/>
              <a:gd name="connsiteX15" fmla="*/ 0 w 504631"/>
              <a:gd name="connsiteY15" fmla="*/ 0 h 19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4631" h="199181">
                <a:moveTo>
                  <a:pt x="0" y="0"/>
                </a:moveTo>
                <a:lnTo>
                  <a:pt x="84105" y="0"/>
                </a:lnTo>
                <a:lnTo>
                  <a:pt x="84105" y="0"/>
                </a:lnTo>
                <a:lnTo>
                  <a:pt x="210263" y="0"/>
                </a:lnTo>
                <a:lnTo>
                  <a:pt x="504631" y="0"/>
                </a:lnTo>
                <a:lnTo>
                  <a:pt x="504631" y="116189"/>
                </a:lnTo>
                <a:lnTo>
                  <a:pt x="504631" y="116189"/>
                </a:lnTo>
                <a:lnTo>
                  <a:pt x="504631" y="165984"/>
                </a:lnTo>
                <a:lnTo>
                  <a:pt x="504631" y="199181"/>
                </a:lnTo>
                <a:lnTo>
                  <a:pt x="210263" y="199181"/>
                </a:lnTo>
                <a:lnTo>
                  <a:pt x="84105" y="199181"/>
                </a:lnTo>
                <a:lnTo>
                  <a:pt x="0" y="199181"/>
                </a:lnTo>
                <a:lnTo>
                  <a:pt x="0" y="165984"/>
                </a:lnTo>
                <a:lnTo>
                  <a:pt x="0" y="116189"/>
                </a:lnTo>
                <a:lnTo>
                  <a:pt x="0" y="11618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A4387C78-667B-A968-21F5-8195E78FE805}"/>
              </a:ext>
            </a:extLst>
          </p:cNvPr>
          <p:cNvSpPr txBox="1"/>
          <p:nvPr/>
        </p:nvSpPr>
        <p:spPr>
          <a:xfrm>
            <a:off x="1022088" y="3924371"/>
            <a:ext cx="5084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85BA07FD-8BBE-EEA5-9BBF-500E98618C64}"/>
              </a:ext>
            </a:extLst>
          </p:cNvPr>
          <p:cNvSpPr txBox="1"/>
          <p:nvPr/>
        </p:nvSpPr>
        <p:spPr>
          <a:xfrm rot="5400000">
            <a:off x="1470484" y="309615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2A38E03-4F7A-CC15-9789-609F347D1A97}"/>
              </a:ext>
            </a:extLst>
          </p:cNvPr>
          <p:cNvSpPr txBox="1"/>
          <p:nvPr/>
        </p:nvSpPr>
        <p:spPr>
          <a:xfrm rot="5400000">
            <a:off x="1470562" y="368908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321" name="Rounded Rectangle 12">
            <a:extLst>
              <a:ext uri="{FF2B5EF4-FFF2-40B4-BE49-F238E27FC236}">
                <a16:creationId xmlns:a16="http://schemas.microsoft.com/office/drawing/2014/main" id="{CB8B5C05-AC48-7D81-27CC-476A6EF1E67F}"/>
              </a:ext>
            </a:extLst>
          </p:cNvPr>
          <p:cNvSpPr/>
          <p:nvPr/>
        </p:nvSpPr>
        <p:spPr>
          <a:xfrm>
            <a:off x="3272248" y="4250211"/>
            <a:ext cx="583294" cy="323733"/>
          </a:xfrm>
          <a:prstGeom prst="roundRect">
            <a:avLst>
              <a:gd name="adj" fmla="val 10570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Rev.</a:t>
            </a:r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7857E6C5-3FB6-1B3F-4BD4-F22AFDAD642F}"/>
              </a:ext>
            </a:extLst>
          </p:cNvPr>
          <p:cNvSpPr>
            <a:spLocks noChangeAspect="1"/>
          </p:cNvSpPr>
          <p:nvPr/>
        </p:nvSpPr>
        <p:spPr>
          <a:xfrm>
            <a:off x="3204143" y="4173374"/>
            <a:ext cx="222313" cy="222313"/>
          </a:xfrm>
          <a:prstGeom prst="ellipse">
            <a:avLst/>
          </a:prstGeom>
          <a:solidFill>
            <a:srgbClr val="EBEEF2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D58BB2A7-D109-2EEC-736C-01E7AC15FAE2}"/>
              </a:ext>
            </a:extLst>
          </p:cNvPr>
          <p:cNvSpPr txBox="1"/>
          <p:nvPr/>
        </p:nvSpPr>
        <p:spPr>
          <a:xfrm>
            <a:off x="3150554" y="4142632"/>
            <a:ext cx="333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</p:txBody>
      </p:sp>
      <p:pic>
        <p:nvPicPr>
          <p:cNvPr id="324" name="Picture 323">
            <a:extLst>
              <a:ext uri="{FF2B5EF4-FFF2-40B4-BE49-F238E27FC236}">
                <a16:creationId xmlns:a16="http://schemas.microsoft.com/office/drawing/2014/main" id="{E0C1A90B-E254-E21C-3F45-B908AC2FB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467" y="4187889"/>
            <a:ext cx="388612" cy="297028"/>
          </a:xfrm>
          <a:prstGeom prst="rect">
            <a:avLst/>
          </a:prstGeom>
        </p:spPr>
      </p:pic>
      <p:sp>
        <p:nvSpPr>
          <p:cNvPr id="325" name="Speech Bubble: Rectangle 193">
            <a:extLst>
              <a:ext uri="{FF2B5EF4-FFF2-40B4-BE49-F238E27FC236}">
                <a16:creationId xmlns:a16="http://schemas.microsoft.com/office/drawing/2014/main" id="{7B87D1AE-0FBE-2DB1-2A02-30AD981CF340}"/>
              </a:ext>
            </a:extLst>
          </p:cNvPr>
          <p:cNvSpPr/>
          <p:nvPr/>
        </p:nvSpPr>
        <p:spPr>
          <a:xfrm>
            <a:off x="2572600" y="4476745"/>
            <a:ext cx="376239" cy="114398"/>
          </a:xfrm>
          <a:custGeom>
            <a:avLst/>
            <a:gdLst>
              <a:gd name="connsiteX0" fmla="*/ 0 w 504631"/>
              <a:gd name="connsiteY0" fmla="*/ 0 h 199181"/>
              <a:gd name="connsiteX1" fmla="*/ 84105 w 504631"/>
              <a:gd name="connsiteY1" fmla="*/ 0 h 199181"/>
              <a:gd name="connsiteX2" fmla="*/ 84105 w 504631"/>
              <a:gd name="connsiteY2" fmla="*/ 0 h 199181"/>
              <a:gd name="connsiteX3" fmla="*/ 210263 w 504631"/>
              <a:gd name="connsiteY3" fmla="*/ 0 h 199181"/>
              <a:gd name="connsiteX4" fmla="*/ 504631 w 504631"/>
              <a:gd name="connsiteY4" fmla="*/ 0 h 199181"/>
              <a:gd name="connsiteX5" fmla="*/ 504631 w 504631"/>
              <a:gd name="connsiteY5" fmla="*/ 116189 h 199181"/>
              <a:gd name="connsiteX6" fmla="*/ 504631 w 504631"/>
              <a:gd name="connsiteY6" fmla="*/ 116189 h 199181"/>
              <a:gd name="connsiteX7" fmla="*/ 504631 w 504631"/>
              <a:gd name="connsiteY7" fmla="*/ 165984 h 199181"/>
              <a:gd name="connsiteX8" fmla="*/ 504631 w 504631"/>
              <a:gd name="connsiteY8" fmla="*/ 199181 h 199181"/>
              <a:gd name="connsiteX9" fmla="*/ 210263 w 504631"/>
              <a:gd name="connsiteY9" fmla="*/ 199181 h 199181"/>
              <a:gd name="connsiteX10" fmla="*/ 147186 w 504631"/>
              <a:gd name="connsiteY10" fmla="*/ 234775 h 199181"/>
              <a:gd name="connsiteX11" fmla="*/ 84105 w 504631"/>
              <a:gd name="connsiteY11" fmla="*/ 199181 h 199181"/>
              <a:gd name="connsiteX12" fmla="*/ 0 w 504631"/>
              <a:gd name="connsiteY12" fmla="*/ 199181 h 199181"/>
              <a:gd name="connsiteX13" fmla="*/ 0 w 504631"/>
              <a:gd name="connsiteY13" fmla="*/ 165984 h 199181"/>
              <a:gd name="connsiteX14" fmla="*/ 0 w 504631"/>
              <a:gd name="connsiteY14" fmla="*/ 116189 h 199181"/>
              <a:gd name="connsiteX15" fmla="*/ 0 w 504631"/>
              <a:gd name="connsiteY15" fmla="*/ 116189 h 199181"/>
              <a:gd name="connsiteX16" fmla="*/ 0 w 504631"/>
              <a:gd name="connsiteY16" fmla="*/ 0 h 199181"/>
              <a:gd name="connsiteX0" fmla="*/ 0 w 504631"/>
              <a:gd name="connsiteY0" fmla="*/ 0 h 199181"/>
              <a:gd name="connsiteX1" fmla="*/ 84105 w 504631"/>
              <a:gd name="connsiteY1" fmla="*/ 0 h 199181"/>
              <a:gd name="connsiteX2" fmla="*/ 84105 w 504631"/>
              <a:gd name="connsiteY2" fmla="*/ 0 h 199181"/>
              <a:gd name="connsiteX3" fmla="*/ 210263 w 504631"/>
              <a:gd name="connsiteY3" fmla="*/ 0 h 199181"/>
              <a:gd name="connsiteX4" fmla="*/ 504631 w 504631"/>
              <a:gd name="connsiteY4" fmla="*/ 0 h 199181"/>
              <a:gd name="connsiteX5" fmla="*/ 504631 w 504631"/>
              <a:gd name="connsiteY5" fmla="*/ 116189 h 199181"/>
              <a:gd name="connsiteX6" fmla="*/ 504631 w 504631"/>
              <a:gd name="connsiteY6" fmla="*/ 116189 h 199181"/>
              <a:gd name="connsiteX7" fmla="*/ 504631 w 504631"/>
              <a:gd name="connsiteY7" fmla="*/ 165984 h 199181"/>
              <a:gd name="connsiteX8" fmla="*/ 504631 w 504631"/>
              <a:gd name="connsiteY8" fmla="*/ 199181 h 199181"/>
              <a:gd name="connsiteX9" fmla="*/ 210263 w 504631"/>
              <a:gd name="connsiteY9" fmla="*/ 199181 h 199181"/>
              <a:gd name="connsiteX10" fmla="*/ 84105 w 504631"/>
              <a:gd name="connsiteY10" fmla="*/ 199181 h 199181"/>
              <a:gd name="connsiteX11" fmla="*/ 0 w 504631"/>
              <a:gd name="connsiteY11" fmla="*/ 199181 h 199181"/>
              <a:gd name="connsiteX12" fmla="*/ 0 w 504631"/>
              <a:gd name="connsiteY12" fmla="*/ 165984 h 199181"/>
              <a:gd name="connsiteX13" fmla="*/ 0 w 504631"/>
              <a:gd name="connsiteY13" fmla="*/ 116189 h 199181"/>
              <a:gd name="connsiteX14" fmla="*/ 0 w 504631"/>
              <a:gd name="connsiteY14" fmla="*/ 116189 h 199181"/>
              <a:gd name="connsiteX15" fmla="*/ 0 w 504631"/>
              <a:gd name="connsiteY15" fmla="*/ 0 h 19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4631" h="199181">
                <a:moveTo>
                  <a:pt x="0" y="0"/>
                </a:moveTo>
                <a:lnTo>
                  <a:pt x="84105" y="0"/>
                </a:lnTo>
                <a:lnTo>
                  <a:pt x="84105" y="0"/>
                </a:lnTo>
                <a:lnTo>
                  <a:pt x="210263" y="0"/>
                </a:lnTo>
                <a:lnTo>
                  <a:pt x="504631" y="0"/>
                </a:lnTo>
                <a:lnTo>
                  <a:pt x="504631" y="116189"/>
                </a:lnTo>
                <a:lnTo>
                  <a:pt x="504631" y="116189"/>
                </a:lnTo>
                <a:lnTo>
                  <a:pt x="504631" y="165984"/>
                </a:lnTo>
                <a:lnTo>
                  <a:pt x="504631" y="199181"/>
                </a:lnTo>
                <a:lnTo>
                  <a:pt x="210263" y="199181"/>
                </a:lnTo>
                <a:lnTo>
                  <a:pt x="84105" y="199181"/>
                </a:lnTo>
                <a:lnTo>
                  <a:pt x="0" y="199181"/>
                </a:lnTo>
                <a:lnTo>
                  <a:pt x="0" y="165984"/>
                </a:lnTo>
                <a:lnTo>
                  <a:pt x="0" y="116189"/>
                </a:lnTo>
                <a:lnTo>
                  <a:pt x="0" y="11618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34A14F1F-4944-3CDA-4E8C-8F45FB14555B}"/>
              </a:ext>
            </a:extLst>
          </p:cNvPr>
          <p:cNvSpPr txBox="1"/>
          <p:nvPr/>
        </p:nvSpPr>
        <p:spPr>
          <a:xfrm>
            <a:off x="2507079" y="4429430"/>
            <a:ext cx="5084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8FF7FB3F-B125-E8ED-0461-B2428A9C943A}"/>
              </a:ext>
            </a:extLst>
          </p:cNvPr>
          <p:cNvSpPr txBox="1"/>
          <p:nvPr/>
        </p:nvSpPr>
        <p:spPr>
          <a:xfrm rot="5400000">
            <a:off x="2952518" y="447947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328" name="Rounded Rectangle 12">
            <a:extLst>
              <a:ext uri="{FF2B5EF4-FFF2-40B4-BE49-F238E27FC236}">
                <a16:creationId xmlns:a16="http://schemas.microsoft.com/office/drawing/2014/main" id="{9747AAEB-E974-3A1E-0B28-A4F3BC790EDE}"/>
              </a:ext>
            </a:extLst>
          </p:cNvPr>
          <p:cNvSpPr/>
          <p:nvPr/>
        </p:nvSpPr>
        <p:spPr>
          <a:xfrm>
            <a:off x="3270029" y="4837658"/>
            <a:ext cx="583294" cy="323733"/>
          </a:xfrm>
          <a:prstGeom prst="roundRect">
            <a:avLst>
              <a:gd name="adj" fmla="val 10570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Rev.</a:t>
            </a:r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CD863C00-FA37-83A4-EF15-C4F0F83459DA}"/>
              </a:ext>
            </a:extLst>
          </p:cNvPr>
          <p:cNvSpPr>
            <a:spLocks noChangeAspect="1"/>
          </p:cNvSpPr>
          <p:nvPr/>
        </p:nvSpPr>
        <p:spPr>
          <a:xfrm>
            <a:off x="3201924" y="4760821"/>
            <a:ext cx="222313" cy="222313"/>
          </a:xfrm>
          <a:prstGeom prst="ellipse">
            <a:avLst/>
          </a:prstGeom>
          <a:solidFill>
            <a:srgbClr val="EBEEF2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9B717C47-1D9D-84D5-1CCA-27446A472C55}"/>
              </a:ext>
            </a:extLst>
          </p:cNvPr>
          <p:cNvSpPr txBox="1"/>
          <p:nvPr/>
        </p:nvSpPr>
        <p:spPr>
          <a:xfrm>
            <a:off x="3148335" y="4730079"/>
            <a:ext cx="333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</p:txBody>
      </p:sp>
      <p:pic>
        <p:nvPicPr>
          <p:cNvPr id="331" name="Picture 330">
            <a:extLst>
              <a:ext uri="{FF2B5EF4-FFF2-40B4-BE49-F238E27FC236}">
                <a16:creationId xmlns:a16="http://schemas.microsoft.com/office/drawing/2014/main" id="{18F748E8-1DA2-A036-0F89-BC256B1BC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248" y="4775336"/>
            <a:ext cx="388612" cy="297028"/>
          </a:xfrm>
          <a:prstGeom prst="rect">
            <a:avLst/>
          </a:prstGeom>
        </p:spPr>
      </p:pic>
      <p:sp>
        <p:nvSpPr>
          <p:cNvPr id="332" name="Speech Bubble: Rectangle 193">
            <a:extLst>
              <a:ext uri="{FF2B5EF4-FFF2-40B4-BE49-F238E27FC236}">
                <a16:creationId xmlns:a16="http://schemas.microsoft.com/office/drawing/2014/main" id="{F67730E5-5CAE-5D80-F9BC-ED2D45AD7010}"/>
              </a:ext>
            </a:extLst>
          </p:cNvPr>
          <p:cNvSpPr/>
          <p:nvPr/>
        </p:nvSpPr>
        <p:spPr>
          <a:xfrm>
            <a:off x="2570381" y="5064192"/>
            <a:ext cx="376239" cy="114398"/>
          </a:xfrm>
          <a:custGeom>
            <a:avLst/>
            <a:gdLst>
              <a:gd name="connsiteX0" fmla="*/ 0 w 504631"/>
              <a:gd name="connsiteY0" fmla="*/ 0 h 199181"/>
              <a:gd name="connsiteX1" fmla="*/ 84105 w 504631"/>
              <a:gd name="connsiteY1" fmla="*/ 0 h 199181"/>
              <a:gd name="connsiteX2" fmla="*/ 84105 w 504631"/>
              <a:gd name="connsiteY2" fmla="*/ 0 h 199181"/>
              <a:gd name="connsiteX3" fmla="*/ 210263 w 504631"/>
              <a:gd name="connsiteY3" fmla="*/ 0 h 199181"/>
              <a:gd name="connsiteX4" fmla="*/ 504631 w 504631"/>
              <a:gd name="connsiteY4" fmla="*/ 0 h 199181"/>
              <a:gd name="connsiteX5" fmla="*/ 504631 w 504631"/>
              <a:gd name="connsiteY5" fmla="*/ 116189 h 199181"/>
              <a:gd name="connsiteX6" fmla="*/ 504631 w 504631"/>
              <a:gd name="connsiteY6" fmla="*/ 116189 h 199181"/>
              <a:gd name="connsiteX7" fmla="*/ 504631 w 504631"/>
              <a:gd name="connsiteY7" fmla="*/ 165984 h 199181"/>
              <a:gd name="connsiteX8" fmla="*/ 504631 w 504631"/>
              <a:gd name="connsiteY8" fmla="*/ 199181 h 199181"/>
              <a:gd name="connsiteX9" fmla="*/ 210263 w 504631"/>
              <a:gd name="connsiteY9" fmla="*/ 199181 h 199181"/>
              <a:gd name="connsiteX10" fmla="*/ 147186 w 504631"/>
              <a:gd name="connsiteY10" fmla="*/ 234775 h 199181"/>
              <a:gd name="connsiteX11" fmla="*/ 84105 w 504631"/>
              <a:gd name="connsiteY11" fmla="*/ 199181 h 199181"/>
              <a:gd name="connsiteX12" fmla="*/ 0 w 504631"/>
              <a:gd name="connsiteY12" fmla="*/ 199181 h 199181"/>
              <a:gd name="connsiteX13" fmla="*/ 0 w 504631"/>
              <a:gd name="connsiteY13" fmla="*/ 165984 h 199181"/>
              <a:gd name="connsiteX14" fmla="*/ 0 w 504631"/>
              <a:gd name="connsiteY14" fmla="*/ 116189 h 199181"/>
              <a:gd name="connsiteX15" fmla="*/ 0 w 504631"/>
              <a:gd name="connsiteY15" fmla="*/ 116189 h 199181"/>
              <a:gd name="connsiteX16" fmla="*/ 0 w 504631"/>
              <a:gd name="connsiteY16" fmla="*/ 0 h 199181"/>
              <a:gd name="connsiteX0" fmla="*/ 0 w 504631"/>
              <a:gd name="connsiteY0" fmla="*/ 0 h 199181"/>
              <a:gd name="connsiteX1" fmla="*/ 84105 w 504631"/>
              <a:gd name="connsiteY1" fmla="*/ 0 h 199181"/>
              <a:gd name="connsiteX2" fmla="*/ 84105 w 504631"/>
              <a:gd name="connsiteY2" fmla="*/ 0 h 199181"/>
              <a:gd name="connsiteX3" fmla="*/ 210263 w 504631"/>
              <a:gd name="connsiteY3" fmla="*/ 0 h 199181"/>
              <a:gd name="connsiteX4" fmla="*/ 504631 w 504631"/>
              <a:gd name="connsiteY4" fmla="*/ 0 h 199181"/>
              <a:gd name="connsiteX5" fmla="*/ 504631 w 504631"/>
              <a:gd name="connsiteY5" fmla="*/ 116189 h 199181"/>
              <a:gd name="connsiteX6" fmla="*/ 504631 w 504631"/>
              <a:gd name="connsiteY6" fmla="*/ 116189 h 199181"/>
              <a:gd name="connsiteX7" fmla="*/ 504631 w 504631"/>
              <a:gd name="connsiteY7" fmla="*/ 165984 h 199181"/>
              <a:gd name="connsiteX8" fmla="*/ 504631 w 504631"/>
              <a:gd name="connsiteY8" fmla="*/ 199181 h 199181"/>
              <a:gd name="connsiteX9" fmla="*/ 210263 w 504631"/>
              <a:gd name="connsiteY9" fmla="*/ 199181 h 199181"/>
              <a:gd name="connsiteX10" fmla="*/ 84105 w 504631"/>
              <a:gd name="connsiteY10" fmla="*/ 199181 h 199181"/>
              <a:gd name="connsiteX11" fmla="*/ 0 w 504631"/>
              <a:gd name="connsiteY11" fmla="*/ 199181 h 199181"/>
              <a:gd name="connsiteX12" fmla="*/ 0 w 504631"/>
              <a:gd name="connsiteY12" fmla="*/ 165984 h 199181"/>
              <a:gd name="connsiteX13" fmla="*/ 0 w 504631"/>
              <a:gd name="connsiteY13" fmla="*/ 116189 h 199181"/>
              <a:gd name="connsiteX14" fmla="*/ 0 w 504631"/>
              <a:gd name="connsiteY14" fmla="*/ 116189 h 199181"/>
              <a:gd name="connsiteX15" fmla="*/ 0 w 504631"/>
              <a:gd name="connsiteY15" fmla="*/ 0 h 19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4631" h="199181">
                <a:moveTo>
                  <a:pt x="0" y="0"/>
                </a:moveTo>
                <a:lnTo>
                  <a:pt x="84105" y="0"/>
                </a:lnTo>
                <a:lnTo>
                  <a:pt x="84105" y="0"/>
                </a:lnTo>
                <a:lnTo>
                  <a:pt x="210263" y="0"/>
                </a:lnTo>
                <a:lnTo>
                  <a:pt x="504631" y="0"/>
                </a:lnTo>
                <a:lnTo>
                  <a:pt x="504631" y="116189"/>
                </a:lnTo>
                <a:lnTo>
                  <a:pt x="504631" y="116189"/>
                </a:lnTo>
                <a:lnTo>
                  <a:pt x="504631" y="165984"/>
                </a:lnTo>
                <a:lnTo>
                  <a:pt x="504631" y="199181"/>
                </a:lnTo>
                <a:lnTo>
                  <a:pt x="210263" y="199181"/>
                </a:lnTo>
                <a:lnTo>
                  <a:pt x="84105" y="199181"/>
                </a:lnTo>
                <a:lnTo>
                  <a:pt x="0" y="199181"/>
                </a:lnTo>
                <a:lnTo>
                  <a:pt x="0" y="165984"/>
                </a:lnTo>
                <a:lnTo>
                  <a:pt x="0" y="116189"/>
                </a:lnTo>
                <a:lnTo>
                  <a:pt x="0" y="11618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F67D96FF-642D-1D71-1B05-15D96D22D234}"/>
              </a:ext>
            </a:extLst>
          </p:cNvPr>
          <p:cNvSpPr txBox="1"/>
          <p:nvPr/>
        </p:nvSpPr>
        <p:spPr>
          <a:xfrm>
            <a:off x="2504860" y="5016877"/>
            <a:ext cx="5084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83C0465B-6C84-7D10-499F-D14A597C2541}"/>
              </a:ext>
            </a:extLst>
          </p:cNvPr>
          <p:cNvSpPr txBox="1"/>
          <p:nvPr/>
        </p:nvSpPr>
        <p:spPr>
          <a:xfrm rot="5400000">
            <a:off x="2953256" y="418865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8947718E-DA7F-0932-92FF-429858EE5593}"/>
              </a:ext>
            </a:extLst>
          </p:cNvPr>
          <p:cNvSpPr txBox="1"/>
          <p:nvPr/>
        </p:nvSpPr>
        <p:spPr>
          <a:xfrm rot="5400000">
            <a:off x="2953334" y="478158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+</a:t>
            </a:r>
          </a:p>
        </p:txBody>
      </p:sp>
      <p:pic>
        <p:nvPicPr>
          <p:cNvPr id="336" name="Picture 335" descr="A black background with many small colored dots&#10;&#10;Description automatically generated with medium confidence">
            <a:extLst>
              <a:ext uri="{FF2B5EF4-FFF2-40B4-BE49-F238E27FC236}">
                <a16:creationId xmlns:a16="http://schemas.microsoft.com/office/drawing/2014/main" id="{5A1A5F15-6338-A79F-FFC0-0C62E7B87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2632" y="4778783"/>
            <a:ext cx="376980" cy="292714"/>
          </a:xfrm>
          <a:prstGeom prst="rect">
            <a:avLst/>
          </a:prstGeom>
        </p:spPr>
      </p:pic>
      <p:sp>
        <p:nvSpPr>
          <p:cNvPr id="337" name="TextBox 336">
            <a:extLst>
              <a:ext uri="{FF2B5EF4-FFF2-40B4-BE49-F238E27FC236}">
                <a16:creationId xmlns:a16="http://schemas.microsoft.com/office/drawing/2014/main" id="{7B79932D-A78B-91C9-51F4-77C87AA6FA04}"/>
              </a:ext>
            </a:extLst>
          </p:cNvPr>
          <p:cNvSpPr txBox="1"/>
          <p:nvPr/>
        </p:nvSpPr>
        <p:spPr>
          <a:xfrm rot="16200000">
            <a:off x="81460" y="4622891"/>
            <a:ext cx="15968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Focus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282A54F5-F5C1-5208-4962-1811C025DA0F}"/>
              </a:ext>
            </a:extLst>
          </p:cNvPr>
          <p:cNvSpPr txBox="1"/>
          <p:nvPr/>
        </p:nvSpPr>
        <p:spPr>
          <a:xfrm>
            <a:off x="932364" y="2826843"/>
            <a:ext cx="15968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Ground-Truth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A72DC0A1-5200-3D51-D70E-41F0DB1AC4AC}"/>
              </a:ext>
            </a:extLst>
          </p:cNvPr>
          <p:cNvSpPr txBox="1"/>
          <p:nvPr/>
        </p:nvSpPr>
        <p:spPr>
          <a:xfrm>
            <a:off x="2380793" y="2829958"/>
            <a:ext cx="15968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Revised</a:t>
            </a:r>
          </a:p>
        </p:txBody>
      </p:sp>
      <p:sp>
        <p:nvSpPr>
          <p:cNvPr id="360" name="Rounded Rectangle 12">
            <a:extLst>
              <a:ext uri="{FF2B5EF4-FFF2-40B4-BE49-F238E27FC236}">
                <a16:creationId xmlns:a16="http://schemas.microsoft.com/office/drawing/2014/main" id="{C6B19EFE-9C1C-8915-2281-9E235741FA1B}"/>
              </a:ext>
            </a:extLst>
          </p:cNvPr>
          <p:cNvSpPr/>
          <p:nvPr/>
        </p:nvSpPr>
        <p:spPr>
          <a:xfrm>
            <a:off x="5122021" y="4824292"/>
            <a:ext cx="1681944" cy="482438"/>
          </a:xfrm>
          <a:prstGeom prst="roundRect">
            <a:avLst>
              <a:gd name="adj" fmla="val 10570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0087915D-F3A4-6E76-6A76-8BA2CF59D38A}"/>
              </a:ext>
            </a:extLst>
          </p:cNvPr>
          <p:cNvSpPr>
            <a:spLocks noChangeAspect="1"/>
          </p:cNvSpPr>
          <p:nvPr/>
        </p:nvSpPr>
        <p:spPr>
          <a:xfrm>
            <a:off x="6594420" y="4713281"/>
            <a:ext cx="274320" cy="274320"/>
          </a:xfrm>
          <a:prstGeom prst="ellipse">
            <a:avLst/>
          </a:prstGeom>
          <a:solidFill>
            <a:srgbClr val="EBEEF2"/>
          </a:solidFill>
          <a:ln w="19050"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2F298DFB-D3AB-FE30-4CE6-3E37853E9E33}"/>
              </a:ext>
            </a:extLst>
          </p:cNvPr>
          <p:cNvSpPr txBox="1"/>
          <p:nvPr/>
        </p:nvSpPr>
        <p:spPr>
          <a:xfrm>
            <a:off x="6545595" y="4706415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79C90E15-5274-D10B-A9EB-5AF140B88F6F}"/>
              </a:ext>
            </a:extLst>
          </p:cNvPr>
          <p:cNvSpPr txBox="1"/>
          <p:nvPr/>
        </p:nvSpPr>
        <p:spPr>
          <a:xfrm>
            <a:off x="5002603" y="4910138"/>
            <a:ext cx="1888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Revised Response</a:t>
            </a:r>
          </a:p>
          <a:p>
            <a:pPr algn="ctr">
              <a:lnSpc>
                <a:spcPts val="1200"/>
              </a:lnSpc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Rev.)</a:t>
            </a:r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D69FF2F1-D71F-6F18-0E26-B3CCD6E050DE}"/>
              </a:ext>
            </a:extLst>
          </p:cNvPr>
          <p:cNvSpPr>
            <a:spLocks noChangeAspect="1"/>
          </p:cNvSpPr>
          <p:nvPr/>
        </p:nvSpPr>
        <p:spPr>
          <a:xfrm>
            <a:off x="5056864" y="4702663"/>
            <a:ext cx="274320" cy="274320"/>
          </a:xfrm>
          <a:prstGeom prst="ellipse">
            <a:avLst/>
          </a:prstGeom>
          <a:solidFill>
            <a:srgbClr val="EBEEF2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D7BC4DA1-328D-480B-E030-55C0AC67FFD2}"/>
              </a:ext>
            </a:extLst>
          </p:cNvPr>
          <p:cNvSpPr txBox="1"/>
          <p:nvPr/>
        </p:nvSpPr>
        <p:spPr>
          <a:xfrm>
            <a:off x="5022828" y="4688370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</p:txBody>
      </p: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AB90C58A-125D-7C11-02C6-603333000890}"/>
              </a:ext>
            </a:extLst>
          </p:cNvPr>
          <p:cNvCxnSpPr>
            <a:cxnSpLocks/>
          </p:cNvCxnSpPr>
          <p:nvPr/>
        </p:nvCxnSpPr>
        <p:spPr>
          <a:xfrm flipH="1">
            <a:off x="4127032" y="4457497"/>
            <a:ext cx="829368" cy="0"/>
          </a:xfrm>
          <a:prstGeom prst="straightConnector1">
            <a:avLst/>
          </a:prstGeom>
          <a:ln w="57150" cmpd="tri">
            <a:solidFill>
              <a:schemeClr val="tx1">
                <a:lumMod val="50000"/>
                <a:lumOff val="50000"/>
              </a:schemeClr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A cartoon of a robot&#10;&#10;Description automatically generated">
            <a:extLst>
              <a:ext uri="{FF2B5EF4-FFF2-40B4-BE49-F238E27FC236}">
                <a16:creationId xmlns:a16="http://schemas.microsoft.com/office/drawing/2014/main" id="{4411F344-594F-C6DA-0CB1-C20F6CFBE1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643" y="4141302"/>
            <a:ext cx="485320" cy="485320"/>
          </a:xfrm>
          <a:prstGeom prst="rect">
            <a:avLst/>
          </a:prstGeom>
        </p:spPr>
      </p:pic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0C2D6D6A-891B-95C4-1A1A-699B7B7ED02F}"/>
              </a:ext>
            </a:extLst>
          </p:cNvPr>
          <p:cNvCxnSpPr>
            <a:cxnSpLocks/>
          </p:cNvCxnSpPr>
          <p:nvPr/>
        </p:nvCxnSpPr>
        <p:spPr>
          <a:xfrm flipH="1">
            <a:off x="4129976" y="3717438"/>
            <a:ext cx="991038" cy="0"/>
          </a:xfrm>
          <a:prstGeom prst="straightConnector1">
            <a:avLst/>
          </a:prstGeom>
          <a:ln w="57150" cmpd="tri">
            <a:solidFill>
              <a:schemeClr val="accent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0A48161F-95A5-6B99-EABE-31E6147255C5}"/>
              </a:ext>
            </a:extLst>
          </p:cNvPr>
          <p:cNvCxnSpPr>
            <a:cxnSpLocks/>
          </p:cNvCxnSpPr>
          <p:nvPr/>
        </p:nvCxnSpPr>
        <p:spPr>
          <a:xfrm flipH="1">
            <a:off x="4126500" y="5166825"/>
            <a:ext cx="988164" cy="0"/>
          </a:xfrm>
          <a:prstGeom prst="straightConnector1">
            <a:avLst/>
          </a:prstGeom>
          <a:ln w="57150" cmpd="tri">
            <a:solidFill>
              <a:schemeClr val="accent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: Rounded Corners 116">
            <a:extLst>
              <a:ext uri="{FF2B5EF4-FFF2-40B4-BE49-F238E27FC236}">
                <a16:creationId xmlns:a16="http://schemas.microsoft.com/office/drawing/2014/main" id="{60B76A0B-BA9F-BBB2-119B-C924AD744496}"/>
              </a:ext>
            </a:extLst>
          </p:cNvPr>
          <p:cNvSpPr/>
          <p:nvPr/>
        </p:nvSpPr>
        <p:spPr>
          <a:xfrm flipV="1">
            <a:off x="1416683" y="2271624"/>
            <a:ext cx="4018122" cy="531203"/>
          </a:xfrm>
          <a:custGeom>
            <a:avLst/>
            <a:gdLst>
              <a:gd name="connsiteX0" fmla="*/ 0 w 3377267"/>
              <a:gd name="connsiteY0" fmla="*/ 139153 h 834904"/>
              <a:gd name="connsiteX1" fmla="*/ 139153 w 3377267"/>
              <a:gd name="connsiteY1" fmla="*/ 0 h 834904"/>
              <a:gd name="connsiteX2" fmla="*/ 3238114 w 3377267"/>
              <a:gd name="connsiteY2" fmla="*/ 0 h 834904"/>
              <a:gd name="connsiteX3" fmla="*/ 3377267 w 3377267"/>
              <a:gd name="connsiteY3" fmla="*/ 139153 h 834904"/>
              <a:gd name="connsiteX4" fmla="*/ 3377267 w 3377267"/>
              <a:gd name="connsiteY4" fmla="*/ 695751 h 834904"/>
              <a:gd name="connsiteX5" fmla="*/ 3238114 w 3377267"/>
              <a:gd name="connsiteY5" fmla="*/ 834904 h 834904"/>
              <a:gd name="connsiteX6" fmla="*/ 139153 w 3377267"/>
              <a:gd name="connsiteY6" fmla="*/ 834904 h 834904"/>
              <a:gd name="connsiteX7" fmla="*/ 0 w 3377267"/>
              <a:gd name="connsiteY7" fmla="*/ 695751 h 834904"/>
              <a:gd name="connsiteX8" fmla="*/ 0 w 3377267"/>
              <a:gd name="connsiteY8" fmla="*/ 139153 h 834904"/>
              <a:gd name="connsiteX0" fmla="*/ 3377267 w 3468707"/>
              <a:gd name="connsiteY0" fmla="*/ 139153 h 834904"/>
              <a:gd name="connsiteX1" fmla="*/ 3377267 w 3468707"/>
              <a:gd name="connsiteY1" fmla="*/ 695751 h 834904"/>
              <a:gd name="connsiteX2" fmla="*/ 3238114 w 3468707"/>
              <a:gd name="connsiteY2" fmla="*/ 834904 h 834904"/>
              <a:gd name="connsiteX3" fmla="*/ 139153 w 3468707"/>
              <a:gd name="connsiteY3" fmla="*/ 834904 h 834904"/>
              <a:gd name="connsiteX4" fmla="*/ 0 w 3468707"/>
              <a:gd name="connsiteY4" fmla="*/ 695751 h 834904"/>
              <a:gd name="connsiteX5" fmla="*/ 0 w 3468707"/>
              <a:gd name="connsiteY5" fmla="*/ 139153 h 834904"/>
              <a:gd name="connsiteX6" fmla="*/ 139153 w 3468707"/>
              <a:gd name="connsiteY6" fmla="*/ 0 h 834904"/>
              <a:gd name="connsiteX7" fmla="*/ 3238114 w 3468707"/>
              <a:gd name="connsiteY7" fmla="*/ 0 h 834904"/>
              <a:gd name="connsiteX8" fmla="*/ 3468707 w 3468707"/>
              <a:gd name="connsiteY8" fmla="*/ 230593 h 834904"/>
              <a:gd name="connsiteX0" fmla="*/ 3377267 w 3377267"/>
              <a:gd name="connsiteY0" fmla="*/ 139153 h 834904"/>
              <a:gd name="connsiteX1" fmla="*/ 3377267 w 3377267"/>
              <a:gd name="connsiteY1" fmla="*/ 695751 h 834904"/>
              <a:gd name="connsiteX2" fmla="*/ 3238114 w 3377267"/>
              <a:gd name="connsiteY2" fmla="*/ 834904 h 834904"/>
              <a:gd name="connsiteX3" fmla="*/ 139153 w 3377267"/>
              <a:gd name="connsiteY3" fmla="*/ 834904 h 834904"/>
              <a:gd name="connsiteX4" fmla="*/ 0 w 3377267"/>
              <a:gd name="connsiteY4" fmla="*/ 695751 h 834904"/>
              <a:gd name="connsiteX5" fmla="*/ 0 w 3377267"/>
              <a:gd name="connsiteY5" fmla="*/ 139153 h 834904"/>
              <a:gd name="connsiteX6" fmla="*/ 139153 w 3377267"/>
              <a:gd name="connsiteY6" fmla="*/ 0 h 834904"/>
              <a:gd name="connsiteX7" fmla="*/ 3238114 w 3377267"/>
              <a:gd name="connsiteY7" fmla="*/ 0 h 834904"/>
              <a:gd name="connsiteX0" fmla="*/ 3377267 w 3377267"/>
              <a:gd name="connsiteY0" fmla="*/ 139153 h 834904"/>
              <a:gd name="connsiteX1" fmla="*/ 3377267 w 3377267"/>
              <a:gd name="connsiteY1" fmla="*/ 695751 h 834904"/>
              <a:gd name="connsiteX2" fmla="*/ 3238114 w 3377267"/>
              <a:gd name="connsiteY2" fmla="*/ 834904 h 834904"/>
              <a:gd name="connsiteX3" fmla="*/ 139153 w 3377267"/>
              <a:gd name="connsiteY3" fmla="*/ 834904 h 834904"/>
              <a:gd name="connsiteX4" fmla="*/ 0 w 3377267"/>
              <a:gd name="connsiteY4" fmla="*/ 695751 h 834904"/>
              <a:gd name="connsiteX5" fmla="*/ 0 w 3377267"/>
              <a:gd name="connsiteY5" fmla="*/ 139153 h 834904"/>
              <a:gd name="connsiteX6" fmla="*/ 139153 w 3377267"/>
              <a:gd name="connsiteY6" fmla="*/ 0 h 834904"/>
              <a:gd name="connsiteX0" fmla="*/ 3377267 w 3377267"/>
              <a:gd name="connsiteY0" fmla="*/ 0 h 695751"/>
              <a:gd name="connsiteX1" fmla="*/ 3377267 w 3377267"/>
              <a:gd name="connsiteY1" fmla="*/ 556598 h 695751"/>
              <a:gd name="connsiteX2" fmla="*/ 3238114 w 3377267"/>
              <a:gd name="connsiteY2" fmla="*/ 695751 h 695751"/>
              <a:gd name="connsiteX3" fmla="*/ 139153 w 3377267"/>
              <a:gd name="connsiteY3" fmla="*/ 695751 h 695751"/>
              <a:gd name="connsiteX4" fmla="*/ 0 w 3377267"/>
              <a:gd name="connsiteY4" fmla="*/ 556598 h 695751"/>
              <a:gd name="connsiteX5" fmla="*/ 0 w 3377267"/>
              <a:gd name="connsiteY5" fmla="*/ 0 h 695751"/>
              <a:gd name="connsiteX0" fmla="*/ 3386792 w 3386792"/>
              <a:gd name="connsiteY0" fmla="*/ 0 h 805481"/>
              <a:gd name="connsiteX1" fmla="*/ 3386792 w 3386792"/>
              <a:gd name="connsiteY1" fmla="*/ 556598 h 805481"/>
              <a:gd name="connsiteX2" fmla="*/ 3247639 w 3386792"/>
              <a:gd name="connsiteY2" fmla="*/ 695751 h 805481"/>
              <a:gd name="connsiteX3" fmla="*/ 148678 w 3386792"/>
              <a:gd name="connsiteY3" fmla="*/ 695751 h 805481"/>
              <a:gd name="connsiteX4" fmla="*/ 0 w 3386792"/>
              <a:gd name="connsiteY4" fmla="*/ 785198 h 805481"/>
              <a:gd name="connsiteX5" fmla="*/ 9525 w 3386792"/>
              <a:gd name="connsiteY5" fmla="*/ 0 h 805481"/>
              <a:gd name="connsiteX0" fmla="*/ 3386792 w 3386792"/>
              <a:gd name="connsiteY0" fmla="*/ 0 h 1590675"/>
              <a:gd name="connsiteX1" fmla="*/ 3386792 w 3386792"/>
              <a:gd name="connsiteY1" fmla="*/ 556598 h 1590675"/>
              <a:gd name="connsiteX2" fmla="*/ 3247639 w 3386792"/>
              <a:gd name="connsiteY2" fmla="*/ 695751 h 1590675"/>
              <a:gd name="connsiteX3" fmla="*/ 148678 w 3386792"/>
              <a:gd name="connsiteY3" fmla="*/ 695751 h 1590675"/>
              <a:gd name="connsiteX4" fmla="*/ 0 w 3386792"/>
              <a:gd name="connsiteY4" fmla="*/ 785198 h 1590675"/>
              <a:gd name="connsiteX5" fmla="*/ 9525 w 3386792"/>
              <a:gd name="connsiteY5" fmla="*/ 1590675 h 1590675"/>
              <a:gd name="connsiteX0" fmla="*/ 3377267 w 3377267"/>
              <a:gd name="connsiteY0" fmla="*/ 0 h 1590675"/>
              <a:gd name="connsiteX1" fmla="*/ 3377267 w 3377267"/>
              <a:gd name="connsiteY1" fmla="*/ 556598 h 1590675"/>
              <a:gd name="connsiteX2" fmla="*/ 3238114 w 3377267"/>
              <a:gd name="connsiteY2" fmla="*/ 695751 h 1590675"/>
              <a:gd name="connsiteX3" fmla="*/ 139153 w 3377267"/>
              <a:gd name="connsiteY3" fmla="*/ 695751 h 1590675"/>
              <a:gd name="connsiteX4" fmla="*/ 269081 w 3377267"/>
              <a:gd name="connsiteY4" fmla="*/ 837585 h 1590675"/>
              <a:gd name="connsiteX5" fmla="*/ 0 w 3377267"/>
              <a:gd name="connsiteY5" fmla="*/ 1590675 h 1590675"/>
              <a:gd name="connsiteX0" fmla="*/ 3377267 w 3377267"/>
              <a:gd name="connsiteY0" fmla="*/ 0 h 1590675"/>
              <a:gd name="connsiteX1" fmla="*/ 3377267 w 3377267"/>
              <a:gd name="connsiteY1" fmla="*/ 556598 h 1590675"/>
              <a:gd name="connsiteX2" fmla="*/ 3238114 w 3377267"/>
              <a:gd name="connsiteY2" fmla="*/ 695751 h 1590675"/>
              <a:gd name="connsiteX3" fmla="*/ 139153 w 3377267"/>
              <a:gd name="connsiteY3" fmla="*/ 695751 h 1590675"/>
              <a:gd name="connsiteX4" fmla="*/ 269081 w 3377267"/>
              <a:gd name="connsiteY4" fmla="*/ 837585 h 1590675"/>
              <a:gd name="connsiteX5" fmla="*/ 0 w 3377267"/>
              <a:gd name="connsiteY5" fmla="*/ 1590675 h 1590675"/>
              <a:gd name="connsiteX0" fmla="*/ 3406222 w 3406222"/>
              <a:gd name="connsiteY0" fmla="*/ 0 h 1590675"/>
              <a:gd name="connsiteX1" fmla="*/ 3406222 w 3406222"/>
              <a:gd name="connsiteY1" fmla="*/ 556598 h 1590675"/>
              <a:gd name="connsiteX2" fmla="*/ 3267069 w 3406222"/>
              <a:gd name="connsiteY2" fmla="*/ 695751 h 1590675"/>
              <a:gd name="connsiteX3" fmla="*/ 168108 w 3406222"/>
              <a:gd name="connsiteY3" fmla="*/ 695751 h 1590675"/>
              <a:gd name="connsiteX4" fmla="*/ 26574 w 3406222"/>
              <a:gd name="connsiteY4" fmla="*/ 818535 h 1590675"/>
              <a:gd name="connsiteX5" fmla="*/ 28955 w 3406222"/>
              <a:gd name="connsiteY5" fmla="*/ 1590675 h 1590675"/>
              <a:gd name="connsiteX0" fmla="*/ 3379648 w 3379648"/>
              <a:gd name="connsiteY0" fmla="*/ 0 h 1590675"/>
              <a:gd name="connsiteX1" fmla="*/ 3379648 w 3379648"/>
              <a:gd name="connsiteY1" fmla="*/ 556598 h 1590675"/>
              <a:gd name="connsiteX2" fmla="*/ 3240495 w 3379648"/>
              <a:gd name="connsiteY2" fmla="*/ 695751 h 1590675"/>
              <a:gd name="connsiteX3" fmla="*/ 141534 w 3379648"/>
              <a:gd name="connsiteY3" fmla="*/ 695751 h 1590675"/>
              <a:gd name="connsiteX4" fmla="*/ 0 w 3379648"/>
              <a:gd name="connsiteY4" fmla="*/ 818535 h 1590675"/>
              <a:gd name="connsiteX5" fmla="*/ 2381 w 3379648"/>
              <a:gd name="connsiteY5" fmla="*/ 1590675 h 1590675"/>
              <a:gd name="connsiteX0" fmla="*/ 3379648 w 3379648"/>
              <a:gd name="connsiteY0" fmla="*/ 0 h 1590675"/>
              <a:gd name="connsiteX1" fmla="*/ 3379648 w 3379648"/>
              <a:gd name="connsiteY1" fmla="*/ 556598 h 1590675"/>
              <a:gd name="connsiteX2" fmla="*/ 3166045 w 3379648"/>
              <a:gd name="connsiteY2" fmla="*/ 699441 h 1590675"/>
              <a:gd name="connsiteX3" fmla="*/ 141534 w 3379648"/>
              <a:gd name="connsiteY3" fmla="*/ 695751 h 1590675"/>
              <a:gd name="connsiteX4" fmla="*/ 0 w 3379648"/>
              <a:gd name="connsiteY4" fmla="*/ 818535 h 1590675"/>
              <a:gd name="connsiteX5" fmla="*/ 2381 w 3379648"/>
              <a:gd name="connsiteY5" fmla="*/ 1590675 h 1590675"/>
              <a:gd name="connsiteX0" fmla="*/ 3379648 w 3379648"/>
              <a:gd name="connsiteY0" fmla="*/ 0 h 1590675"/>
              <a:gd name="connsiteX1" fmla="*/ 3379648 w 3379648"/>
              <a:gd name="connsiteY1" fmla="*/ 556598 h 1590675"/>
              <a:gd name="connsiteX2" fmla="*/ 3166045 w 3379648"/>
              <a:gd name="connsiteY2" fmla="*/ 699441 h 1590675"/>
              <a:gd name="connsiteX3" fmla="*/ 229945 w 3379648"/>
              <a:gd name="connsiteY3" fmla="*/ 695751 h 1590675"/>
              <a:gd name="connsiteX4" fmla="*/ 0 w 3379648"/>
              <a:gd name="connsiteY4" fmla="*/ 818535 h 1590675"/>
              <a:gd name="connsiteX5" fmla="*/ 2381 w 3379648"/>
              <a:gd name="connsiteY5" fmla="*/ 1590675 h 1590675"/>
              <a:gd name="connsiteX0" fmla="*/ 3379648 w 3379648"/>
              <a:gd name="connsiteY0" fmla="*/ 0 h 1590675"/>
              <a:gd name="connsiteX1" fmla="*/ 3379648 w 3379648"/>
              <a:gd name="connsiteY1" fmla="*/ 556598 h 1590675"/>
              <a:gd name="connsiteX2" fmla="*/ 3166045 w 3379648"/>
              <a:gd name="connsiteY2" fmla="*/ 699441 h 1590675"/>
              <a:gd name="connsiteX3" fmla="*/ 304396 w 3379648"/>
              <a:gd name="connsiteY3" fmla="*/ 692061 h 1590675"/>
              <a:gd name="connsiteX4" fmla="*/ 0 w 3379648"/>
              <a:gd name="connsiteY4" fmla="*/ 818535 h 1590675"/>
              <a:gd name="connsiteX5" fmla="*/ 2381 w 3379648"/>
              <a:gd name="connsiteY5" fmla="*/ 1590675 h 1590675"/>
              <a:gd name="connsiteX0" fmla="*/ 3377375 w 3377375"/>
              <a:gd name="connsiteY0" fmla="*/ 0 h 1590675"/>
              <a:gd name="connsiteX1" fmla="*/ 3377375 w 3377375"/>
              <a:gd name="connsiteY1" fmla="*/ 556598 h 1590675"/>
              <a:gd name="connsiteX2" fmla="*/ 3163772 w 3377375"/>
              <a:gd name="connsiteY2" fmla="*/ 699441 h 1590675"/>
              <a:gd name="connsiteX3" fmla="*/ 302123 w 3377375"/>
              <a:gd name="connsiteY3" fmla="*/ 692061 h 1590675"/>
              <a:gd name="connsiteX4" fmla="*/ 2380 w 3377375"/>
              <a:gd name="connsiteY4" fmla="*/ 940329 h 1590675"/>
              <a:gd name="connsiteX5" fmla="*/ 108 w 3377375"/>
              <a:gd name="connsiteY5" fmla="*/ 1590675 h 1590675"/>
              <a:gd name="connsiteX0" fmla="*/ 3377375 w 3377375"/>
              <a:gd name="connsiteY0" fmla="*/ 0 h 1590675"/>
              <a:gd name="connsiteX1" fmla="*/ 3377375 w 3377375"/>
              <a:gd name="connsiteY1" fmla="*/ 556598 h 1590675"/>
              <a:gd name="connsiteX2" fmla="*/ 3163772 w 3377375"/>
              <a:gd name="connsiteY2" fmla="*/ 699441 h 1590675"/>
              <a:gd name="connsiteX3" fmla="*/ 302123 w 3377375"/>
              <a:gd name="connsiteY3" fmla="*/ 692061 h 1590675"/>
              <a:gd name="connsiteX4" fmla="*/ 2380 w 3377375"/>
              <a:gd name="connsiteY4" fmla="*/ 940329 h 1590675"/>
              <a:gd name="connsiteX5" fmla="*/ 108 w 3377375"/>
              <a:gd name="connsiteY5" fmla="*/ 1590675 h 1590675"/>
              <a:gd name="connsiteX0" fmla="*/ 3377375 w 3377375"/>
              <a:gd name="connsiteY0" fmla="*/ 0 h 1590675"/>
              <a:gd name="connsiteX1" fmla="*/ 3377375 w 3377375"/>
              <a:gd name="connsiteY1" fmla="*/ 556598 h 1590675"/>
              <a:gd name="connsiteX2" fmla="*/ 3163772 w 3377375"/>
              <a:gd name="connsiteY2" fmla="*/ 699441 h 1590675"/>
              <a:gd name="connsiteX3" fmla="*/ 302123 w 3377375"/>
              <a:gd name="connsiteY3" fmla="*/ 692061 h 1590675"/>
              <a:gd name="connsiteX4" fmla="*/ 2380 w 3377375"/>
              <a:gd name="connsiteY4" fmla="*/ 940329 h 1590675"/>
              <a:gd name="connsiteX5" fmla="*/ 108 w 3377375"/>
              <a:gd name="connsiteY5" fmla="*/ 1590675 h 1590675"/>
              <a:gd name="connsiteX0" fmla="*/ 3377375 w 3377375"/>
              <a:gd name="connsiteY0" fmla="*/ 0 h 1590675"/>
              <a:gd name="connsiteX1" fmla="*/ 3377375 w 3377375"/>
              <a:gd name="connsiteY1" fmla="*/ 556598 h 1590675"/>
              <a:gd name="connsiteX2" fmla="*/ 3163772 w 3377375"/>
              <a:gd name="connsiteY2" fmla="*/ 699441 h 1590675"/>
              <a:gd name="connsiteX3" fmla="*/ 302123 w 3377375"/>
              <a:gd name="connsiteY3" fmla="*/ 692061 h 1590675"/>
              <a:gd name="connsiteX4" fmla="*/ 2380 w 3377375"/>
              <a:gd name="connsiteY4" fmla="*/ 940329 h 1590675"/>
              <a:gd name="connsiteX5" fmla="*/ 108 w 3377375"/>
              <a:gd name="connsiteY5" fmla="*/ 1590675 h 1590675"/>
              <a:gd name="connsiteX0" fmla="*/ 3377317 w 3377317"/>
              <a:gd name="connsiteY0" fmla="*/ 0 h 1590675"/>
              <a:gd name="connsiteX1" fmla="*/ 3377317 w 3377317"/>
              <a:gd name="connsiteY1" fmla="*/ 556598 h 1590675"/>
              <a:gd name="connsiteX2" fmla="*/ 3163714 w 3377317"/>
              <a:gd name="connsiteY2" fmla="*/ 699441 h 1590675"/>
              <a:gd name="connsiteX3" fmla="*/ 302065 w 3377317"/>
              <a:gd name="connsiteY3" fmla="*/ 692061 h 1590675"/>
              <a:gd name="connsiteX4" fmla="*/ 7626 w 3377317"/>
              <a:gd name="connsiteY4" fmla="*/ 812858 h 1590675"/>
              <a:gd name="connsiteX5" fmla="*/ 50 w 3377317"/>
              <a:gd name="connsiteY5" fmla="*/ 1590675 h 1590675"/>
              <a:gd name="connsiteX0" fmla="*/ 3372074 w 3372074"/>
              <a:gd name="connsiteY0" fmla="*/ 0 h 1215987"/>
              <a:gd name="connsiteX1" fmla="*/ 3372074 w 3372074"/>
              <a:gd name="connsiteY1" fmla="*/ 556598 h 1215987"/>
              <a:gd name="connsiteX2" fmla="*/ 3158471 w 3372074"/>
              <a:gd name="connsiteY2" fmla="*/ 699441 h 1215987"/>
              <a:gd name="connsiteX3" fmla="*/ 296822 w 3372074"/>
              <a:gd name="connsiteY3" fmla="*/ 692061 h 1215987"/>
              <a:gd name="connsiteX4" fmla="*/ 2383 w 3372074"/>
              <a:gd name="connsiteY4" fmla="*/ 812858 h 1215987"/>
              <a:gd name="connsiteX5" fmla="*/ 109 w 3372074"/>
              <a:gd name="connsiteY5" fmla="*/ 1215987 h 1215987"/>
              <a:gd name="connsiteX0" fmla="*/ 3372074 w 3372074"/>
              <a:gd name="connsiteY0" fmla="*/ 0 h 1760636"/>
              <a:gd name="connsiteX1" fmla="*/ 3372074 w 3372074"/>
              <a:gd name="connsiteY1" fmla="*/ 1101247 h 1760636"/>
              <a:gd name="connsiteX2" fmla="*/ 3158471 w 3372074"/>
              <a:gd name="connsiteY2" fmla="*/ 1244090 h 1760636"/>
              <a:gd name="connsiteX3" fmla="*/ 296822 w 3372074"/>
              <a:gd name="connsiteY3" fmla="*/ 1236710 h 1760636"/>
              <a:gd name="connsiteX4" fmla="*/ 2383 w 3372074"/>
              <a:gd name="connsiteY4" fmla="*/ 1357507 h 1760636"/>
              <a:gd name="connsiteX5" fmla="*/ 109 w 3372074"/>
              <a:gd name="connsiteY5" fmla="*/ 1760636 h 1760636"/>
              <a:gd name="connsiteX0" fmla="*/ 3372074 w 3372074"/>
              <a:gd name="connsiteY0" fmla="*/ 0 h 1760636"/>
              <a:gd name="connsiteX1" fmla="*/ 3372074 w 3372074"/>
              <a:gd name="connsiteY1" fmla="*/ 1002855 h 1760636"/>
              <a:gd name="connsiteX2" fmla="*/ 3158471 w 3372074"/>
              <a:gd name="connsiteY2" fmla="*/ 1244090 h 1760636"/>
              <a:gd name="connsiteX3" fmla="*/ 296822 w 3372074"/>
              <a:gd name="connsiteY3" fmla="*/ 1236710 h 1760636"/>
              <a:gd name="connsiteX4" fmla="*/ 2383 w 3372074"/>
              <a:gd name="connsiteY4" fmla="*/ 1357507 h 1760636"/>
              <a:gd name="connsiteX5" fmla="*/ 109 w 3372074"/>
              <a:gd name="connsiteY5" fmla="*/ 1760636 h 1760636"/>
              <a:gd name="connsiteX0" fmla="*/ 3372074 w 3372074"/>
              <a:gd name="connsiteY0" fmla="*/ 0 h 1760636"/>
              <a:gd name="connsiteX1" fmla="*/ 3372074 w 3372074"/>
              <a:gd name="connsiteY1" fmla="*/ 1002855 h 1760636"/>
              <a:gd name="connsiteX2" fmla="*/ 3158471 w 3372074"/>
              <a:gd name="connsiteY2" fmla="*/ 1244090 h 1760636"/>
              <a:gd name="connsiteX3" fmla="*/ 296822 w 3372074"/>
              <a:gd name="connsiteY3" fmla="*/ 1236710 h 1760636"/>
              <a:gd name="connsiteX4" fmla="*/ 2383 w 3372074"/>
              <a:gd name="connsiteY4" fmla="*/ 1357507 h 1760636"/>
              <a:gd name="connsiteX5" fmla="*/ 109 w 3372074"/>
              <a:gd name="connsiteY5" fmla="*/ 1760636 h 1760636"/>
              <a:gd name="connsiteX0" fmla="*/ 3372073 w 3372073"/>
              <a:gd name="connsiteY0" fmla="*/ 0 h 1837945"/>
              <a:gd name="connsiteX1" fmla="*/ 3372073 w 3372073"/>
              <a:gd name="connsiteY1" fmla="*/ 1002855 h 1837945"/>
              <a:gd name="connsiteX2" fmla="*/ 3158470 w 3372073"/>
              <a:gd name="connsiteY2" fmla="*/ 1244090 h 1837945"/>
              <a:gd name="connsiteX3" fmla="*/ 296821 w 3372073"/>
              <a:gd name="connsiteY3" fmla="*/ 1236710 h 1837945"/>
              <a:gd name="connsiteX4" fmla="*/ 2382 w 3372073"/>
              <a:gd name="connsiteY4" fmla="*/ 1357507 h 1837945"/>
              <a:gd name="connsiteX5" fmla="*/ 109 w 3372073"/>
              <a:gd name="connsiteY5" fmla="*/ 1837945 h 1837945"/>
              <a:gd name="connsiteX0" fmla="*/ 3369691 w 3369691"/>
              <a:gd name="connsiteY0" fmla="*/ 0 h 1837945"/>
              <a:gd name="connsiteX1" fmla="*/ 3369691 w 3369691"/>
              <a:gd name="connsiteY1" fmla="*/ 1002855 h 1837945"/>
              <a:gd name="connsiteX2" fmla="*/ 3156088 w 3369691"/>
              <a:gd name="connsiteY2" fmla="*/ 1244090 h 1837945"/>
              <a:gd name="connsiteX3" fmla="*/ 294439 w 3369691"/>
              <a:gd name="connsiteY3" fmla="*/ 1236710 h 1837945"/>
              <a:gd name="connsiteX4" fmla="*/ 0 w 3369691"/>
              <a:gd name="connsiteY4" fmla="*/ 1357507 h 1837945"/>
              <a:gd name="connsiteX5" fmla="*/ 3695 w 3369691"/>
              <a:gd name="connsiteY5" fmla="*/ 1837945 h 1837945"/>
              <a:gd name="connsiteX0" fmla="*/ 3372073 w 3372073"/>
              <a:gd name="connsiteY0" fmla="*/ 0 h 1772421"/>
              <a:gd name="connsiteX1" fmla="*/ 3372073 w 3372073"/>
              <a:gd name="connsiteY1" fmla="*/ 1002855 h 1772421"/>
              <a:gd name="connsiteX2" fmla="*/ 3158470 w 3372073"/>
              <a:gd name="connsiteY2" fmla="*/ 1244090 h 1772421"/>
              <a:gd name="connsiteX3" fmla="*/ 296821 w 3372073"/>
              <a:gd name="connsiteY3" fmla="*/ 1236710 h 1772421"/>
              <a:gd name="connsiteX4" fmla="*/ 2382 w 3372073"/>
              <a:gd name="connsiteY4" fmla="*/ 1357507 h 1772421"/>
              <a:gd name="connsiteX5" fmla="*/ 108 w 3372073"/>
              <a:gd name="connsiteY5" fmla="*/ 1772421 h 1772421"/>
              <a:gd name="connsiteX0" fmla="*/ 3369691 w 3369691"/>
              <a:gd name="connsiteY0" fmla="*/ 0 h 1772421"/>
              <a:gd name="connsiteX1" fmla="*/ 3369691 w 3369691"/>
              <a:gd name="connsiteY1" fmla="*/ 1002855 h 1772421"/>
              <a:gd name="connsiteX2" fmla="*/ 3156088 w 3369691"/>
              <a:gd name="connsiteY2" fmla="*/ 1244090 h 1772421"/>
              <a:gd name="connsiteX3" fmla="*/ 294439 w 3369691"/>
              <a:gd name="connsiteY3" fmla="*/ 1236710 h 1772421"/>
              <a:gd name="connsiteX4" fmla="*/ 0 w 3369691"/>
              <a:gd name="connsiteY4" fmla="*/ 1357507 h 1772421"/>
              <a:gd name="connsiteX5" fmla="*/ 3695 w 3369691"/>
              <a:gd name="connsiteY5" fmla="*/ 1772421 h 1772421"/>
              <a:gd name="connsiteX0" fmla="*/ 3366105 w 3366105"/>
              <a:gd name="connsiteY0" fmla="*/ 0 h 1772421"/>
              <a:gd name="connsiteX1" fmla="*/ 3366105 w 3366105"/>
              <a:gd name="connsiteY1" fmla="*/ 1002855 h 1772421"/>
              <a:gd name="connsiteX2" fmla="*/ 3152502 w 3366105"/>
              <a:gd name="connsiteY2" fmla="*/ 1244090 h 1772421"/>
              <a:gd name="connsiteX3" fmla="*/ 290853 w 3366105"/>
              <a:gd name="connsiteY3" fmla="*/ 1236710 h 1772421"/>
              <a:gd name="connsiteX4" fmla="*/ 2383 w 3366105"/>
              <a:gd name="connsiteY4" fmla="*/ 1357506 h 1772421"/>
              <a:gd name="connsiteX5" fmla="*/ 109 w 3366105"/>
              <a:gd name="connsiteY5" fmla="*/ 1772421 h 1772421"/>
              <a:gd name="connsiteX0" fmla="*/ 3366105 w 3366105"/>
              <a:gd name="connsiteY0" fmla="*/ 0 h 1772421"/>
              <a:gd name="connsiteX1" fmla="*/ 3366105 w 3366105"/>
              <a:gd name="connsiteY1" fmla="*/ 1002855 h 1772421"/>
              <a:gd name="connsiteX2" fmla="*/ 3152502 w 3366105"/>
              <a:gd name="connsiteY2" fmla="*/ 1244090 h 1772421"/>
              <a:gd name="connsiteX3" fmla="*/ 171480 w 3366105"/>
              <a:gd name="connsiteY3" fmla="*/ 1236709 h 1772421"/>
              <a:gd name="connsiteX4" fmla="*/ 2383 w 3366105"/>
              <a:gd name="connsiteY4" fmla="*/ 1357506 h 1772421"/>
              <a:gd name="connsiteX5" fmla="*/ 109 w 3366105"/>
              <a:gd name="connsiteY5" fmla="*/ 1772421 h 1772421"/>
              <a:gd name="connsiteX0" fmla="*/ 3363722 w 3363722"/>
              <a:gd name="connsiteY0" fmla="*/ 0 h 1772421"/>
              <a:gd name="connsiteX1" fmla="*/ 3363722 w 3363722"/>
              <a:gd name="connsiteY1" fmla="*/ 1002855 h 1772421"/>
              <a:gd name="connsiteX2" fmla="*/ 3150119 w 3363722"/>
              <a:gd name="connsiteY2" fmla="*/ 1244090 h 1772421"/>
              <a:gd name="connsiteX3" fmla="*/ 169097 w 3363722"/>
              <a:gd name="connsiteY3" fmla="*/ 1236709 h 1772421"/>
              <a:gd name="connsiteX4" fmla="*/ 0 w 3363722"/>
              <a:gd name="connsiteY4" fmla="*/ 1357506 h 1772421"/>
              <a:gd name="connsiteX5" fmla="*/ 1705 w 3363722"/>
              <a:gd name="connsiteY5" fmla="*/ 1772421 h 1772421"/>
              <a:gd name="connsiteX0" fmla="*/ 3363722 w 3363722"/>
              <a:gd name="connsiteY0" fmla="*/ 0 h 1772421"/>
              <a:gd name="connsiteX1" fmla="*/ 3363722 w 3363722"/>
              <a:gd name="connsiteY1" fmla="*/ 1002855 h 1772421"/>
              <a:gd name="connsiteX2" fmla="*/ 3283418 w 3363722"/>
              <a:gd name="connsiteY2" fmla="*/ 1244089 h 1772421"/>
              <a:gd name="connsiteX3" fmla="*/ 169097 w 3363722"/>
              <a:gd name="connsiteY3" fmla="*/ 1236709 h 1772421"/>
              <a:gd name="connsiteX4" fmla="*/ 0 w 3363722"/>
              <a:gd name="connsiteY4" fmla="*/ 1357506 h 1772421"/>
              <a:gd name="connsiteX5" fmla="*/ 1705 w 3363722"/>
              <a:gd name="connsiteY5" fmla="*/ 1772421 h 1772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63722" h="1772421">
                <a:moveTo>
                  <a:pt x="3363722" y="0"/>
                </a:moveTo>
                <a:lnTo>
                  <a:pt x="3363722" y="1002855"/>
                </a:lnTo>
                <a:cubicBezTo>
                  <a:pt x="3363722" y="1160530"/>
                  <a:pt x="3360270" y="1244089"/>
                  <a:pt x="3283418" y="1244089"/>
                </a:cubicBezTo>
                <a:lnTo>
                  <a:pt x="169097" y="1236709"/>
                </a:lnTo>
                <a:cubicBezTo>
                  <a:pt x="22447" y="1236709"/>
                  <a:pt x="2380" y="1218261"/>
                  <a:pt x="0" y="1357506"/>
                </a:cubicBezTo>
                <a:cubicBezTo>
                  <a:pt x="794" y="1614886"/>
                  <a:pt x="911" y="1515041"/>
                  <a:pt x="1705" y="1772421"/>
                </a:cubicBezTo>
              </a:path>
            </a:pathLst>
          </a:custGeom>
          <a:noFill/>
          <a:ln w="57150" cmpd="tri">
            <a:solidFill>
              <a:schemeClr val="accent2"/>
            </a:solidFill>
            <a:prstDash val="sysDot"/>
            <a:head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: Rounded Corners 378">
            <a:extLst>
              <a:ext uri="{FF2B5EF4-FFF2-40B4-BE49-F238E27FC236}">
                <a16:creationId xmlns:a16="http://schemas.microsoft.com/office/drawing/2014/main" id="{C1DEBF92-0D54-5479-8ACE-FF14D51AC797}"/>
              </a:ext>
            </a:extLst>
          </p:cNvPr>
          <p:cNvSpPr/>
          <p:nvPr/>
        </p:nvSpPr>
        <p:spPr>
          <a:xfrm>
            <a:off x="731075" y="158674"/>
            <a:ext cx="6134798" cy="298981"/>
          </a:xfrm>
          <a:prstGeom prst="roundRect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673F0DD8-5C94-148C-A70D-29AF1F2128B8}"/>
              </a:ext>
            </a:extLst>
          </p:cNvPr>
          <p:cNvSpPr txBox="1"/>
          <p:nvPr/>
        </p:nvSpPr>
        <p:spPr>
          <a:xfrm>
            <a:off x="1251800" y="151552"/>
            <a:ext cx="154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off-policy data flow</a:t>
            </a:r>
          </a:p>
        </p:txBody>
      </p: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612B074F-E193-AD69-A6AE-33DEE1AA02C4}"/>
              </a:ext>
            </a:extLst>
          </p:cNvPr>
          <p:cNvCxnSpPr>
            <a:cxnSpLocks/>
          </p:cNvCxnSpPr>
          <p:nvPr/>
        </p:nvCxnSpPr>
        <p:spPr>
          <a:xfrm>
            <a:off x="863218" y="302691"/>
            <a:ext cx="418586" cy="0"/>
          </a:xfrm>
          <a:prstGeom prst="straightConnector1">
            <a:avLst/>
          </a:prstGeom>
          <a:ln w="47625" cmpd="tri">
            <a:solidFill>
              <a:schemeClr val="accent2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TextBox 393">
            <a:extLst>
              <a:ext uri="{FF2B5EF4-FFF2-40B4-BE49-F238E27FC236}">
                <a16:creationId xmlns:a16="http://schemas.microsoft.com/office/drawing/2014/main" id="{E7E6FF3F-3D07-6D59-7BF9-6053D240ED3F}"/>
              </a:ext>
            </a:extLst>
          </p:cNvPr>
          <p:cNvSpPr txBox="1"/>
          <p:nvPr/>
        </p:nvSpPr>
        <p:spPr>
          <a:xfrm>
            <a:off x="3270858" y="156788"/>
            <a:ext cx="154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on-policy data flow</a:t>
            </a:r>
          </a:p>
        </p:txBody>
      </p: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E20D0FFA-FE23-B7FC-F97B-B722B64AF6C8}"/>
              </a:ext>
            </a:extLst>
          </p:cNvPr>
          <p:cNvCxnSpPr>
            <a:cxnSpLocks/>
          </p:cNvCxnSpPr>
          <p:nvPr/>
        </p:nvCxnSpPr>
        <p:spPr>
          <a:xfrm>
            <a:off x="2882276" y="307927"/>
            <a:ext cx="418586" cy="0"/>
          </a:xfrm>
          <a:prstGeom prst="straightConnector1">
            <a:avLst/>
          </a:prstGeom>
          <a:ln w="47625" cmpd="tri">
            <a:solidFill>
              <a:schemeClr val="accent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7B6F3E59-D894-8E16-5FAA-556587B5CB5B}"/>
              </a:ext>
            </a:extLst>
          </p:cNvPr>
          <p:cNvCxnSpPr>
            <a:cxnSpLocks/>
          </p:cNvCxnSpPr>
          <p:nvPr/>
        </p:nvCxnSpPr>
        <p:spPr>
          <a:xfrm>
            <a:off x="4885539" y="306339"/>
            <a:ext cx="418586" cy="0"/>
          </a:xfrm>
          <a:prstGeom prst="straightConnector1">
            <a:avLst/>
          </a:prstGeom>
          <a:ln w="47625" cmpd="tri">
            <a:solidFill>
              <a:schemeClr val="tx1">
                <a:lumMod val="50000"/>
                <a:lumOff val="50000"/>
              </a:schemeClr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396">
            <a:extLst>
              <a:ext uri="{FF2B5EF4-FFF2-40B4-BE49-F238E27FC236}">
                <a16:creationId xmlns:a16="http://schemas.microsoft.com/office/drawing/2014/main" id="{A1BCD176-1B19-5851-8B29-90430A780D80}"/>
              </a:ext>
            </a:extLst>
          </p:cNvPr>
          <p:cNvSpPr txBox="1"/>
          <p:nvPr/>
        </p:nvSpPr>
        <p:spPr>
          <a:xfrm>
            <a:off x="5282679" y="157505"/>
            <a:ext cx="1558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LMM training flow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B1D3FF4C-AC6D-E268-C2BE-84CC96DF09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0321" y="4779333"/>
            <a:ext cx="385162" cy="299943"/>
          </a:xfrm>
          <a:prstGeom prst="rect">
            <a:avLst/>
          </a:prstGeom>
        </p:spPr>
      </p:pic>
      <p:sp>
        <p:nvSpPr>
          <p:cNvPr id="89" name="Oval 88">
            <a:extLst>
              <a:ext uri="{FF2B5EF4-FFF2-40B4-BE49-F238E27FC236}">
                <a16:creationId xmlns:a16="http://schemas.microsoft.com/office/drawing/2014/main" id="{098FEBA0-7C3A-2921-BAAD-0FEC7FBB056B}"/>
              </a:ext>
            </a:extLst>
          </p:cNvPr>
          <p:cNvSpPr/>
          <p:nvPr/>
        </p:nvSpPr>
        <p:spPr>
          <a:xfrm>
            <a:off x="4498347" y="3035605"/>
            <a:ext cx="103533" cy="109538"/>
          </a:xfrm>
          <a:prstGeom prst="ellipse">
            <a:avLst/>
          </a:prstGeom>
          <a:solidFill>
            <a:srgbClr val="F788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2B6F6297-058B-534C-FEF8-AD558E8D56CE}"/>
              </a:ext>
            </a:extLst>
          </p:cNvPr>
          <p:cNvSpPr/>
          <p:nvPr/>
        </p:nvSpPr>
        <p:spPr>
          <a:xfrm>
            <a:off x="4499406" y="3659493"/>
            <a:ext cx="103533" cy="109538"/>
          </a:xfrm>
          <a:prstGeom prst="ellipse">
            <a:avLst/>
          </a:prstGeom>
          <a:solidFill>
            <a:srgbClr val="F788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B2E02818-9110-2B78-8B95-3F78C3F4B2C6}"/>
              </a:ext>
            </a:extLst>
          </p:cNvPr>
          <p:cNvSpPr/>
          <p:nvPr/>
        </p:nvSpPr>
        <p:spPr>
          <a:xfrm>
            <a:off x="4498613" y="5112056"/>
            <a:ext cx="103533" cy="109538"/>
          </a:xfrm>
          <a:prstGeom prst="ellipse">
            <a:avLst/>
          </a:prstGeom>
          <a:solidFill>
            <a:srgbClr val="F788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38409D1-CA05-CFBB-B5FC-CCD1819A8705}"/>
              </a:ext>
            </a:extLst>
          </p:cNvPr>
          <p:cNvSpPr txBox="1"/>
          <p:nvPr/>
        </p:nvSpPr>
        <p:spPr>
          <a:xfrm>
            <a:off x="4756375" y="5479771"/>
            <a:ext cx="246379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kern="1000" spc="-50" dirty="0">
                <a:solidFill>
                  <a:srgbClr val="F78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three responses </a:t>
            </a:r>
            <a:r>
              <a:rPr lang="en-US" sz="1200" b="1" kern="1000" spc="-50" dirty="0" err="1">
                <a:solidFill>
                  <a:srgbClr val="F78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w.r.t.</a:t>
            </a:r>
            <a:r>
              <a:rPr lang="en-US" sz="1200" b="1" kern="1000" spc="-50" dirty="0">
                <a:solidFill>
                  <a:srgbClr val="F78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new policy are “on-policy”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kern="1000" spc="-50" dirty="0">
                <a:solidFill>
                  <a:srgbClr val="F7887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DPO will start from this policy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3503690-B727-33C2-ECF2-10F00B6E31FE}"/>
              </a:ext>
            </a:extLst>
          </p:cNvPr>
          <p:cNvSpPr txBox="1"/>
          <p:nvPr/>
        </p:nvSpPr>
        <p:spPr>
          <a:xfrm>
            <a:off x="3789334" y="3741192"/>
            <a:ext cx="1972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</a:p>
          <a:p>
            <a:pPr algn="ctr">
              <a:lnSpc>
                <a:spcPts val="1200"/>
              </a:lnSpc>
            </a:pP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EA9CACA-5F92-7FE1-3AF7-3D38E951EC47}"/>
              </a:ext>
            </a:extLst>
          </p:cNvPr>
          <p:cNvSpPr txBox="1"/>
          <p:nvPr/>
        </p:nvSpPr>
        <p:spPr>
          <a:xfrm>
            <a:off x="2400811" y="786636"/>
            <a:ext cx="1972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</a:t>
            </a:r>
          </a:p>
          <a:p>
            <a:pPr algn="ctr">
              <a:lnSpc>
                <a:spcPts val="1200"/>
              </a:lnSpc>
            </a:pPr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</a:p>
        </p:txBody>
      </p:sp>
      <p:sp>
        <p:nvSpPr>
          <p:cNvPr id="120" name="Rounded Rectangle 12">
            <a:extLst>
              <a:ext uri="{FF2B5EF4-FFF2-40B4-BE49-F238E27FC236}">
                <a16:creationId xmlns:a16="http://schemas.microsoft.com/office/drawing/2014/main" id="{E2DC47E4-5D8F-EEA8-4B8F-E3A0E01F1738}"/>
              </a:ext>
            </a:extLst>
          </p:cNvPr>
          <p:cNvSpPr/>
          <p:nvPr/>
        </p:nvSpPr>
        <p:spPr>
          <a:xfrm>
            <a:off x="1787147" y="4255492"/>
            <a:ext cx="583294" cy="323733"/>
          </a:xfrm>
          <a:prstGeom prst="roundRect">
            <a:avLst>
              <a:gd name="adj" fmla="val 10570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G.T.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71D55189-6621-2974-3BAD-4BEDB9750762}"/>
              </a:ext>
            </a:extLst>
          </p:cNvPr>
          <p:cNvSpPr>
            <a:spLocks noChangeAspect="1"/>
          </p:cNvSpPr>
          <p:nvPr/>
        </p:nvSpPr>
        <p:spPr>
          <a:xfrm>
            <a:off x="1719042" y="4178655"/>
            <a:ext cx="222313" cy="222313"/>
          </a:xfrm>
          <a:prstGeom prst="ellipse">
            <a:avLst/>
          </a:prstGeom>
          <a:solidFill>
            <a:srgbClr val="EBEEF2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F2C0B02-CF78-F7D2-AC7C-1A68F3350299}"/>
              </a:ext>
            </a:extLst>
          </p:cNvPr>
          <p:cNvSpPr txBox="1"/>
          <p:nvPr/>
        </p:nvSpPr>
        <p:spPr>
          <a:xfrm>
            <a:off x="1665453" y="4147913"/>
            <a:ext cx="333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05AE3F9F-EE23-A0B3-D370-F6A452EFD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66" y="4193170"/>
            <a:ext cx="388612" cy="297028"/>
          </a:xfrm>
          <a:prstGeom prst="rect">
            <a:avLst/>
          </a:prstGeom>
        </p:spPr>
      </p:pic>
      <p:sp>
        <p:nvSpPr>
          <p:cNvPr id="125" name="Speech Bubble: Rectangle 193">
            <a:extLst>
              <a:ext uri="{FF2B5EF4-FFF2-40B4-BE49-F238E27FC236}">
                <a16:creationId xmlns:a16="http://schemas.microsoft.com/office/drawing/2014/main" id="{314DBB41-0FF8-9343-14C7-4BD31D64F00E}"/>
              </a:ext>
            </a:extLst>
          </p:cNvPr>
          <p:cNvSpPr/>
          <p:nvPr/>
        </p:nvSpPr>
        <p:spPr>
          <a:xfrm>
            <a:off x="1087499" y="4482026"/>
            <a:ext cx="376239" cy="114398"/>
          </a:xfrm>
          <a:custGeom>
            <a:avLst/>
            <a:gdLst>
              <a:gd name="connsiteX0" fmla="*/ 0 w 504631"/>
              <a:gd name="connsiteY0" fmla="*/ 0 h 199181"/>
              <a:gd name="connsiteX1" fmla="*/ 84105 w 504631"/>
              <a:gd name="connsiteY1" fmla="*/ 0 h 199181"/>
              <a:gd name="connsiteX2" fmla="*/ 84105 w 504631"/>
              <a:gd name="connsiteY2" fmla="*/ 0 h 199181"/>
              <a:gd name="connsiteX3" fmla="*/ 210263 w 504631"/>
              <a:gd name="connsiteY3" fmla="*/ 0 h 199181"/>
              <a:gd name="connsiteX4" fmla="*/ 504631 w 504631"/>
              <a:gd name="connsiteY4" fmla="*/ 0 h 199181"/>
              <a:gd name="connsiteX5" fmla="*/ 504631 w 504631"/>
              <a:gd name="connsiteY5" fmla="*/ 116189 h 199181"/>
              <a:gd name="connsiteX6" fmla="*/ 504631 w 504631"/>
              <a:gd name="connsiteY6" fmla="*/ 116189 h 199181"/>
              <a:gd name="connsiteX7" fmla="*/ 504631 w 504631"/>
              <a:gd name="connsiteY7" fmla="*/ 165984 h 199181"/>
              <a:gd name="connsiteX8" fmla="*/ 504631 w 504631"/>
              <a:gd name="connsiteY8" fmla="*/ 199181 h 199181"/>
              <a:gd name="connsiteX9" fmla="*/ 210263 w 504631"/>
              <a:gd name="connsiteY9" fmla="*/ 199181 h 199181"/>
              <a:gd name="connsiteX10" fmla="*/ 147186 w 504631"/>
              <a:gd name="connsiteY10" fmla="*/ 234775 h 199181"/>
              <a:gd name="connsiteX11" fmla="*/ 84105 w 504631"/>
              <a:gd name="connsiteY11" fmla="*/ 199181 h 199181"/>
              <a:gd name="connsiteX12" fmla="*/ 0 w 504631"/>
              <a:gd name="connsiteY12" fmla="*/ 199181 h 199181"/>
              <a:gd name="connsiteX13" fmla="*/ 0 w 504631"/>
              <a:gd name="connsiteY13" fmla="*/ 165984 h 199181"/>
              <a:gd name="connsiteX14" fmla="*/ 0 w 504631"/>
              <a:gd name="connsiteY14" fmla="*/ 116189 h 199181"/>
              <a:gd name="connsiteX15" fmla="*/ 0 w 504631"/>
              <a:gd name="connsiteY15" fmla="*/ 116189 h 199181"/>
              <a:gd name="connsiteX16" fmla="*/ 0 w 504631"/>
              <a:gd name="connsiteY16" fmla="*/ 0 h 199181"/>
              <a:gd name="connsiteX0" fmla="*/ 0 w 504631"/>
              <a:gd name="connsiteY0" fmla="*/ 0 h 199181"/>
              <a:gd name="connsiteX1" fmla="*/ 84105 w 504631"/>
              <a:gd name="connsiteY1" fmla="*/ 0 h 199181"/>
              <a:gd name="connsiteX2" fmla="*/ 84105 w 504631"/>
              <a:gd name="connsiteY2" fmla="*/ 0 h 199181"/>
              <a:gd name="connsiteX3" fmla="*/ 210263 w 504631"/>
              <a:gd name="connsiteY3" fmla="*/ 0 h 199181"/>
              <a:gd name="connsiteX4" fmla="*/ 504631 w 504631"/>
              <a:gd name="connsiteY4" fmla="*/ 0 h 199181"/>
              <a:gd name="connsiteX5" fmla="*/ 504631 w 504631"/>
              <a:gd name="connsiteY5" fmla="*/ 116189 h 199181"/>
              <a:gd name="connsiteX6" fmla="*/ 504631 w 504631"/>
              <a:gd name="connsiteY6" fmla="*/ 116189 h 199181"/>
              <a:gd name="connsiteX7" fmla="*/ 504631 w 504631"/>
              <a:gd name="connsiteY7" fmla="*/ 165984 h 199181"/>
              <a:gd name="connsiteX8" fmla="*/ 504631 w 504631"/>
              <a:gd name="connsiteY8" fmla="*/ 199181 h 199181"/>
              <a:gd name="connsiteX9" fmla="*/ 210263 w 504631"/>
              <a:gd name="connsiteY9" fmla="*/ 199181 h 199181"/>
              <a:gd name="connsiteX10" fmla="*/ 84105 w 504631"/>
              <a:gd name="connsiteY10" fmla="*/ 199181 h 199181"/>
              <a:gd name="connsiteX11" fmla="*/ 0 w 504631"/>
              <a:gd name="connsiteY11" fmla="*/ 199181 h 199181"/>
              <a:gd name="connsiteX12" fmla="*/ 0 w 504631"/>
              <a:gd name="connsiteY12" fmla="*/ 165984 h 199181"/>
              <a:gd name="connsiteX13" fmla="*/ 0 w 504631"/>
              <a:gd name="connsiteY13" fmla="*/ 116189 h 199181"/>
              <a:gd name="connsiteX14" fmla="*/ 0 w 504631"/>
              <a:gd name="connsiteY14" fmla="*/ 116189 h 199181"/>
              <a:gd name="connsiteX15" fmla="*/ 0 w 504631"/>
              <a:gd name="connsiteY15" fmla="*/ 0 h 19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4631" h="199181">
                <a:moveTo>
                  <a:pt x="0" y="0"/>
                </a:moveTo>
                <a:lnTo>
                  <a:pt x="84105" y="0"/>
                </a:lnTo>
                <a:lnTo>
                  <a:pt x="84105" y="0"/>
                </a:lnTo>
                <a:lnTo>
                  <a:pt x="210263" y="0"/>
                </a:lnTo>
                <a:lnTo>
                  <a:pt x="504631" y="0"/>
                </a:lnTo>
                <a:lnTo>
                  <a:pt x="504631" y="116189"/>
                </a:lnTo>
                <a:lnTo>
                  <a:pt x="504631" y="116189"/>
                </a:lnTo>
                <a:lnTo>
                  <a:pt x="504631" y="165984"/>
                </a:lnTo>
                <a:lnTo>
                  <a:pt x="504631" y="199181"/>
                </a:lnTo>
                <a:lnTo>
                  <a:pt x="210263" y="199181"/>
                </a:lnTo>
                <a:lnTo>
                  <a:pt x="84105" y="199181"/>
                </a:lnTo>
                <a:lnTo>
                  <a:pt x="0" y="199181"/>
                </a:lnTo>
                <a:lnTo>
                  <a:pt x="0" y="165984"/>
                </a:lnTo>
                <a:lnTo>
                  <a:pt x="0" y="116189"/>
                </a:lnTo>
                <a:lnTo>
                  <a:pt x="0" y="11618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EB5EB2F-09EB-CF77-F8B4-EC69F76FA3D9}"/>
              </a:ext>
            </a:extLst>
          </p:cNvPr>
          <p:cNvSpPr txBox="1"/>
          <p:nvPr/>
        </p:nvSpPr>
        <p:spPr>
          <a:xfrm>
            <a:off x="1021978" y="4434711"/>
            <a:ext cx="5084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F5BB4F1-D598-24C2-A627-D70EFAE3AA00}"/>
              </a:ext>
            </a:extLst>
          </p:cNvPr>
          <p:cNvSpPr txBox="1"/>
          <p:nvPr/>
        </p:nvSpPr>
        <p:spPr>
          <a:xfrm rot="5400000">
            <a:off x="1467417" y="448475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28" name="Rounded Rectangle 12">
            <a:extLst>
              <a:ext uri="{FF2B5EF4-FFF2-40B4-BE49-F238E27FC236}">
                <a16:creationId xmlns:a16="http://schemas.microsoft.com/office/drawing/2014/main" id="{BBC45B3A-CED3-F679-510D-C89B67229FEA}"/>
              </a:ext>
            </a:extLst>
          </p:cNvPr>
          <p:cNvSpPr/>
          <p:nvPr/>
        </p:nvSpPr>
        <p:spPr>
          <a:xfrm>
            <a:off x="1784928" y="4842939"/>
            <a:ext cx="583294" cy="323733"/>
          </a:xfrm>
          <a:prstGeom prst="roundRect">
            <a:avLst>
              <a:gd name="adj" fmla="val 10570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G.T.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B6FE0D05-CB8B-6D52-4AA4-F72BFFDE1E3F}"/>
              </a:ext>
            </a:extLst>
          </p:cNvPr>
          <p:cNvSpPr>
            <a:spLocks noChangeAspect="1"/>
          </p:cNvSpPr>
          <p:nvPr/>
        </p:nvSpPr>
        <p:spPr>
          <a:xfrm>
            <a:off x="1716823" y="4766102"/>
            <a:ext cx="222313" cy="222313"/>
          </a:xfrm>
          <a:prstGeom prst="ellipse">
            <a:avLst/>
          </a:prstGeom>
          <a:solidFill>
            <a:srgbClr val="EBEEF2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350627-E4C3-F7FC-62FD-0E80A8D50CC7}"/>
              </a:ext>
            </a:extLst>
          </p:cNvPr>
          <p:cNvSpPr txBox="1"/>
          <p:nvPr/>
        </p:nvSpPr>
        <p:spPr>
          <a:xfrm>
            <a:off x="1663234" y="4735360"/>
            <a:ext cx="333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EA4F4990-A8B0-1FEE-45FC-09531B397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147" y="4780617"/>
            <a:ext cx="388612" cy="297028"/>
          </a:xfrm>
          <a:prstGeom prst="rect">
            <a:avLst/>
          </a:prstGeom>
        </p:spPr>
      </p:pic>
      <p:sp>
        <p:nvSpPr>
          <p:cNvPr id="136" name="Speech Bubble: Rectangle 193">
            <a:extLst>
              <a:ext uri="{FF2B5EF4-FFF2-40B4-BE49-F238E27FC236}">
                <a16:creationId xmlns:a16="http://schemas.microsoft.com/office/drawing/2014/main" id="{0E1CB0E0-F4F3-1BE2-753B-2C4CD9FCDBC9}"/>
              </a:ext>
            </a:extLst>
          </p:cNvPr>
          <p:cNvSpPr/>
          <p:nvPr/>
        </p:nvSpPr>
        <p:spPr>
          <a:xfrm>
            <a:off x="1085280" y="5069473"/>
            <a:ext cx="376239" cy="114398"/>
          </a:xfrm>
          <a:custGeom>
            <a:avLst/>
            <a:gdLst>
              <a:gd name="connsiteX0" fmla="*/ 0 w 504631"/>
              <a:gd name="connsiteY0" fmla="*/ 0 h 199181"/>
              <a:gd name="connsiteX1" fmla="*/ 84105 w 504631"/>
              <a:gd name="connsiteY1" fmla="*/ 0 h 199181"/>
              <a:gd name="connsiteX2" fmla="*/ 84105 w 504631"/>
              <a:gd name="connsiteY2" fmla="*/ 0 h 199181"/>
              <a:gd name="connsiteX3" fmla="*/ 210263 w 504631"/>
              <a:gd name="connsiteY3" fmla="*/ 0 h 199181"/>
              <a:gd name="connsiteX4" fmla="*/ 504631 w 504631"/>
              <a:gd name="connsiteY4" fmla="*/ 0 h 199181"/>
              <a:gd name="connsiteX5" fmla="*/ 504631 w 504631"/>
              <a:gd name="connsiteY5" fmla="*/ 116189 h 199181"/>
              <a:gd name="connsiteX6" fmla="*/ 504631 w 504631"/>
              <a:gd name="connsiteY6" fmla="*/ 116189 h 199181"/>
              <a:gd name="connsiteX7" fmla="*/ 504631 w 504631"/>
              <a:gd name="connsiteY7" fmla="*/ 165984 h 199181"/>
              <a:gd name="connsiteX8" fmla="*/ 504631 w 504631"/>
              <a:gd name="connsiteY8" fmla="*/ 199181 h 199181"/>
              <a:gd name="connsiteX9" fmla="*/ 210263 w 504631"/>
              <a:gd name="connsiteY9" fmla="*/ 199181 h 199181"/>
              <a:gd name="connsiteX10" fmla="*/ 147186 w 504631"/>
              <a:gd name="connsiteY10" fmla="*/ 234775 h 199181"/>
              <a:gd name="connsiteX11" fmla="*/ 84105 w 504631"/>
              <a:gd name="connsiteY11" fmla="*/ 199181 h 199181"/>
              <a:gd name="connsiteX12" fmla="*/ 0 w 504631"/>
              <a:gd name="connsiteY12" fmla="*/ 199181 h 199181"/>
              <a:gd name="connsiteX13" fmla="*/ 0 w 504631"/>
              <a:gd name="connsiteY13" fmla="*/ 165984 h 199181"/>
              <a:gd name="connsiteX14" fmla="*/ 0 w 504631"/>
              <a:gd name="connsiteY14" fmla="*/ 116189 h 199181"/>
              <a:gd name="connsiteX15" fmla="*/ 0 w 504631"/>
              <a:gd name="connsiteY15" fmla="*/ 116189 h 199181"/>
              <a:gd name="connsiteX16" fmla="*/ 0 w 504631"/>
              <a:gd name="connsiteY16" fmla="*/ 0 h 199181"/>
              <a:gd name="connsiteX0" fmla="*/ 0 w 504631"/>
              <a:gd name="connsiteY0" fmla="*/ 0 h 199181"/>
              <a:gd name="connsiteX1" fmla="*/ 84105 w 504631"/>
              <a:gd name="connsiteY1" fmla="*/ 0 h 199181"/>
              <a:gd name="connsiteX2" fmla="*/ 84105 w 504631"/>
              <a:gd name="connsiteY2" fmla="*/ 0 h 199181"/>
              <a:gd name="connsiteX3" fmla="*/ 210263 w 504631"/>
              <a:gd name="connsiteY3" fmla="*/ 0 h 199181"/>
              <a:gd name="connsiteX4" fmla="*/ 504631 w 504631"/>
              <a:gd name="connsiteY4" fmla="*/ 0 h 199181"/>
              <a:gd name="connsiteX5" fmla="*/ 504631 w 504631"/>
              <a:gd name="connsiteY5" fmla="*/ 116189 h 199181"/>
              <a:gd name="connsiteX6" fmla="*/ 504631 w 504631"/>
              <a:gd name="connsiteY6" fmla="*/ 116189 h 199181"/>
              <a:gd name="connsiteX7" fmla="*/ 504631 w 504631"/>
              <a:gd name="connsiteY7" fmla="*/ 165984 h 199181"/>
              <a:gd name="connsiteX8" fmla="*/ 504631 w 504631"/>
              <a:gd name="connsiteY8" fmla="*/ 199181 h 199181"/>
              <a:gd name="connsiteX9" fmla="*/ 210263 w 504631"/>
              <a:gd name="connsiteY9" fmla="*/ 199181 h 199181"/>
              <a:gd name="connsiteX10" fmla="*/ 84105 w 504631"/>
              <a:gd name="connsiteY10" fmla="*/ 199181 h 199181"/>
              <a:gd name="connsiteX11" fmla="*/ 0 w 504631"/>
              <a:gd name="connsiteY11" fmla="*/ 199181 h 199181"/>
              <a:gd name="connsiteX12" fmla="*/ 0 w 504631"/>
              <a:gd name="connsiteY12" fmla="*/ 165984 h 199181"/>
              <a:gd name="connsiteX13" fmla="*/ 0 w 504631"/>
              <a:gd name="connsiteY13" fmla="*/ 116189 h 199181"/>
              <a:gd name="connsiteX14" fmla="*/ 0 w 504631"/>
              <a:gd name="connsiteY14" fmla="*/ 116189 h 199181"/>
              <a:gd name="connsiteX15" fmla="*/ 0 w 504631"/>
              <a:gd name="connsiteY15" fmla="*/ 0 h 19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4631" h="199181">
                <a:moveTo>
                  <a:pt x="0" y="0"/>
                </a:moveTo>
                <a:lnTo>
                  <a:pt x="84105" y="0"/>
                </a:lnTo>
                <a:lnTo>
                  <a:pt x="84105" y="0"/>
                </a:lnTo>
                <a:lnTo>
                  <a:pt x="210263" y="0"/>
                </a:lnTo>
                <a:lnTo>
                  <a:pt x="504631" y="0"/>
                </a:lnTo>
                <a:lnTo>
                  <a:pt x="504631" y="116189"/>
                </a:lnTo>
                <a:lnTo>
                  <a:pt x="504631" y="116189"/>
                </a:lnTo>
                <a:lnTo>
                  <a:pt x="504631" y="165984"/>
                </a:lnTo>
                <a:lnTo>
                  <a:pt x="504631" y="199181"/>
                </a:lnTo>
                <a:lnTo>
                  <a:pt x="210263" y="199181"/>
                </a:lnTo>
                <a:lnTo>
                  <a:pt x="84105" y="199181"/>
                </a:lnTo>
                <a:lnTo>
                  <a:pt x="0" y="199181"/>
                </a:lnTo>
                <a:lnTo>
                  <a:pt x="0" y="165984"/>
                </a:lnTo>
                <a:lnTo>
                  <a:pt x="0" y="116189"/>
                </a:lnTo>
                <a:lnTo>
                  <a:pt x="0" y="11618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A4FD055-76B4-C2EF-D497-8A24145AEDFB}"/>
              </a:ext>
            </a:extLst>
          </p:cNvPr>
          <p:cNvSpPr txBox="1"/>
          <p:nvPr/>
        </p:nvSpPr>
        <p:spPr>
          <a:xfrm>
            <a:off x="1019759" y="5022158"/>
            <a:ext cx="5084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6E6E6AC-315B-5A73-9221-F47E41170306}"/>
              </a:ext>
            </a:extLst>
          </p:cNvPr>
          <p:cNvSpPr txBox="1"/>
          <p:nvPr/>
        </p:nvSpPr>
        <p:spPr>
          <a:xfrm rot="5400000">
            <a:off x="1468155" y="419393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294A57A-8C0C-97CE-A289-84225CF4BBDD}"/>
              </a:ext>
            </a:extLst>
          </p:cNvPr>
          <p:cNvSpPr txBox="1"/>
          <p:nvPr/>
        </p:nvSpPr>
        <p:spPr>
          <a:xfrm rot="5400000">
            <a:off x="1468233" y="478686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+</a:t>
            </a:r>
          </a:p>
        </p:txBody>
      </p:sp>
      <p:pic>
        <p:nvPicPr>
          <p:cNvPr id="140" name="Picture 139" descr="A black background with many small colored dots&#10;&#10;Description automatically generated with medium confidence">
            <a:extLst>
              <a:ext uri="{FF2B5EF4-FFF2-40B4-BE49-F238E27FC236}">
                <a16:creationId xmlns:a16="http://schemas.microsoft.com/office/drawing/2014/main" id="{68D71F64-C1F2-8337-B018-F16EFB2B59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531" y="4784064"/>
            <a:ext cx="376980" cy="292714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A2A48A94-F069-C0C1-4E75-3939CF420A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2547" y="4782612"/>
            <a:ext cx="385162" cy="299943"/>
          </a:xfrm>
          <a:prstGeom prst="rect">
            <a:avLst/>
          </a:prstGeom>
        </p:spPr>
      </p:pic>
      <p:sp>
        <p:nvSpPr>
          <p:cNvPr id="160" name="Rounded Rectangle 12">
            <a:extLst>
              <a:ext uri="{FF2B5EF4-FFF2-40B4-BE49-F238E27FC236}">
                <a16:creationId xmlns:a16="http://schemas.microsoft.com/office/drawing/2014/main" id="{5AF57F38-F39D-4650-5AF8-CB31E87B6DA6}"/>
              </a:ext>
            </a:extLst>
          </p:cNvPr>
          <p:cNvSpPr/>
          <p:nvPr/>
        </p:nvSpPr>
        <p:spPr>
          <a:xfrm>
            <a:off x="3283081" y="3166559"/>
            <a:ext cx="583294" cy="323733"/>
          </a:xfrm>
          <a:prstGeom prst="roundRect">
            <a:avLst>
              <a:gd name="adj" fmla="val 10570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Rev.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03C08887-1E32-1F85-F82E-4038BFD24DCF}"/>
              </a:ext>
            </a:extLst>
          </p:cNvPr>
          <p:cNvSpPr>
            <a:spLocks noChangeAspect="1"/>
          </p:cNvSpPr>
          <p:nvPr/>
        </p:nvSpPr>
        <p:spPr>
          <a:xfrm>
            <a:off x="3214976" y="3089722"/>
            <a:ext cx="222313" cy="222313"/>
          </a:xfrm>
          <a:prstGeom prst="ellipse">
            <a:avLst/>
          </a:prstGeom>
          <a:solidFill>
            <a:srgbClr val="EBEEF2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18E3B35-1884-B0F0-11F1-0C6BA46C8BAD}"/>
              </a:ext>
            </a:extLst>
          </p:cNvPr>
          <p:cNvSpPr txBox="1"/>
          <p:nvPr/>
        </p:nvSpPr>
        <p:spPr>
          <a:xfrm>
            <a:off x="3161387" y="3058980"/>
            <a:ext cx="333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</p:txBody>
      </p:sp>
      <p:pic>
        <p:nvPicPr>
          <p:cNvPr id="180" name="Picture 179">
            <a:extLst>
              <a:ext uri="{FF2B5EF4-FFF2-40B4-BE49-F238E27FC236}">
                <a16:creationId xmlns:a16="http://schemas.microsoft.com/office/drawing/2014/main" id="{375047A0-F0B8-3913-4DC6-D1F208301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300" y="3104237"/>
            <a:ext cx="388612" cy="297028"/>
          </a:xfrm>
          <a:prstGeom prst="rect">
            <a:avLst/>
          </a:prstGeom>
        </p:spPr>
      </p:pic>
      <p:sp>
        <p:nvSpPr>
          <p:cNvPr id="182" name="Speech Bubble: Rectangle 193">
            <a:extLst>
              <a:ext uri="{FF2B5EF4-FFF2-40B4-BE49-F238E27FC236}">
                <a16:creationId xmlns:a16="http://schemas.microsoft.com/office/drawing/2014/main" id="{621B0B66-B755-F82A-D546-BD01181FE8FD}"/>
              </a:ext>
            </a:extLst>
          </p:cNvPr>
          <p:cNvSpPr/>
          <p:nvPr/>
        </p:nvSpPr>
        <p:spPr>
          <a:xfrm>
            <a:off x="2583433" y="3393093"/>
            <a:ext cx="376239" cy="114398"/>
          </a:xfrm>
          <a:custGeom>
            <a:avLst/>
            <a:gdLst>
              <a:gd name="connsiteX0" fmla="*/ 0 w 504631"/>
              <a:gd name="connsiteY0" fmla="*/ 0 h 199181"/>
              <a:gd name="connsiteX1" fmla="*/ 84105 w 504631"/>
              <a:gd name="connsiteY1" fmla="*/ 0 h 199181"/>
              <a:gd name="connsiteX2" fmla="*/ 84105 w 504631"/>
              <a:gd name="connsiteY2" fmla="*/ 0 h 199181"/>
              <a:gd name="connsiteX3" fmla="*/ 210263 w 504631"/>
              <a:gd name="connsiteY3" fmla="*/ 0 h 199181"/>
              <a:gd name="connsiteX4" fmla="*/ 504631 w 504631"/>
              <a:gd name="connsiteY4" fmla="*/ 0 h 199181"/>
              <a:gd name="connsiteX5" fmla="*/ 504631 w 504631"/>
              <a:gd name="connsiteY5" fmla="*/ 116189 h 199181"/>
              <a:gd name="connsiteX6" fmla="*/ 504631 w 504631"/>
              <a:gd name="connsiteY6" fmla="*/ 116189 h 199181"/>
              <a:gd name="connsiteX7" fmla="*/ 504631 w 504631"/>
              <a:gd name="connsiteY7" fmla="*/ 165984 h 199181"/>
              <a:gd name="connsiteX8" fmla="*/ 504631 w 504631"/>
              <a:gd name="connsiteY8" fmla="*/ 199181 h 199181"/>
              <a:gd name="connsiteX9" fmla="*/ 210263 w 504631"/>
              <a:gd name="connsiteY9" fmla="*/ 199181 h 199181"/>
              <a:gd name="connsiteX10" fmla="*/ 147186 w 504631"/>
              <a:gd name="connsiteY10" fmla="*/ 234775 h 199181"/>
              <a:gd name="connsiteX11" fmla="*/ 84105 w 504631"/>
              <a:gd name="connsiteY11" fmla="*/ 199181 h 199181"/>
              <a:gd name="connsiteX12" fmla="*/ 0 w 504631"/>
              <a:gd name="connsiteY12" fmla="*/ 199181 h 199181"/>
              <a:gd name="connsiteX13" fmla="*/ 0 w 504631"/>
              <a:gd name="connsiteY13" fmla="*/ 165984 h 199181"/>
              <a:gd name="connsiteX14" fmla="*/ 0 w 504631"/>
              <a:gd name="connsiteY14" fmla="*/ 116189 h 199181"/>
              <a:gd name="connsiteX15" fmla="*/ 0 w 504631"/>
              <a:gd name="connsiteY15" fmla="*/ 116189 h 199181"/>
              <a:gd name="connsiteX16" fmla="*/ 0 w 504631"/>
              <a:gd name="connsiteY16" fmla="*/ 0 h 199181"/>
              <a:gd name="connsiteX0" fmla="*/ 0 w 504631"/>
              <a:gd name="connsiteY0" fmla="*/ 0 h 199181"/>
              <a:gd name="connsiteX1" fmla="*/ 84105 w 504631"/>
              <a:gd name="connsiteY1" fmla="*/ 0 h 199181"/>
              <a:gd name="connsiteX2" fmla="*/ 84105 w 504631"/>
              <a:gd name="connsiteY2" fmla="*/ 0 h 199181"/>
              <a:gd name="connsiteX3" fmla="*/ 210263 w 504631"/>
              <a:gd name="connsiteY3" fmla="*/ 0 h 199181"/>
              <a:gd name="connsiteX4" fmla="*/ 504631 w 504631"/>
              <a:gd name="connsiteY4" fmla="*/ 0 h 199181"/>
              <a:gd name="connsiteX5" fmla="*/ 504631 w 504631"/>
              <a:gd name="connsiteY5" fmla="*/ 116189 h 199181"/>
              <a:gd name="connsiteX6" fmla="*/ 504631 w 504631"/>
              <a:gd name="connsiteY6" fmla="*/ 116189 h 199181"/>
              <a:gd name="connsiteX7" fmla="*/ 504631 w 504631"/>
              <a:gd name="connsiteY7" fmla="*/ 165984 h 199181"/>
              <a:gd name="connsiteX8" fmla="*/ 504631 w 504631"/>
              <a:gd name="connsiteY8" fmla="*/ 199181 h 199181"/>
              <a:gd name="connsiteX9" fmla="*/ 210263 w 504631"/>
              <a:gd name="connsiteY9" fmla="*/ 199181 h 199181"/>
              <a:gd name="connsiteX10" fmla="*/ 84105 w 504631"/>
              <a:gd name="connsiteY10" fmla="*/ 199181 h 199181"/>
              <a:gd name="connsiteX11" fmla="*/ 0 w 504631"/>
              <a:gd name="connsiteY11" fmla="*/ 199181 h 199181"/>
              <a:gd name="connsiteX12" fmla="*/ 0 w 504631"/>
              <a:gd name="connsiteY12" fmla="*/ 165984 h 199181"/>
              <a:gd name="connsiteX13" fmla="*/ 0 w 504631"/>
              <a:gd name="connsiteY13" fmla="*/ 116189 h 199181"/>
              <a:gd name="connsiteX14" fmla="*/ 0 w 504631"/>
              <a:gd name="connsiteY14" fmla="*/ 116189 h 199181"/>
              <a:gd name="connsiteX15" fmla="*/ 0 w 504631"/>
              <a:gd name="connsiteY15" fmla="*/ 0 h 19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4631" h="199181">
                <a:moveTo>
                  <a:pt x="0" y="0"/>
                </a:moveTo>
                <a:lnTo>
                  <a:pt x="84105" y="0"/>
                </a:lnTo>
                <a:lnTo>
                  <a:pt x="84105" y="0"/>
                </a:lnTo>
                <a:lnTo>
                  <a:pt x="210263" y="0"/>
                </a:lnTo>
                <a:lnTo>
                  <a:pt x="504631" y="0"/>
                </a:lnTo>
                <a:lnTo>
                  <a:pt x="504631" y="116189"/>
                </a:lnTo>
                <a:lnTo>
                  <a:pt x="504631" y="116189"/>
                </a:lnTo>
                <a:lnTo>
                  <a:pt x="504631" y="165984"/>
                </a:lnTo>
                <a:lnTo>
                  <a:pt x="504631" y="199181"/>
                </a:lnTo>
                <a:lnTo>
                  <a:pt x="210263" y="199181"/>
                </a:lnTo>
                <a:lnTo>
                  <a:pt x="84105" y="199181"/>
                </a:lnTo>
                <a:lnTo>
                  <a:pt x="0" y="199181"/>
                </a:lnTo>
                <a:lnTo>
                  <a:pt x="0" y="165984"/>
                </a:lnTo>
                <a:lnTo>
                  <a:pt x="0" y="116189"/>
                </a:lnTo>
                <a:lnTo>
                  <a:pt x="0" y="11618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28F084E0-580C-7DB5-2028-6D975B5ADD97}"/>
              </a:ext>
            </a:extLst>
          </p:cNvPr>
          <p:cNvSpPr txBox="1"/>
          <p:nvPr/>
        </p:nvSpPr>
        <p:spPr>
          <a:xfrm>
            <a:off x="2517912" y="3345778"/>
            <a:ext cx="5084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D1BD76A-3EB3-759F-4375-6ADA8EEE95AE}"/>
              </a:ext>
            </a:extLst>
          </p:cNvPr>
          <p:cNvSpPr txBox="1"/>
          <p:nvPr/>
        </p:nvSpPr>
        <p:spPr>
          <a:xfrm rot="5400000">
            <a:off x="2965732" y="339581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85" name="Rounded Rectangle 12">
            <a:extLst>
              <a:ext uri="{FF2B5EF4-FFF2-40B4-BE49-F238E27FC236}">
                <a16:creationId xmlns:a16="http://schemas.microsoft.com/office/drawing/2014/main" id="{CADA1F20-8680-AEC2-60F7-81F3677BD621}"/>
              </a:ext>
            </a:extLst>
          </p:cNvPr>
          <p:cNvSpPr/>
          <p:nvPr/>
        </p:nvSpPr>
        <p:spPr>
          <a:xfrm>
            <a:off x="3280862" y="3754006"/>
            <a:ext cx="583294" cy="323733"/>
          </a:xfrm>
          <a:prstGeom prst="roundRect">
            <a:avLst>
              <a:gd name="adj" fmla="val 10570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Gen.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F48D45DD-0ED5-3F4D-2F0C-CFAE7CEC0A53}"/>
              </a:ext>
            </a:extLst>
          </p:cNvPr>
          <p:cNvSpPr>
            <a:spLocks noChangeAspect="1"/>
          </p:cNvSpPr>
          <p:nvPr/>
        </p:nvSpPr>
        <p:spPr>
          <a:xfrm>
            <a:off x="3212757" y="3677169"/>
            <a:ext cx="222313" cy="222313"/>
          </a:xfrm>
          <a:prstGeom prst="ellipse">
            <a:avLst/>
          </a:prstGeom>
          <a:solidFill>
            <a:srgbClr val="EBEEF2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2BC2DAD-ADF6-7AA9-5837-D69F1F152F18}"/>
              </a:ext>
            </a:extLst>
          </p:cNvPr>
          <p:cNvSpPr txBox="1"/>
          <p:nvPr/>
        </p:nvSpPr>
        <p:spPr>
          <a:xfrm>
            <a:off x="3159168" y="3646427"/>
            <a:ext cx="333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</p:txBody>
      </p:sp>
      <p:pic>
        <p:nvPicPr>
          <p:cNvPr id="189" name="Picture 188">
            <a:extLst>
              <a:ext uri="{FF2B5EF4-FFF2-40B4-BE49-F238E27FC236}">
                <a16:creationId xmlns:a16="http://schemas.microsoft.com/office/drawing/2014/main" id="{7BF50A82-DB11-448C-A7D1-CF9445B1B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081" y="3691684"/>
            <a:ext cx="388612" cy="297028"/>
          </a:xfrm>
          <a:prstGeom prst="rect">
            <a:avLst/>
          </a:prstGeom>
        </p:spPr>
      </p:pic>
      <p:sp>
        <p:nvSpPr>
          <p:cNvPr id="190" name="Speech Bubble: Rectangle 193">
            <a:extLst>
              <a:ext uri="{FF2B5EF4-FFF2-40B4-BE49-F238E27FC236}">
                <a16:creationId xmlns:a16="http://schemas.microsoft.com/office/drawing/2014/main" id="{2E6874D5-A9A3-243F-607F-536536DC7F15}"/>
              </a:ext>
            </a:extLst>
          </p:cNvPr>
          <p:cNvSpPr/>
          <p:nvPr/>
        </p:nvSpPr>
        <p:spPr>
          <a:xfrm>
            <a:off x="2581214" y="3980540"/>
            <a:ext cx="376239" cy="114398"/>
          </a:xfrm>
          <a:custGeom>
            <a:avLst/>
            <a:gdLst>
              <a:gd name="connsiteX0" fmla="*/ 0 w 504631"/>
              <a:gd name="connsiteY0" fmla="*/ 0 h 199181"/>
              <a:gd name="connsiteX1" fmla="*/ 84105 w 504631"/>
              <a:gd name="connsiteY1" fmla="*/ 0 h 199181"/>
              <a:gd name="connsiteX2" fmla="*/ 84105 w 504631"/>
              <a:gd name="connsiteY2" fmla="*/ 0 h 199181"/>
              <a:gd name="connsiteX3" fmla="*/ 210263 w 504631"/>
              <a:gd name="connsiteY3" fmla="*/ 0 h 199181"/>
              <a:gd name="connsiteX4" fmla="*/ 504631 w 504631"/>
              <a:gd name="connsiteY4" fmla="*/ 0 h 199181"/>
              <a:gd name="connsiteX5" fmla="*/ 504631 w 504631"/>
              <a:gd name="connsiteY5" fmla="*/ 116189 h 199181"/>
              <a:gd name="connsiteX6" fmla="*/ 504631 w 504631"/>
              <a:gd name="connsiteY6" fmla="*/ 116189 h 199181"/>
              <a:gd name="connsiteX7" fmla="*/ 504631 w 504631"/>
              <a:gd name="connsiteY7" fmla="*/ 165984 h 199181"/>
              <a:gd name="connsiteX8" fmla="*/ 504631 w 504631"/>
              <a:gd name="connsiteY8" fmla="*/ 199181 h 199181"/>
              <a:gd name="connsiteX9" fmla="*/ 210263 w 504631"/>
              <a:gd name="connsiteY9" fmla="*/ 199181 h 199181"/>
              <a:gd name="connsiteX10" fmla="*/ 147186 w 504631"/>
              <a:gd name="connsiteY10" fmla="*/ 234775 h 199181"/>
              <a:gd name="connsiteX11" fmla="*/ 84105 w 504631"/>
              <a:gd name="connsiteY11" fmla="*/ 199181 h 199181"/>
              <a:gd name="connsiteX12" fmla="*/ 0 w 504631"/>
              <a:gd name="connsiteY12" fmla="*/ 199181 h 199181"/>
              <a:gd name="connsiteX13" fmla="*/ 0 w 504631"/>
              <a:gd name="connsiteY13" fmla="*/ 165984 h 199181"/>
              <a:gd name="connsiteX14" fmla="*/ 0 w 504631"/>
              <a:gd name="connsiteY14" fmla="*/ 116189 h 199181"/>
              <a:gd name="connsiteX15" fmla="*/ 0 w 504631"/>
              <a:gd name="connsiteY15" fmla="*/ 116189 h 199181"/>
              <a:gd name="connsiteX16" fmla="*/ 0 w 504631"/>
              <a:gd name="connsiteY16" fmla="*/ 0 h 199181"/>
              <a:gd name="connsiteX0" fmla="*/ 0 w 504631"/>
              <a:gd name="connsiteY0" fmla="*/ 0 h 199181"/>
              <a:gd name="connsiteX1" fmla="*/ 84105 w 504631"/>
              <a:gd name="connsiteY1" fmla="*/ 0 h 199181"/>
              <a:gd name="connsiteX2" fmla="*/ 84105 w 504631"/>
              <a:gd name="connsiteY2" fmla="*/ 0 h 199181"/>
              <a:gd name="connsiteX3" fmla="*/ 210263 w 504631"/>
              <a:gd name="connsiteY3" fmla="*/ 0 h 199181"/>
              <a:gd name="connsiteX4" fmla="*/ 504631 w 504631"/>
              <a:gd name="connsiteY4" fmla="*/ 0 h 199181"/>
              <a:gd name="connsiteX5" fmla="*/ 504631 w 504631"/>
              <a:gd name="connsiteY5" fmla="*/ 116189 h 199181"/>
              <a:gd name="connsiteX6" fmla="*/ 504631 w 504631"/>
              <a:gd name="connsiteY6" fmla="*/ 116189 h 199181"/>
              <a:gd name="connsiteX7" fmla="*/ 504631 w 504631"/>
              <a:gd name="connsiteY7" fmla="*/ 165984 h 199181"/>
              <a:gd name="connsiteX8" fmla="*/ 504631 w 504631"/>
              <a:gd name="connsiteY8" fmla="*/ 199181 h 199181"/>
              <a:gd name="connsiteX9" fmla="*/ 210263 w 504631"/>
              <a:gd name="connsiteY9" fmla="*/ 199181 h 199181"/>
              <a:gd name="connsiteX10" fmla="*/ 84105 w 504631"/>
              <a:gd name="connsiteY10" fmla="*/ 199181 h 199181"/>
              <a:gd name="connsiteX11" fmla="*/ 0 w 504631"/>
              <a:gd name="connsiteY11" fmla="*/ 199181 h 199181"/>
              <a:gd name="connsiteX12" fmla="*/ 0 w 504631"/>
              <a:gd name="connsiteY12" fmla="*/ 165984 h 199181"/>
              <a:gd name="connsiteX13" fmla="*/ 0 w 504631"/>
              <a:gd name="connsiteY13" fmla="*/ 116189 h 199181"/>
              <a:gd name="connsiteX14" fmla="*/ 0 w 504631"/>
              <a:gd name="connsiteY14" fmla="*/ 116189 h 199181"/>
              <a:gd name="connsiteX15" fmla="*/ 0 w 504631"/>
              <a:gd name="connsiteY15" fmla="*/ 0 h 19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4631" h="199181">
                <a:moveTo>
                  <a:pt x="0" y="0"/>
                </a:moveTo>
                <a:lnTo>
                  <a:pt x="84105" y="0"/>
                </a:lnTo>
                <a:lnTo>
                  <a:pt x="84105" y="0"/>
                </a:lnTo>
                <a:lnTo>
                  <a:pt x="210263" y="0"/>
                </a:lnTo>
                <a:lnTo>
                  <a:pt x="504631" y="0"/>
                </a:lnTo>
                <a:lnTo>
                  <a:pt x="504631" y="116189"/>
                </a:lnTo>
                <a:lnTo>
                  <a:pt x="504631" y="116189"/>
                </a:lnTo>
                <a:lnTo>
                  <a:pt x="504631" y="165984"/>
                </a:lnTo>
                <a:lnTo>
                  <a:pt x="504631" y="199181"/>
                </a:lnTo>
                <a:lnTo>
                  <a:pt x="210263" y="199181"/>
                </a:lnTo>
                <a:lnTo>
                  <a:pt x="84105" y="199181"/>
                </a:lnTo>
                <a:lnTo>
                  <a:pt x="0" y="199181"/>
                </a:lnTo>
                <a:lnTo>
                  <a:pt x="0" y="165984"/>
                </a:lnTo>
                <a:lnTo>
                  <a:pt x="0" y="116189"/>
                </a:lnTo>
                <a:lnTo>
                  <a:pt x="0" y="11618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6D881F1E-2256-F1C2-E624-B6F221E8F668}"/>
              </a:ext>
            </a:extLst>
          </p:cNvPr>
          <p:cNvSpPr txBox="1"/>
          <p:nvPr/>
        </p:nvSpPr>
        <p:spPr>
          <a:xfrm>
            <a:off x="2515693" y="3933225"/>
            <a:ext cx="5084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5277BF4-20D4-E3E6-98BD-7B9ABCDB43CE}"/>
              </a:ext>
            </a:extLst>
          </p:cNvPr>
          <p:cNvSpPr txBox="1"/>
          <p:nvPr/>
        </p:nvSpPr>
        <p:spPr>
          <a:xfrm rot="5400000">
            <a:off x="2964089" y="310500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CEA9EAB7-9D75-57C8-3833-0BC0C08800A1}"/>
              </a:ext>
            </a:extLst>
          </p:cNvPr>
          <p:cNvSpPr txBox="1"/>
          <p:nvPr/>
        </p:nvSpPr>
        <p:spPr>
          <a:xfrm rot="5400000">
            <a:off x="2964167" y="369793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+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4C93F06-F5B5-A46B-B4A2-DF1CD06852BC}"/>
              </a:ext>
            </a:extLst>
          </p:cNvPr>
          <p:cNvCxnSpPr>
            <a:cxnSpLocks/>
          </p:cNvCxnSpPr>
          <p:nvPr/>
        </p:nvCxnSpPr>
        <p:spPr>
          <a:xfrm>
            <a:off x="989710" y="4142617"/>
            <a:ext cx="29644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ounded Rectangle 12">
            <a:extLst>
              <a:ext uri="{FF2B5EF4-FFF2-40B4-BE49-F238E27FC236}">
                <a16:creationId xmlns:a16="http://schemas.microsoft.com/office/drawing/2014/main" id="{56BB4EB8-3A81-DC8B-F160-7AD8D8C11319}"/>
              </a:ext>
            </a:extLst>
          </p:cNvPr>
          <p:cNvSpPr/>
          <p:nvPr/>
        </p:nvSpPr>
        <p:spPr>
          <a:xfrm>
            <a:off x="1777260" y="5334554"/>
            <a:ext cx="583294" cy="323733"/>
          </a:xfrm>
          <a:prstGeom prst="roundRect">
            <a:avLst>
              <a:gd name="adj" fmla="val 10570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G.T.</a:t>
            </a:r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B37FAA6C-DF38-DFB5-2E18-6F7729A2197E}"/>
              </a:ext>
            </a:extLst>
          </p:cNvPr>
          <p:cNvSpPr>
            <a:spLocks noChangeAspect="1"/>
          </p:cNvSpPr>
          <p:nvPr/>
        </p:nvSpPr>
        <p:spPr>
          <a:xfrm>
            <a:off x="1709155" y="5257717"/>
            <a:ext cx="222313" cy="222313"/>
          </a:xfrm>
          <a:prstGeom prst="ellipse">
            <a:avLst/>
          </a:prstGeom>
          <a:solidFill>
            <a:srgbClr val="EBEEF2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78444F4B-990E-DC30-8B9C-898D2B7B1635}"/>
              </a:ext>
            </a:extLst>
          </p:cNvPr>
          <p:cNvSpPr txBox="1"/>
          <p:nvPr/>
        </p:nvSpPr>
        <p:spPr>
          <a:xfrm>
            <a:off x="1655566" y="5226975"/>
            <a:ext cx="333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</p:txBody>
      </p:sp>
      <p:pic>
        <p:nvPicPr>
          <p:cNvPr id="251" name="Picture 250">
            <a:extLst>
              <a:ext uri="{FF2B5EF4-FFF2-40B4-BE49-F238E27FC236}">
                <a16:creationId xmlns:a16="http://schemas.microsoft.com/office/drawing/2014/main" id="{0CC0823E-42C0-53A8-8E2E-0C419DC24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79" y="5272232"/>
            <a:ext cx="388612" cy="297028"/>
          </a:xfrm>
          <a:prstGeom prst="rect">
            <a:avLst/>
          </a:prstGeom>
        </p:spPr>
      </p:pic>
      <p:sp>
        <p:nvSpPr>
          <p:cNvPr id="252" name="Speech Bubble: Rectangle 193">
            <a:extLst>
              <a:ext uri="{FF2B5EF4-FFF2-40B4-BE49-F238E27FC236}">
                <a16:creationId xmlns:a16="http://schemas.microsoft.com/office/drawing/2014/main" id="{BB4AEF57-9A5A-8939-A3F2-516EC7EF5C96}"/>
              </a:ext>
            </a:extLst>
          </p:cNvPr>
          <p:cNvSpPr/>
          <p:nvPr/>
        </p:nvSpPr>
        <p:spPr>
          <a:xfrm>
            <a:off x="1077612" y="5561088"/>
            <a:ext cx="376239" cy="114398"/>
          </a:xfrm>
          <a:custGeom>
            <a:avLst/>
            <a:gdLst>
              <a:gd name="connsiteX0" fmla="*/ 0 w 504631"/>
              <a:gd name="connsiteY0" fmla="*/ 0 h 199181"/>
              <a:gd name="connsiteX1" fmla="*/ 84105 w 504631"/>
              <a:gd name="connsiteY1" fmla="*/ 0 h 199181"/>
              <a:gd name="connsiteX2" fmla="*/ 84105 w 504631"/>
              <a:gd name="connsiteY2" fmla="*/ 0 h 199181"/>
              <a:gd name="connsiteX3" fmla="*/ 210263 w 504631"/>
              <a:gd name="connsiteY3" fmla="*/ 0 h 199181"/>
              <a:gd name="connsiteX4" fmla="*/ 504631 w 504631"/>
              <a:gd name="connsiteY4" fmla="*/ 0 h 199181"/>
              <a:gd name="connsiteX5" fmla="*/ 504631 w 504631"/>
              <a:gd name="connsiteY5" fmla="*/ 116189 h 199181"/>
              <a:gd name="connsiteX6" fmla="*/ 504631 w 504631"/>
              <a:gd name="connsiteY6" fmla="*/ 116189 h 199181"/>
              <a:gd name="connsiteX7" fmla="*/ 504631 w 504631"/>
              <a:gd name="connsiteY7" fmla="*/ 165984 h 199181"/>
              <a:gd name="connsiteX8" fmla="*/ 504631 w 504631"/>
              <a:gd name="connsiteY8" fmla="*/ 199181 h 199181"/>
              <a:gd name="connsiteX9" fmla="*/ 210263 w 504631"/>
              <a:gd name="connsiteY9" fmla="*/ 199181 h 199181"/>
              <a:gd name="connsiteX10" fmla="*/ 147186 w 504631"/>
              <a:gd name="connsiteY10" fmla="*/ 234775 h 199181"/>
              <a:gd name="connsiteX11" fmla="*/ 84105 w 504631"/>
              <a:gd name="connsiteY11" fmla="*/ 199181 h 199181"/>
              <a:gd name="connsiteX12" fmla="*/ 0 w 504631"/>
              <a:gd name="connsiteY12" fmla="*/ 199181 h 199181"/>
              <a:gd name="connsiteX13" fmla="*/ 0 w 504631"/>
              <a:gd name="connsiteY13" fmla="*/ 165984 h 199181"/>
              <a:gd name="connsiteX14" fmla="*/ 0 w 504631"/>
              <a:gd name="connsiteY14" fmla="*/ 116189 h 199181"/>
              <a:gd name="connsiteX15" fmla="*/ 0 w 504631"/>
              <a:gd name="connsiteY15" fmla="*/ 116189 h 199181"/>
              <a:gd name="connsiteX16" fmla="*/ 0 w 504631"/>
              <a:gd name="connsiteY16" fmla="*/ 0 h 199181"/>
              <a:gd name="connsiteX0" fmla="*/ 0 w 504631"/>
              <a:gd name="connsiteY0" fmla="*/ 0 h 199181"/>
              <a:gd name="connsiteX1" fmla="*/ 84105 w 504631"/>
              <a:gd name="connsiteY1" fmla="*/ 0 h 199181"/>
              <a:gd name="connsiteX2" fmla="*/ 84105 w 504631"/>
              <a:gd name="connsiteY2" fmla="*/ 0 h 199181"/>
              <a:gd name="connsiteX3" fmla="*/ 210263 w 504631"/>
              <a:gd name="connsiteY3" fmla="*/ 0 h 199181"/>
              <a:gd name="connsiteX4" fmla="*/ 504631 w 504631"/>
              <a:gd name="connsiteY4" fmla="*/ 0 h 199181"/>
              <a:gd name="connsiteX5" fmla="*/ 504631 w 504631"/>
              <a:gd name="connsiteY5" fmla="*/ 116189 h 199181"/>
              <a:gd name="connsiteX6" fmla="*/ 504631 w 504631"/>
              <a:gd name="connsiteY6" fmla="*/ 116189 h 199181"/>
              <a:gd name="connsiteX7" fmla="*/ 504631 w 504631"/>
              <a:gd name="connsiteY7" fmla="*/ 165984 h 199181"/>
              <a:gd name="connsiteX8" fmla="*/ 504631 w 504631"/>
              <a:gd name="connsiteY8" fmla="*/ 199181 h 199181"/>
              <a:gd name="connsiteX9" fmla="*/ 210263 w 504631"/>
              <a:gd name="connsiteY9" fmla="*/ 199181 h 199181"/>
              <a:gd name="connsiteX10" fmla="*/ 84105 w 504631"/>
              <a:gd name="connsiteY10" fmla="*/ 199181 h 199181"/>
              <a:gd name="connsiteX11" fmla="*/ 0 w 504631"/>
              <a:gd name="connsiteY11" fmla="*/ 199181 h 199181"/>
              <a:gd name="connsiteX12" fmla="*/ 0 w 504631"/>
              <a:gd name="connsiteY12" fmla="*/ 165984 h 199181"/>
              <a:gd name="connsiteX13" fmla="*/ 0 w 504631"/>
              <a:gd name="connsiteY13" fmla="*/ 116189 h 199181"/>
              <a:gd name="connsiteX14" fmla="*/ 0 w 504631"/>
              <a:gd name="connsiteY14" fmla="*/ 116189 h 199181"/>
              <a:gd name="connsiteX15" fmla="*/ 0 w 504631"/>
              <a:gd name="connsiteY15" fmla="*/ 0 h 19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4631" h="199181">
                <a:moveTo>
                  <a:pt x="0" y="0"/>
                </a:moveTo>
                <a:lnTo>
                  <a:pt x="84105" y="0"/>
                </a:lnTo>
                <a:lnTo>
                  <a:pt x="84105" y="0"/>
                </a:lnTo>
                <a:lnTo>
                  <a:pt x="210263" y="0"/>
                </a:lnTo>
                <a:lnTo>
                  <a:pt x="504631" y="0"/>
                </a:lnTo>
                <a:lnTo>
                  <a:pt x="504631" y="116189"/>
                </a:lnTo>
                <a:lnTo>
                  <a:pt x="504631" y="116189"/>
                </a:lnTo>
                <a:lnTo>
                  <a:pt x="504631" y="165984"/>
                </a:lnTo>
                <a:lnTo>
                  <a:pt x="504631" y="199181"/>
                </a:lnTo>
                <a:lnTo>
                  <a:pt x="210263" y="199181"/>
                </a:lnTo>
                <a:lnTo>
                  <a:pt x="84105" y="199181"/>
                </a:lnTo>
                <a:lnTo>
                  <a:pt x="0" y="199181"/>
                </a:lnTo>
                <a:lnTo>
                  <a:pt x="0" y="165984"/>
                </a:lnTo>
                <a:lnTo>
                  <a:pt x="0" y="116189"/>
                </a:lnTo>
                <a:lnTo>
                  <a:pt x="0" y="11618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D42E1B1F-7DB6-5706-4B29-7A8A6B588315}"/>
              </a:ext>
            </a:extLst>
          </p:cNvPr>
          <p:cNvSpPr txBox="1"/>
          <p:nvPr/>
        </p:nvSpPr>
        <p:spPr>
          <a:xfrm>
            <a:off x="1012091" y="5513773"/>
            <a:ext cx="5084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F26B619A-5881-B710-76E2-DFEAD12028AA}"/>
              </a:ext>
            </a:extLst>
          </p:cNvPr>
          <p:cNvSpPr txBox="1"/>
          <p:nvPr/>
        </p:nvSpPr>
        <p:spPr>
          <a:xfrm rot="5400000">
            <a:off x="1458268" y="52729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3EB4A8A-9DD7-586E-BAC3-CE4CEDFD4B95}"/>
              </a:ext>
            </a:extLst>
          </p:cNvPr>
          <p:cNvSpPr txBox="1"/>
          <p:nvPr/>
        </p:nvSpPr>
        <p:spPr>
          <a:xfrm rot="5400000">
            <a:off x="1461929" y="54876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9621D01A-B7BC-7554-B6DC-635691F788CA}"/>
                  </a:ext>
                </a:extLst>
              </p:cNvPr>
              <p:cNvSpPr txBox="1"/>
              <p:nvPr/>
            </p:nvSpPr>
            <p:spPr>
              <a:xfrm>
                <a:off x="1414091" y="5707739"/>
                <a:ext cx="372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9621D01A-B7BC-7554-B6DC-635691F78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91" y="5707739"/>
                <a:ext cx="37221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Rounded Rectangle 12">
            <a:extLst>
              <a:ext uri="{FF2B5EF4-FFF2-40B4-BE49-F238E27FC236}">
                <a16:creationId xmlns:a16="http://schemas.microsoft.com/office/drawing/2014/main" id="{6A3791E5-8EE6-77E5-2153-585AB98071B0}"/>
              </a:ext>
            </a:extLst>
          </p:cNvPr>
          <p:cNvSpPr/>
          <p:nvPr/>
        </p:nvSpPr>
        <p:spPr>
          <a:xfrm>
            <a:off x="3269418" y="5336915"/>
            <a:ext cx="583294" cy="323733"/>
          </a:xfrm>
          <a:prstGeom prst="roundRect">
            <a:avLst>
              <a:gd name="adj" fmla="val 10570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Rev.</a:t>
            </a:r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1291DD41-F168-B6FE-E31F-C6CFE9CC5655}"/>
              </a:ext>
            </a:extLst>
          </p:cNvPr>
          <p:cNvSpPr>
            <a:spLocks noChangeAspect="1"/>
          </p:cNvSpPr>
          <p:nvPr/>
        </p:nvSpPr>
        <p:spPr>
          <a:xfrm>
            <a:off x="3201313" y="5260078"/>
            <a:ext cx="222313" cy="222313"/>
          </a:xfrm>
          <a:prstGeom prst="ellipse">
            <a:avLst/>
          </a:prstGeom>
          <a:solidFill>
            <a:srgbClr val="EBEEF2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B9D6E13E-B512-89A6-1023-31BB87D32AD8}"/>
              </a:ext>
            </a:extLst>
          </p:cNvPr>
          <p:cNvSpPr txBox="1"/>
          <p:nvPr/>
        </p:nvSpPr>
        <p:spPr>
          <a:xfrm>
            <a:off x="3147724" y="5229336"/>
            <a:ext cx="3337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</p:txBody>
      </p:sp>
      <p:pic>
        <p:nvPicPr>
          <p:cNvPr id="267" name="Picture 266">
            <a:extLst>
              <a:ext uri="{FF2B5EF4-FFF2-40B4-BE49-F238E27FC236}">
                <a16:creationId xmlns:a16="http://schemas.microsoft.com/office/drawing/2014/main" id="{99DBF4E3-1FB4-97E9-B146-CDEBF55EC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637" y="5274593"/>
            <a:ext cx="388612" cy="297028"/>
          </a:xfrm>
          <a:prstGeom prst="rect">
            <a:avLst/>
          </a:prstGeom>
        </p:spPr>
      </p:pic>
      <p:sp>
        <p:nvSpPr>
          <p:cNvPr id="268" name="Speech Bubble: Rectangle 193">
            <a:extLst>
              <a:ext uri="{FF2B5EF4-FFF2-40B4-BE49-F238E27FC236}">
                <a16:creationId xmlns:a16="http://schemas.microsoft.com/office/drawing/2014/main" id="{87D42705-706B-07E7-441B-844915A58F3D}"/>
              </a:ext>
            </a:extLst>
          </p:cNvPr>
          <p:cNvSpPr/>
          <p:nvPr/>
        </p:nvSpPr>
        <p:spPr>
          <a:xfrm>
            <a:off x="2569770" y="5563449"/>
            <a:ext cx="376239" cy="114398"/>
          </a:xfrm>
          <a:custGeom>
            <a:avLst/>
            <a:gdLst>
              <a:gd name="connsiteX0" fmla="*/ 0 w 504631"/>
              <a:gd name="connsiteY0" fmla="*/ 0 h 199181"/>
              <a:gd name="connsiteX1" fmla="*/ 84105 w 504631"/>
              <a:gd name="connsiteY1" fmla="*/ 0 h 199181"/>
              <a:gd name="connsiteX2" fmla="*/ 84105 w 504631"/>
              <a:gd name="connsiteY2" fmla="*/ 0 h 199181"/>
              <a:gd name="connsiteX3" fmla="*/ 210263 w 504631"/>
              <a:gd name="connsiteY3" fmla="*/ 0 h 199181"/>
              <a:gd name="connsiteX4" fmla="*/ 504631 w 504631"/>
              <a:gd name="connsiteY4" fmla="*/ 0 h 199181"/>
              <a:gd name="connsiteX5" fmla="*/ 504631 w 504631"/>
              <a:gd name="connsiteY5" fmla="*/ 116189 h 199181"/>
              <a:gd name="connsiteX6" fmla="*/ 504631 w 504631"/>
              <a:gd name="connsiteY6" fmla="*/ 116189 h 199181"/>
              <a:gd name="connsiteX7" fmla="*/ 504631 w 504631"/>
              <a:gd name="connsiteY7" fmla="*/ 165984 h 199181"/>
              <a:gd name="connsiteX8" fmla="*/ 504631 w 504631"/>
              <a:gd name="connsiteY8" fmla="*/ 199181 h 199181"/>
              <a:gd name="connsiteX9" fmla="*/ 210263 w 504631"/>
              <a:gd name="connsiteY9" fmla="*/ 199181 h 199181"/>
              <a:gd name="connsiteX10" fmla="*/ 147186 w 504631"/>
              <a:gd name="connsiteY10" fmla="*/ 234775 h 199181"/>
              <a:gd name="connsiteX11" fmla="*/ 84105 w 504631"/>
              <a:gd name="connsiteY11" fmla="*/ 199181 h 199181"/>
              <a:gd name="connsiteX12" fmla="*/ 0 w 504631"/>
              <a:gd name="connsiteY12" fmla="*/ 199181 h 199181"/>
              <a:gd name="connsiteX13" fmla="*/ 0 w 504631"/>
              <a:gd name="connsiteY13" fmla="*/ 165984 h 199181"/>
              <a:gd name="connsiteX14" fmla="*/ 0 w 504631"/>
              <a:gd name="connsiteY14" fmla="*/ 116189 h 199181"/>
              <a:gd name="connsiteX15" fmla="*/ 0 w 504631"/>
              <a:gd name="connsiteY15" fmla="*/ 116189 h 199181"/>
              <a:gd name="connsiteX16" fmla="*/ 0 w 504631"/>
              <a:gd name="connsiteY16" fmla="*/ 0 h 199181"/>
              <a:gd name="connsiteX0" fmla="*/ 0 w 504631"/>
              <a:gd name="connsiteY0" fmla="*/ 0 h 199181"/>
              <a:gd name="connsiteX1" fmla="*/ 84105 w 504631"/>
              <a:gd name="connsiteY1" fmla="*/ 0 h 199181"/>
              <a:gd name="connsiteX2" fmla="*/ 84105 w 504631"/>
              <a:gd name="connsiteY2" fmla="*/ 0 h 199181"/>
              <a:gd name="connsiteX3" fmla="*/ 210263 w 504631"/>
              <a:gd name="connsiteY3" fmla="*/ 0 h 199181"/>
              <a:gd name="connsiteX4" fmla="*/ 504631 w 504631"/>
              <a:gd name="connsiteY4" fmla="*/ 0 h 199181"/>
              <a:gd name="connsiteX5" fmla="*/ 504631 w 504631"/>
              <a:gd name="connsiteY5" fmla="*/ 116189 h 199181"/>
              <a:gd name="connsiteX6" fmla="*/ 504631 w 504631"/>
              <a:gd name="connsiteY6" fmla="*/ 116189 h 199181"/>
              <a:gd name="connsiteX7" fmla="*/ 504631 w 504631"/>
              <a:gd name="connsiteY7" fmla="*/ 165984 h 199181"/>
              <a:gd name="connsiteX8" fmla="*/ 504631 w 504631"/>
              <a:gd name="connsiteY8" fmla="*/ 199181 h 199181"/>
              <a:gd name="connsiteX9" fmla="*/ 210263 w 504631"/>
              <a:gd name="connsiteY9" fmla="*/ 199181 h 199181"/>
              <a:gd name="connsiteX10" fmla="*/ 84105 w 504631"/>
              <a:gd name="connsiteY10" fmla="*/ 199181 h 199181"/>
              <a:gd name="connsiteX11" fmla="*/ 0 w 504631"/>
              <a:gd name="connsiteY11" fmla="*/ 199181 h 199181"/>
              <a:gd name="connsiteX12" fmla="*/ 0 w 504631"/>
              <a:gd name="connsiteY12" fmla="*/ 165984 h 199181"/>
              <a:gd name="connsiteX13" fmla="*/ 0 w 504631"/>
              <a:gd name="connsiteY13" fmla="*/ 116189 h 199181"/>
              <a:gd name="connsiteX14" fmla="*/ 0 w 504631"/>
              <a:gd name="connsiteY14" fmla="*/ 116189 h 199181"/>
              <a:gd name="connsiteX15" fmla="*/ 0 w 504631"/>
              <a:gd name="connsiteY15" fmla="*/ 0 h 19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04631" h="199181">
                <a:moveTo>
                  <a:pt x="0" y="0"/>
                </a:moveTo>
                <a:lnTo>
                  <a:pt x="84105" y="0"/>
                </a:lnTo>
                <a:lnTo>
                  <a:pt x="84105" y="0"/>
                </a:lnTo>
                <a:lnTo>
                  <a:pt x="210263" y="0"/>
                </a:lnTo>
                <a:lnTo>
                  <a:pt x="504631" y="0"/>
                </a:lnTo>
                <a:lnTo>
                  <a:pt x="504631" y="116189"/>
                </a:lnTo>
                <a:lnTo>
                  <a:pt x="504631" y="116189"/>
                </a:lnTo>
                <a:lnTo>
                  <a:pt x="504631" y="165984"/>
                </a:lnTo>
                <a:lnTo>
                  <a:pt x="504631" y="199181"/>
                </a:lnTo>
                <a:lnTo>
                  <a:pt x="210263" y="199181"/>
                </a:lnTo>
                <a:lnTo>
                  <a:pt x="84105" y="199181"/>
                </a:lnTo>
                <a:lnTo>
                  <a:pt x="0" y="199181"/>
                </a:lnTo>
                <a:lnTo>
                  <a:pt x="0" y="165984"/>
                </a:lnTo>
                <a:lnTo>
                  <a:pt x="0" y="116189"/>
                </a:lnTo>
                <a:lnTo>
                  <a:pt x="0" y="11618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978C1AD9-C4C3-4CA5-EA11-AA6DDCC64E3B}"/>
              </a:ext>
            </a:extLst>
          </p:cNvPr>
          <p:cNvSpPr txBox="1"/>
          <p:nvPr/>
        </p:nvSpPr>
        <p:spPr>
          <a:xfrm>
            <a:off x="2504249" y="5516134"/>
            <a:ext cx="5084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21CA4F30-3AE9-B54A-5D36-2A41BB41EC50}"/>
              </a:ext>
            </a:extLst>
          </p:cNvPr>
          <p:cNvSpPr txBox="1"/>
          <p:nvPr/>
        </p:nvSpPr>
        <p:spPr>
          <a:xfrm rot="5400000">
            <a:off x="2950426" y="527536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4E3D59C5-7704-C402-CFCA-AF4B84F76C3F}"/>
              </a:ext>
            </a:extLst>
          </p:cNvPr>
          <p:cNvSpPr txBox="1"/>
          <p:nvPr/>
        </p:nvSpPr>
        <p:spPr>
          <a:xfrm rot="5400000">
            <a:off x="2947464" y="54865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4723D8E2-06E8-D425-10D8-7444939914CE}"/>
                  </a:ext>
                </a:extLst>
              </p:cNvPr>
              <p:cNvSpPr txBox="1"/>
              <p:nvPr/>
            </p:nvSpPr>
            <p:spPr>
              <a:xfrm>
                <a:off x="2906464" y="5715354"/>
                <a:ext cx="372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4723D8E2-06E8-D425-10D8-744493991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464" y="5715354"/>
                <a:ext cx="37221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4" name="TextBox 283">
            <a:extLst>
              <a:ext uri="{FF2B5EF4-FFF2-40B4-BE49-F238E27FC236}">
                <a16:creationId xmlns:a16="http://schemas.microsoft.com/office/drawing/2014/main" id="{CD60E9C3-2AA0-B3EA-A2B2-81E21831FFE0}"/>
              </a:ext>
            </a:extLst>
          </p:cNvPr>
          <p:cNvSpPr txBox="1"/>
          <p:nvPr/>
        </p:nvSpPr>
        <p:spPr>
          <a:xfrm rot="16200000">
            <a:off x="567316" y="5479587"/>
            <a:ext cx="62764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Anchor</a:t>
            </a:r>
          </a:p>
        </p:txBody>
      </p:sp>
      <p:cxnSp>
        <p:nvCxnSpPr>
          <p:cNvPr id="341" name="Connector: Elbow 340">
            <a:extLst>
              <a:ext uri="{FF2B5EF4-FFF2-40B4-BE49-F238E27FC236}">
                <a16:creationId xmlns:a16="http://schemas.microsoft.com/office/drawing/2014/main" id="{76E2A94A-8763-DFB6-AC45-50AFFE05F69C}"/>
              </a:ext>
            </a:extLst>
          </p:cNvPr>
          <p:cNvCxnSpPr>
            <a:cxnSpLocks/>
            <a:stCxn id="99" idx="1"/>
          </p:cNvCxnSpPr>
          <p:nvPr/>
        </p:nvCxnSpPr>
        <p:spPr>
          <a:xfrm rot="10800000" flipH="1">
            <a:off x="4756374" y="5619751"/>
            <a:ext cx="113461" cy="183187"/>
          </a:xfrm>
          <a:prstGeom prst="bentConnector4">
            <a:avLst>
              <a:gd name="adj1" fmla="val 0"/>
              <a:gd name="adj2" fmla="val 101767"/>
            </a:avLst>
          </a:prstGeom>
          <a:ln w="15875">
            <a:solidFill>
              <a:srgbClr val="F78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onnector: Elbow 345">
            <a:extLst>
              <a:ext uri="{FF2B5EF4-FFF2-40B4-BE49-F238E27FC236}">
                <a16:creationId xmlns:a16="http://schemas.microsoft.com/office/drawing/2014/main" id="{F5D54BF9-B3D1-7F98-3F86-04DA23766975}"/>
              </a:ext>
            </a:extLst>
          </p:cNvPr>
          <p:cNvCxnSpPr>
            <a:cxnSpLocks/>
            <a:endCxn id="99" idx="1"/>
          </p:cNvCxnSpPr>
          <p:nvPr/>
        </p:nvCxnSpPr>
        <p:spPr>
          <a:xfrm rot="16200000" flipV="1">
            <a:off x="4723725" y="5835588"/>
            <a:ext cx="178763" cy="113461"/>
          </a:xfrm>
          <a:prstGeom prst="bentConnector4">
            <a:avLst>
              <a:gd name="adj1" fmla="val 1044"/>
              <a:gd name="adj2" fmla="val 100000"/>
            </a:avLst>
          </a:prstGeom>
          <a:ln w="15875">
            <a:solidFill>
              <a:srgbClr val="F788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4FED16C-DC1F-FCB3-164F-C55BBFBF89AD}"/>
              </a:ext>
            </a:extLst>
          </p:cNvPr>
          <p:cNvSpPr txBox="1"/>
          <p:nvPr/>
        </p:nvSpPr>
        <p:spPr>
          <a:xfrm>
            <a:off x="3533636" y="261598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④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0439A9E-CE11-E627-C14F-4210588E3C85}"/>
              </a:ext>
            </a:extLst>
          </p:cNvPr>
          <p:cNvSpPr txBox="1"/>
          <p:nvPr/>
        </p:nvSpPr>
        <p:spPr>
          <a:xfrm>
            <a:off x="3176018" y="480785"/>
            <a:ext cx="422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①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26DF30B-5C12-92E9-49A3-6696B9757FF8}"/>
              </a:ext>
            </a:extLst>
          </p:cNvPr>
          <p:cNvSpPr txBox="1"/>
          <p:nvPr/>
        </p:nvSpPr>
        <p:spPr>
          <a:xfrm>
            <a:off x="5142446" y="48155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②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47C8D74-458B-AA2C-4050-526E55BF78D5}"/>
              </a:ext>
            </a:extLst>
          </p:cNvPr>
          <p:cNvSpPr txBox="1"/>
          <p:nvPr/>
        </p:nvSpPr>
        <p:spPr>
          <a:xfrm>
            <a:off x="6405969" y="28006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③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935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ba5c36-b7cf-4793-bbc2-bd5b3a9f95ca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404</Words>
  <Application>Microsoft Macintosh PowerPoint</Application>
  <PresentationFormat>宽屏</PresentationFormat>
  <Paragraphs>232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Microsoft Yahei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Yimu Zhang</dc:creator>
  <cp:lastModifiedBy>T173831</cp:lastModifiedBy>
  <cp:revision>2</cp:revision>
  <dcterms:created xsi:type="dcterms:W3CDTF">2025-05-23T07:53:18Z</dcterms:created>
  <dcterms:modified xsi:type="dcterms:W3CDTF">2025-09-28T06:49:51Z</dcterms:modified>
</cp:coreProperties>
</file>