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88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123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7944742"/>
            <a:ext cx="10464800" cy="14224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E/R Diagram</a:t>
            </a:r>
          </a:p>
        </p:txBody>
      </p:sp>
      <p:sp>
        <p:nvSpPr>
          <p:cNvPr id="33" name="Shape 33"/>
          <p:cNvSpPr/>
          <p:nvPr/>
        </p:nvSpPr>
        <p:spPr>
          <a:xfrm>
            <a:off x="4636392" y="5296197"/>
            <a:ext cx="373201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5483758" y="5587404"/>
            <a:ext cx="20372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Purchase</a:t>
            </a:r>
          </a:p>
        </p:txBody>
      </p:sp>
      <p:sp>
        <p:nvSpPr>
          <p:cNvPr id="35" name="Shape 35"/>
          <p:cNvSpPr/>
          <p:nvPr/>
        </p:nvSpPr>
        <p:spPr>
          <a:xfrm>
            <a:off x="9016851" y="5267325"/>
            <a:ext cx="2536404" cy="1270000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326472" y="5587404"/>
            <a:ext cx="19353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Products</a:t>
            </a:r>
          </a:p>
        </p:txBody>
      </p:sp>
      <p:sp>
        <p:nvSpPr>
          <p:cNvPr id="37" name="Shape 37"/>
          <p:cNvSpPr/>
          <p:nvPr/>
        </p:nvSpPr>
        <p:spPr>
          <a:xfrm>
            <a:off x="8411489" y="5902325"/>
            <a:ext cx="562280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141923" y="5296197"/>
            <a:ext cx="253640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3721409" y="5931197"/>
            <a:ext cx="87190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247922" y="5607347"/>
            <a:ext cx="23244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Customers</a:t>
            </a:r>
          </a:p>
        </p:txBody>
      </p:sp>
      <p:sp>
        <p:nvSpPr>
          <p:cNvPr id="41" name="Shape 41"/>
          <p:cNvSpPr/>
          <p:nvPr/>
        </p:nvSpPr>
        <p:spPr>
          <a:xfrm>
            <a:off x="2148098" y="330200"/>
            <a:ext cx="2536404" cy="1270000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62275" y="641350"/>
            <a:ext cx="1308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Users</a:t>
            </a:r>
          </a:p>
        </p:txBody>
      </p:sp>
      <p:sp>
        <p:nvSpPr>
          <p:cNvPr id="43" name="Shape 43"/>
          <p:cNvSpPr/>
          <p:nvPr/>
        </p:nvSpPr>
        <p:spPr>
          <a:xfrm>
            <a:off x="2781300" y="18986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117748" y="2000101"/>
            <a:ext cx="5971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Is</a:t>
            </a:r>
          </a:p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45" name="Shape 45"/>
          <p:cNvSpPr/>
          <p:nvPr/>
        </p:nvSpPr>
        <p:spPr>
          <a:xfrm flipV="1">
            <a:off x="3416300" y="1614373"/>
            <a:ext cx="1" cy="27010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V="1">
            <a:off x="2431251" y="3206214"/>
            <a:ext cx="974113" cy="207767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17897" y="2625069"/>
            <a:ext cx="265963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503037" y="2936219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Owners</a:t>
            </a:r>
          </a:p>
        </p:txBody>
      </p:sp>
      <p:sp>
        <p:nvSpPr>
          <p:cNvPr id="49" name="Shape 49"/>
          <p:cNvSpPr/>
          <p:nvPr/>
        </p:nvSpPr>
        <p:spPr>
          <a:xfrm flipH="1" flipV="1">
            <a:off x="3480152" y="3197272"/>
            <a:ext cx="474456" cy="19070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8984725" y="2955336"/>
            <a:ext cx="2618825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V="1">
            <a:off x="10286999" y="4273103"/>
            <a:ext cx="1" cy="95885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9122774" y="3266487"/>
            <a:ext cx="2324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Belong 	To</a:t>
            </a:r>
          </a:p>
        </p:txBody>
      </p:sp>
      <p:sp>
        <p:nvSpPr>
          <p:cNvPr id="53" name="Shape 53"/>
          <p:cNvSpPr/>
          <p:nvPr/>
        </p:nvSpPr>
        <p:spPr>
          <a:xfrm>
            <a:off x="8882769" y="330200"/>
            <a:ext cx="2536404" cy="1270000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975967" y="641350"/>
            <a:ext cx="2350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Categories</a:t>
            </a:r>
          </a:p>
        </p:txBody>
      </p:sp>
      <p:sp>
        <p:nvSpPr>
          <p:cNvPr id="55" name="Shape 55"/>
          <p:cNvSpPr/>
          <p:nvPr/>
        </p:nvSpPr>
        <p:spPr>
          <a:xfrm flipV="1">
            <a:off x="10294136" y="1659404"/>
            <a:ext cx="1" cy="124019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638274" y="6794500"/>
            <a:ext cx="2108709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847723" y="7105650"/>
            <a:ext cx="16898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Amount</a:t>
            </a:r>
          </a:p>
        </p:txBody>
      </p:sp>
      <p:sp>
        <p:nvSpPr>
          <p:cNvPr id="58" name="Shape 58"/>
          <p:cNvSpPr/>
          <p:nvPr/>
        </p:nvSpPr>
        <p:spPr>
          <a:xfrm flipH="1" flipV="1">
            <a:off x="6502400" y="6607175"/>
            <a:ext cx="1932932" cy="14634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68094" y="6794500"/>
            <a:ext cx="276469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307769" y="7194550"/>
            <a:ext cx="24853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Credit Card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4873129" y="6600912"/>
            <a:ext cx="1582838" cy="22783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388661" y="32439"/>
            <a:ext cx="2037284" cy="84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159729" y="132922"/>
            <a:ext cx="4951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id</a:t>
            </a:r>
          </a:p>
        </p:txBody>
      </p:sp>
      <p:sp>
        <p:nvSpPr>
          <p:cNvPr id="64" name="Shape 64"/>
          <p:cNvSpPr/>
          <p:nvPr/>
        </p:nvSpPr>
        <p:spPr>
          <a:xfrm>
            <a:off x="6130104" y="-48438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</a:t>
            </a:r>
          </a:p>
        </p:txBody>
      </p:sp>
      <p:sp>
        <p:nvSpPr>
          <p:cNvPr id="65" name="Shape 65"/>
          <p:cNvSpPr/>
          <p:nvPr/>
        </p:nvSpPr>
        <p:spPr>
          <a:xfrm>
            <a:off x="4388661" y="1109409"/>
            <a:ext cx="2037284" cy="958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740476" y="127000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Name</a:t>
            </a:r>
          </a:p>
        </p:txBody>
      </p:sp>
      <p:sp>
        <p:nvSpPr>
          <p:cNvPr id="67" name="Shape 67"/>
          <p:cNvSpPr/>
          <p:nvPr/>
        </p:nvSpPr>
        <p:spPr>
          <a:xfrm>
            <a:off x="6130104" y="1109409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</a:t>
            </a:r>
          </a:p>
        </p:txBody>
      </p:sp>
      <p:sp>
        <p:nvSpPr>
          <p:cNvPr id="68" name="Shape 68"/>
          <p:cNvSpPr/>
          <p:nvPr/>
        </p:nvSpPr>
        <p:spPr>
          <a:xfrm>
            <a:off x="509030" y="19049"/>
            <a:ext cx="1689355" cy="95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75577" y="174624"/>
            <a:ext cx="1156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State</a:t>
            </a:r>
          </a:p>
        </p:txBody>
      </p:sp>
      <p:sp>
        <p:nvSpPr>
          <p:cNvPr id="70" name="Shape 70"/>
          <p:cNvSpPr/>
          <p:nvPr/>
        </p:nvSpPr>
        <p:spPr>
          <a:xfrm>
            <a:off x="509030" y="1119440"/>
            <a:ext cx="1689355" cy="94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77304" y="1270000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</a:t>
            </a:r>
          </a:p>
        </p:txBody>
      </p:sp>
      <p:sp>
        <p:nvSpPr>
          <p:cNvPr id="72" name="Shape 72"/>
          <p:cNvSpPr/>
          <p:nvPr/>
        </p:nvSpPr>
        <p:spPr>
          <a:xfrm>
            <a:off x="7289698" y="41274"/>
            <a:ext cx="1689355" cy="1032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886801" y="174624"/>
            <a:ext cx="4951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id</a:t>
            </a:r>
          </a:p>
        </p:txBody>
      </p:sp>
      <p:sp>
        <p:nvSpPr>
          <p:cNvPr id="74" name="Shape 74"/>
          <p:cNvSpPr/>
          <p:nvPr/>
        </p:nvSpPr>
        <p:spPr>
          <a:xfrm>
            <a:off x="8731173" y="-48438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</a:t>
            </a:r>
          </a:p>
        </p:txBody>
      </p:sp>
      <p:sp>
        <p:nvSpPr>
          <p:cNvPr id="75" name="Shape 75"/>
          <p:cNvSpPr/>
          <p:nvPr/>
        </p:nvSpPr>
        <p:spPr>
          <a:xfrm>
            <a:off x="7243802" y="1114425"/>
            <a:ext cx="1781147" cy="1032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86826" y="1270000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Name</a:t>
            </a:r>
          </a:p>
        </p:txBody>
      </p:sp>
      <p:sp>
        <p:nvSpPr>
          <p:cNvPr id="77" name="Shape 77"/>
          <p:cNvSpPr/>
          <p:nvPr/>
        </p:nvSpPr>
        <p:spPr>
          <a:xfrm>
            <a:off x="8483002" y="946150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</a:t>
            </a:r>
          </a:p>
        </p:txBody>
      </p:sp>
      <p:sp>
        <p:nvSpPr>
          <p:cNvPr id="78" name="Shape 78"/>
          <p:cNvSpPr/>
          <p:nvPr/>
        </p:nvSpPr>
        <p:spPr>
          <a:xfrm>
            <a:off x="11311128" y="1039037"/>
            <a:ext cx="1589635" cy="1109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1237265" y="1388502"/>
            <a:ext cx="17373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Description</a:t>
            </a:r>
          </a:p>
        </p:txBody>
      </p:sp>
      <p:sp>
        <p:nvSpPr>
          <p:cNvPr id="80" name="Shape 80"/>
          <p:cNvSpPr/>
          <p:nvPr/>
        </p:nvSpPr>
        <p:spPr>
          <a:xfrm>
            <a:off x="11178951" y="5753100"/>
            <a:ext cx="1589634" cy="958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1443766" y="5921523"/>
            <a:ext cx="10287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SKU</a:t>
            </a:r>
          </a:p>
        </p:txBody>
      </p:sp>
      <p:sp>
        <p:nvSpPr>
          <p:cNvPr id="82" name="Shape 82"/>
          <p:cNvSpPr/>
          <p:nvPr/>
        </p:nvSpPr>
        <p:spPr>
          <a:xfrm>
            <a:off x="12249073" y="5480347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</a:t>
            </a:r>
          </a:p>
        </p:txBody>
      </p:sp>
      <p:sp>
        <p:nvSpPr>
          <p:cNvPr id="83" name="Shape 83"/>
          <p:cNvSpPr/>
          <p:nvPr/>
        </p:nvSpPr>
        <p:spPr>
          <a:xfrm>
            <a:off x="9956800" y="6454923"/>
            <a:ext cx="1589634" cy="1032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0173715" y="6652766"/>
            <a:ext cx="1155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Price</a:t>
            </a:r>
          </a:p>
        </p:txBody>
      </p:sp>
      <p:sp>
        <p:nvSpPr>
          <p:cNvPr id="85" name="Shape 85"/>
          <p:cNvSpPr/>
          <p:nvPr/>
        </p:nvSpPr>
        <p:spPr>
          <a:xfrm>
            <a:off x="11181685" y="6356498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</a:t>
            </a:r>
          </a:p>
        </p:txBody>
      </p:sp>
      <p:sp>
        <p:nvSpPr>
          <p:cNvPr id="86" name="Shape 86"/>
          <p:cNvSpPr/>
          <p:nvPr/>
        </p:nvSpPr>
        <p:spPr>
          <a:xfrm>
            <a:off x="11170881" y="4576207"/>
            <a:ext cx="1589634" cy="93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1298872" y="4724115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Name</a:t>
            </a:r>
          </a:p>
        </p:txBody>
      </p:sp>
      <p:sp>
        <p:nvSpPr>
          <p:cNvPr id="88" name="Shape 88"/>
          <p:cNvSpPr/>
          <p:nvPr/>
        </p:nvSpPr>
        <p:spPr>
          <a:xfrm>
            <a:off x="12265265" y="4308370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</a:t>
            </a:r>
          </a:p>
        </p:txBody>
      </p:sp>
      <p:sp>
        <p:nvSpPr>
          <p:cNvPr id="89" name="Shape 89"/>
          <p:cNvSpPr/>
          <p:nvPr/>
        </p:nvSpPr>
        <p:spPr>
          <a:xfrm>
            <a:off x="4636392" y="3990758"/>
            <a:ext cx="373201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009309" y="4265020"/>
            <a:ext cx="9861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Cart</a:t>
            </a:r>
          </a:p>
        </p:txBody>
      </p:sp>
      <p:sp>
        <p:nvSpPr>
          <p:cNvPr id="91" name="Shape 91"/>
          <p:cNvSpPr/>
          <p:nvPr/>
        </p:nvSpPr>
        <p:spPr>
          <a:xfrm>
            <a:off x="8333765" y="4581475"/>
            <a:ext cx="717729" cy="9291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V="1">
            <a:off x="3405521" y="4647036"/>
            <a:ext cx="1257984" cy="6253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080021" y="2434049"/>
            <a:ext cx="2108709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7278565" y="2745199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Amount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6510171" y="3613745"/>
            <a:ext cx="1019690" cy="44811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Assumptions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Anonymous products browsing allowed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Updates on products don’t happen very often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SKU is universally unique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Any purchase would require a registered customer in session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Any category or product modification would require a registered owner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No product is free (price&gt;0)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Our Implementation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Shopping Cart persistent in database</a:t>
            </a:r>
          </a:p>
          <a:p>
            <a:pPr lvl="0">
              <a:defRPr sz="1800"/>
            </a:pPr>
            <a:r>
              <a:rPr sz="3600"/>
              <a:t>Modification on the amount of a product will overwrite previous record in shopping cart</a:t>
            </a:r>
          </a:p>
          <a:p>
            <a:pPr lvl="0">
              <a:defRPr sz="1800"/>
            </a:pPr>
            <a:r>
              <a:rPr sz="3600"/>
              <a:t>Customer’s purchase would be consistent with the last shopping-cart page</a:t>
            </a:r>
          </a:p>
          <a:p>
            <a:pPr lvl="0">
              <a:defRPr sz="1800"/>
            </a:pPr>
            <a:r>
              <a:rPr sz="3600"/>
              <a:t>Deletion on products are not allowed if any of the products are in shopping cart, but are allowed once they are purchased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7812881" y="1950402"/>
            <a:ext cx="2067670" cy="1015803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376273" y="2940099"/>
            <a:ext cx="1870254" cy="1015803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729384" y="1733550"/>
            <a:ext cx="11640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Entry</a:t>
            </a:r>
          </a:p>
        </p:txBody>
      </p:sp>
      <p:sp>
        <p:nvSpPr>
          <p:cNvPr id="106" name="Shape 106"/>
          <p:cNvSpPr/>
          <p:nvPr/>
        </p:nvSpPr>
        <p:spPr>
          <a:xfrm>
            <a:off x="1363344" y="3206700"/>
            <a:ext cx="189611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welcome.jsp</a:t>
            </a:r>
          </a:p>
        </p:txBody>
      </p:sp>
      <p:sp>
        <p:nvSpPr>
          <p:cNvPr id="107" name="Shape 107"/>
          <p:cNvSpPr/>
          <p:nvPr/>
        </p:nvSpPr>
        <p:spPr>
          <a:xfrm>
            <a:off x="2311400" y="2261552"/>
            <a:ext cx="0" cy="6477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714130" y="2940099"/>
            <a:ext cx="2067670" cy="1015803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091057" y="3206700"/>
            <a:ext cx="131381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 dirty="0"/>
              <a:t>login.jsp</a:t>
            </a:r>
          </a:p>
        </p:txBody>
      </p:sp>
      <p:sp>
        <p:nvSpPr>
          <p:cNvPr id="110" name="Shape 110"/>
          <p:cNvSpPr/>
          <p:nvPr/>
        </p:nvSpPr>
        <p:spPr>
          <a:xfrm>
            <a:off x="3297244" y="3448000"/>
            <a:ext cx="136617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371624" y="4635500"/>
            <a:ext cx="1879552" cy="1015802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425098" y="4902100"/>
            <a:ext cx="177260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signup.html</a:t>
            </a:r>
          </a:p>
        </p:txBody>
      </p:sp>
      <p:sp>
        <p:nvSpPr>
          <p:cNvPr id="113" name="Shape 113"/>
          <p:cNvSpPr/>
          <p:nvPr/>
        </p:nvSpPr>
        <p:spPr>
          <a:xfrm>
            <a:off x="2311399" y="3986747"/>
            <a:ext cx="1" cy="61790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flipH="1">
            <a:off x="2308299" y="5679134"/>
            <a:ext cx="1" cy="15850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425098" y="7377548"/>
            <a:ext cx="1772604" cy="1015803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513363" y="7644149"/>
            <a:ext cx="159607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signup.jsp</a:t>
            </a:r>
          </a:p>
        </p:txBody>
      </p:sp>
      <p:sp>
        <p:nvSpPr>
          <p:cNvPr id="117" name="Shape 117"/>
          <p:cNvSpPr/>
          <p:nvPr/>
        </p:nvSpPr>
        <p:spPr>
          <a:xfrm>
            <a:off x="4561677" y="4803751"/>
            <a:ext cx="1770712" cy="1585018"/>
          </a:xfrm>
          <a:prstGeom prst="pentagon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851720" y="5354959"/>
            <a:ext cx="11906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session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5456088" y="3993198"/>
            <a:ext cx="1" cy="8636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828696" y="3955901"/>
            <a:ext cx="721836" cy="342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54" h="21600" extrusionOk="0">
                <a:moveTo>
                  <a:pt x="3533" y="0"/>
                </a:moveTo>
                <a:cubicBezTo>
                  <a:pt x="21600" y="7807"/>
                  <a:pt x="20422" y="15007"/>
                  <a:pt x="0" y="2160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331771" y="6395987"/>
            <a:ext cx="7637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882B"/>
                </a:solidFill>
              </a:rPr>
              <a:t>redirect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7752" y="6785000"/>
            <a:ext cx="1562932" cy="1586154"/>
          </a:xfrm>
          <a:prstGeom prst="pentagon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651507" y="7336776"/>
            <a:ext cx="14554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database</a:t>
            </a:r>
          </a:p>
        </p:txBody>
      </p:sp>
      <p:sp>
        <p:nvSpPr>
          <p:cNvPr id="124" name="Shape 124"/>
          <p:cNvSpPr/>
          <p:nvPr/>
        </p:nvSpPr>
        <p:spPr>
          <a:xfrm>
            <a:off x="3164015" y="7830309"/>
            <a:ext cx="2573617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497982" y="3018899"/>
            <a:ext cx="96469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882B"/>
                </a:solidFill>
              </a:rPr>
              <a:t>username</a:t>
            </a:r>
          </a:p>
        </p:txBody>
      </p:sp>
      <p:sp>
        <p:nvSpPr>
          <p:cNvPr id="126" name="Shape 126"/>
          <p:cNvSpPr/>
          <p:nvPr/>
        </p:nvSpPr>
        <p:spPr>
          <a:xfrm>
            <a:off x="1064895" y="6006424"/>
            <a:ext cx="10706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username,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role,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state,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age</a:t>
            </a:r>
          </a:p>
        </p:txBody>
      </p:sp>
      <p:sp>
        <p:nvSpPr>
          <p:cNvPr id="127" name="Shape 127"/>
          <p:cNvSpPr/>
          <p:nvPr/>
        </p:nvSpPr>
        <p:spPr>
          <a:xfrm>
            <a:off x="4440144" y="4100426"/>
            <a:ext cx="107061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username,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role</a:t>
            </a:r>
          </a:p>
        </p:txBody>
      </p:sp>
      <p:sp>
        <p:nvSpPr>
          <p:cNvPr id="128" name="Shape 128"/>
          <p:cNvSpPr/>
          <p:nvPr/>
        </p:nvSpPr>
        <p:spPr>
          <a:xfrm>
            <a:off x="7783884" y="2222976"/>
            <a:ext cx="212566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 dirty="0"/>
              <a:t>categories.jsp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6021186" y="2420439"/>
            <a:ext cx="1838268" cy="4616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787906" y="2057876"/>
            <a:ext cx="162191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if(role==“owner”)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redirect</a:t>
            </a:r>
          </a:p>
        </p:txBody>
      </p:sp>
      <p:sp>
        <p:nvSpPr>
          <p:cNvPr id="131" name="Shape 131"/>
          <p:cNvSpPr/>
          <p:nvPr/>
        </p:nvSpPr>
        <p:spPr>
          <a:xfrm>
            <a:off x="8956904" y="3429000"/>
            <a:ext cx="2067670" cy="1015802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045541" y="3695600"/>
            <a:ext cx="18903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products.jsp</a:t>
            </a:r>
          </a:p>
        </p:txBody>
      </p:sp>
      <p:cxnSp>
        <p:nvCxnSpPr>
          <p:cNvPr id="133" name="Connector 133"/>
          <p:cNvCxnSpPr/>
          <p:nvPr/>
        </p:nvCxnSpPr>
        <p:spPr>
          <a:xfrm flipV="1">
            <a:off x="6766665" y="2909253"/>
            <a:ext cx="1994271" cy="4151060"/>
          </a:xfrm>
          <a:prstGeom prst="straightConnector1">
            <a:avLst/>
          </a:prstGeom>
          <a:ln w="25400">
            <a:solidFill/>
            <a:miter lim="400000"/>
            <a:headEnd type="triangle"/>
          </a:ln>
        </p:spPr>
      </p:cxnSp>
      <p:cxnSp>
        <p:nvCxnSpPr>
          <p:cNvPr id="134" name="Connector 134"/>
          <p:cNvCxnSpPr/>
          <p:nvPr/>
        </p:nvCxnSpPr>
        <p:spPr>
          <a:xfrm flipV="1">
            <a:off x="6766665" y="4460801"/>
            <a:ext cx="2278876" cy="2561625"/>
          </a:xfrm>
          <a:prstGeom prst="straightConnector1">
            <a:avLst/>
          </a:prstGeom>
          <a:ln w="25400">
            <a:solidFill/>
            <a:miter lim="400000"/>
            <a:headEnd type="triangle"/>
          </a:ln>
        </p:spPr>
      </p:cxnSp>
      <p:sp>
        <p:nvSpPr>
          <p:cNvPr id="135" name="Shape 135"/>
          <p:cNvSpPr/>
          <p:nvPr/>
        </p:nvSpPr>
        <p:spPr>
          <a:xfrm>
            <a:off x="8922394" y="5174198"/>
            <a:ext cx="2067671" cy="1015802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701942" y="3938500"/>
            <a:ext cx="2227994" cy="15351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9028078" y="5164509"/>
            <a:ext cx="19253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product_</a:t>
            </a:r>
          </a:p>
          <a:p>
            <a:pPr lvl="0">
              <a:defRPr sz="1800"/>
            </a:pPr>
            <a:r>
              <a:rPr sz="2500"/>
              <a:t>browsing.jsp</a:t>
            </a:r>
          </a:p>
        </p:txBody>
      </p:sp>
      <p:sp>
        <p:nvSpPr>
          <p:cNvPr id="138" name="Shape 138"/>
          <p:cNvSpPr/>
          <p:nvPr/>
        </p:nvSpPr>
        <p:spPr>
          <a:xfrm>
            <a:off x="5850985" y="3967125"/>
            <a:ext cx="18971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if(role==“customer”)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redirect</a:t>
            </a:r>
          </a:p>
        </p:txBody>
      </p:sp>
      <p:sp>
        <p:nvSpPr>
          <p:cNvPr id="139" name="Shape 139"/>
          <p:cNvSpPr/>
          <p:nvPr/>
        </p:nvSpPr>
        <p:spPr>
          <a:xfrm>
            <a:off x="9990739" y="6230343"/>
            <a:ext cx="1" cy="11834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993787" y="7454150"/>
            <a:ext cx="1924885" cy="1015802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9257155" y="7453649"/>
            <a:ext cx="14671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product_</a:t>
            </a:r>
          </a:p>
          <a:p>
            <a:pPr lvl="0">
              <a:defRPr sz="1800"/>
            </a:pPr>
            <a:r>
              <a:rPr sz="2500"/>
              <a:t>order.jsp</a:t>
            </a:r>
          </a:p>
        </p:txBody>
      </p:sp>
      <p:sp>
        <p:nvSpPr>
          <p:cNvPr id="142" name="Shape 142"/>
          <p:cNvSpPr/>
          <p:nvPr/>
        </p:nvSpPr>
        <p:spPr>
          <a:xfrm flipH="1" flipV="1">
            <a:off x="7125922" y="7571435"/>
            <a:ext cx="1846704" cy="2784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9929778" y="6230343"/>
            <a:ext cx="145542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SKU,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product_name,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category_id,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price</a:t>
            </a:r>
          </a:p>
        </p:txBody>
      </p:sp>
      <p:sp>
        <p:nvSpPr>
          <p:cNvPr id="144" name="Shape 144"/>
          <p:cNvSpPr/>
          <p:nvPr/>
        </p:nvSpPr>
        <p:spPr>
          <a:xfrm>
            <a:off x="6864825" y="8486943"/>
            <a:ext cx="1896111" cy="1015802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961822" y="8555585"/>
            <a:ext cx="17021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shopping_</a:t>
            </a:r>
          </a:p>
          <a:p>
            <a:pPr lvl="0">
              <a:defRPr sz="1800"/>
            </a:pPr>
            <a:r>
              <a:rPr sz="2500"/>
              <a:t>cart.jsp</a:t>
            </a:r>
          </a:p>
        </p:txBody>
      </p:sp>
      <p:sp>
        <p:nvSpPr>
          <p:cNvPr id="146" name="Shape 146"/>
          <p:cNvSpPr/>
          <p:nvPr/>
        </p:nvSpPr>
        <p:spPr>
          <a:xfrm>
            <a:off x="3502768" y="8479484"/>
            <a:ext cx="1896111" cy="1015803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605797" y="8746085"/>
            <a:ext cx="16900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confirm.jsp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5377730" y="8987385"/>
            <a:ext cx="146090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9" name="Shape 149"/>
          <p:cNvSpPr/>
          <p:nvPr/>
        </p:nvSpPr>
        <p:spPr>
          <a:xfrm flipV="1">
            <a:off x="4910063" y="8108976"/>
            <a:ext cx="866280" cy="30604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cxnSp>
        <p:nvCxnSpPr>
          <p:cNvPr id="150" name="Connector 150"/>
          <p:cNvCxnSpPr>
            <a:endCxn id="136" idx="1"/>
          </p:cNvCxnSpPr>
          <p:nvPr/>
        </p:nvCxnSpPr>
        <p:spPr>
          <a:xfrm flipV="1">
            <a:off x="3899490" y="5473692"/>
            <a:ext cx="5030446" cy="2941325"/>
          </a:xfrm>
          <a:prstGeom prst="straightConnector1">
            <a:avLst/>
          </a:prstGeom>
          <a:ln w="25400">
            <a:solidFill/>
            <a:miter lim="400000"/>
            <a:tailEnd type="triangle"/>
          </a:ln>
        </p:spPr>
      </p:cxnSp>
      <p:sp>
        <p:nvSpPr>
          <p:cNvPr id="151" name="Shape 151"/>
          <p:cNvSpPr/>
          <p:nvPr/>
        </p:nvSpPr>
        <p:spPr>
          <a:xfrm>
            <a:off x="4679766" y="7128238"/>
            <a:ext cx="76371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00882B"/>
                </a:solidFill>
              </a:rPr>
              <a:t>redirect</a:t>
            </a:r>
          </a:p>
        </p:txBody>
      </p:sp>
      <p:sp>
        <p:nvSpPr>
          <p:cNvPr id="152" name="Shape 152"/>
          <p:cNvSpPr/>
          <p:nvPr/>
        </p:nvSpPr>
        <p:spPr>
          <a:xfrm>
            <a:off x="5782007" y="8586538"/>
            <a:ext cx="80257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SKU,</a:t>
            </a:r>
          </a:p>
          <a:p>
            <a:pPr lvl="0">
              <a:defRPr sz="1800"/>
            </a:pPr>
            <a:endParaRPr sz="15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price,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amount</a:t>
            </a:r>
          </a:p>
        </p:txBody>
      </p:sp>
      <p:sp>
        <p:nvSpPr>
          <p:cNvPr id="153" name="Shape 153"/>
          <p:cNvSpPr/>
          <p:nvPr/>
        </p:nvSpPr>
        <p:spPr>
          <a:xfrm>
            <a:off x="11226800" y="2007652"/>
            <a:ext cx="1621917" cy="2878944"/>
          </a:xfrm>
          <a:prstGeom prst="roundRect">
            <a:avLst>
              <a:gd name="adj" fmla="val 11745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1402758" y="2120900"/>
            <a:ext cx="1270001" cy="1015802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02758" y="3738624"/>
            <a:ext cx="1270001" cy="1015803"/>
          </a:xfrm>
          <a:prstGeom prst="roundRect">
            <a:avLst>
              <a:gd name="adj" fmla="val 1875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1387772" y="3282023"/>
            <a:ext cx="129997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navigation.jsp</a:t>
            </a:r>
          </a:p>
        </p:txBody>
      </p:sp>
      <p:sp>
        <p:nvSpPr>
          <p:cNvPr id="157" name="Shape 157"/>
          <p:cNvSpPr/>
          <p:nvPr/>
        </p:nvSpPr>
        <p:spPr>
          <a:xfrm>
            <a:off x="11548332" y="2344102"/>
            <a:ext cx="9788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owner</a:t>
            </a:r>
          </a:p>
        </p:txBody>
      </p:sp>
      <p:sp>
        <p:nvSpPr>
          <p:cNvPr id="158" name="Shape 158"/>
          <p:cNvSpPr/>
          <p:nvPr/>
        </p:nvSpPr>
        <p:spPr>
          <a:xfrm flipH="1" flipV="1">
            <a:off x="9890811" y="2227784"/>
            <a:ext cx="1465224" cy="25050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10292588" y="2786301"/>
            <a:ext cx="1063723" cy="62447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10742792" y="3142924"/>
            <a:ext cx="709433" cy="199093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1318938" y="4005225"/>
            <a:ext cx="14376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customer</a:t>
            </a:r>
          </a:p>
        </p:txBody>
      </p:sp>
      <p:sp>
        <p:nvSpPr>
          <p:cNvPr id="162" name="Shape 162"/>
          <p:cNvSpPr/>
          <p:nvPr/>
        </p:nvSpPr>
        <p:spPr>
          <a:xfrm flipH="1">
            <a:off x="10921270" y="4604965"/>
            <a:ext cx="531292" cy="5312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788100" y="4754833"/>
            <a:ext cx="3705021" cy="431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97" h="20675" extrusionOk="0">
                <a:moveTo>
                  <a:pt x="0" y="20575"/>
                </a:moveTo>
                <a:cubicBezTo>
                  <a:pt x="15893" y="21600"/>
                  <a:pt x="21600" y="14742"/>
                  <a:pt x="17120" y="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64" name="Shape 164"/>
          <p:cNvSpPr/>
          <p:nvPr/>
        </p:nvSpPr>
        <p:spPr>
          <a:xfrm flipV="1">
            <a:off x="9486205" y="6217692"/>
            <a:ext cx="1" cy="118346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678622" y="6501512"/>
            <a:ext cx="74961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SKU,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amount</a:t>
            </a:r>
          </a:p>
        </p:txBody>
      </p:sp>
      <p:sp>
        <p:nvSpPr>
          <p:cNvPr id="177" name="Shape 177"/>
          <p:cNvSpPr/>
          <p:nvPr/>
        </p:nvSpPr>
        <p:spPr>
          <a:xfrm>
            <a:off x="8384218" y="3639569"/>
            <a:ext cx="483628" cy="65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extrusionOk="0">
                <a:moveTo>
                  <a:pt x="16202" y="0"/>
                </a:moveTo>
                <a:cubicBezTo>
                  <a:pt x="-5167" y="6885"/>
                  <a:pt x="-5398" y="14085"/>
                  <a:pt x="15508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898214" y="4130600"/>
            <a:ext cx="11233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882B"/>
                </a:solidFill>
              </a:rPr>
              <a:t>category_id</a:t>
            </a:r>
          </a:p>
        </p:txBody>
      </p:sp>
      <p:sp>
        <p:nvSpPr>
          <p:cNvPr id="178" name="Shape 178"/>
          <p:cNvSpPr/>
          <p:nvPr/>
        </p:nvSpPr>
        <p:spPr>
          <a:xfrm>
            <a:off x="10940253" y="5360672"/>
            <a:ext cx="297307" cy="65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extrusionOk="0">
                <a:moveTo>
                  <a:pt x="1129" y="0"/>
                </a:moveTo>
                <a:cubicBezTo>
                  <a:pt x="21600" y="7466"/>
                  <a:pt x="21224" y="14666"/>
                  <a:pt x="0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1047771" y="5174198"/>
            <a:ext cx="112337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882B"/>
                </a:solidFill>
              </a:rPr>
              <a:t>category_id</a:t>
            </a:r>
          </a:p>
        </p:txBody>
      </p:sp>
      <p:sp>
        <p:nvSpPr>
          <p:cNvPr id="170" name="Shape 170"/>
          <p:cNvSpPr/>
          <p:nvPr/>
        </p:nvSpPr>
        <p:spPr>
          <a:xfrm>
            <a:off x="4714130" y="525239"/>
            <a:ext cx="2067670" cy="1015802"/>
          </a:xfrm>
          <a:prstGeom prst="roundRect">
            <a:avLst>
              <a:gd name="adj" fmla="val 1875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729266" y="791840"/>
            <a:ext cx="203739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user_error.jsp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3079578" y="1329528"/>
            <a:ext cx="1576038" cy="15760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flipH="1" flipV="1">
            <a:off x="6781800" y="1033140"/>
            <a:ext cx="127000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889643" y="671894"/>
            <a:ext cx="191414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user not signed in or</a:t>
            </a:r>
          </a:p>
          <a:p>
            <a:pPr lvl="0">
              <a:defRPr sz="1800"/>
            </a:pPr>
            <a:r>
              <a:rPr sz="1500">
                <a:solidFill>
                  <a:srgbClr val="00882B"/>
                </a:solidFill>
              </a:rPr>
              <a:t>user role error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自定义</PresentationFormat>
  <Paragraphs>90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White</vt:lpstr>
      <vt:lpstr>E/R Diagram</vt:lpstr>
      <vt:lpstr>Assumptions</vt:lpstr>
      <vt:lpstr>Our 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E/R Diagram</dc:title>
  <cp:lastModifiedBy>YICHI ZHANG</cp:lastModifiedBy>
  <cp:revision>1</cp:revision>
  <dcterms:modified xsi:type="dcterms:W3CDTF">2014-05-02T01:56:00Z</dcterms:modified>
</cp:coreProperties>
</file>