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</p:sldMasterIdLst>
  <p:notesMasterIdLst>
    <p:notesMasterId r:id="rId7"/>
  </p:notesMasterIdLst>
  <p:sldIdLst>
    <p:sldId id="343" r:id="rId4"/>
    <p:sldId id="345" r:id="rId5"/>
    <p:sldId id="344" r:id="rId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7B2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01"/>
    <p:restoredTop sz="95109" autoAdjust="0"/>
  </p:normalViewPr>
  <p:slideViewPr>
    <p:cSldViewPr snapToGrid="0">
      <p:cViewPr varScale="1">
        <p:scale>
          <a:sx n="44" d="100"/>
          <a:sy n="44" d="100"/>
        </p:scale>
        <p:origin x="2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90" name="Shape 9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39764" y="4617762"/>
            <a:ext cx="21704474" cy="1798334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108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39850" y="7131050"/>
            <a:ext cx="21704300" cy="160274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48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7318800" y="3790800"/>
            <a:ext cx="14637599" cy="7793999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4" name="目录"/>
          <p:cNvSpPr txBox="1"/>
          <p:nvPr userDrawn="1"/>
        </p:nvSpPr>
        <p:spPr>
          <a:xfrm>
            <a:off x="3784600" y="3700462"/>
            <a:ext cx="2625719" cy="164147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solidFill>
                  <a:srgbClr val="18B2E8"/>
                </a:solidFill>
              </a:defRPr>
            </a:lvl1pPr>
          </a:lstStyle>
          <a:p>
            <a:r>
              <a:rPr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目录</a:t>
            </a:r>
            <a:endParaRPr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/>
            </a:fld>
            <a:endParaRPr lang="zh-CN" altLang="en-US"/>
          </a:p>
        </p:txBody>
      </p:sp>
      <p:sp>
        <p:nvSpPr>
          <p:cNvPr id="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462400" y="979200"/>
            <a:ext cx="19458000" cy="1310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/>
          <a:p>
            <a:r>
              <a:rPr lang="en-GB" altLang="zh-CN"/>
              <a:t>Title Text</a:t>
            </a:r>
            <a:endParaRPr lang="en-GB" altLang="zh-CN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400" y="2890384"/>
            <a:ext cx="19458000" cy="9013825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EYNOTE模版_封底.jpg" descr="KEYNOTE模版_封底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339764" y="1162450"/>
            <a:ext cx="21704474" cy="1296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6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1339850" y="3016250"/>
            <a:ext cx="21704300" cy="949833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1680210" y="1455420"/>
            <a:ext cx="7863840" cy="2230120"/>
          </a:xfrm>
        </p:spPr>
        <p:txBody>
          <a:bodyPr anchor="ctr" anchorCtr="0"/>
          <a:lstStyle>
            <a:lvl1pPr>
              <a:defRPr sz="6400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10276840" y="1455420"/>
            <a:ext cx="12344400" cy="10806430"/>
          </a:xfrm>
        </p:spPr>
        <p:txBody>
          <a:bodyPr/>
          <a:lstStyle>
            <a:lvl1pPr>
              <a:defRPr sz="4800">
                <a:latin typeface="+mn-ea"/>
                <a:ea typeface="+mn-ea"/>
              </a:defRPr>
            </a:lvl1pPr>
            <a:lvl2pPr marL="914400" indent="0">
              <a:buNone/>
              <a:defRPr sz="4800">
                <a:latin typeface="+mn-ea"/>
                <a:ea typeface="+mn-ea"/>
              </a:defRPr>
            </a:lvl2pPr>
            <a:lvl3pPr>
              <a:defRPr sz="4800">
                <a:latin typeface="+mn-ea"/>
                <a:ea typeface="+mn-ea"/>
              </a:defRPr>
            </a:lvl3pPr>
            <a:lvl4pPr>
              <a:defRPr sz="4800">
                <a:latin typeface="+mn-ea"/>
                <a:ea typeface="+mn-ea"/>
              </a:defRPr>
            </a:lvl4pPr>
            <a:lvl5pPr>
              <a:defRPr sz="4800">
                <a:latin typeface="+mn-ea"/>
                <a:ea typeface="+mn-ea"/>
              </a:defRPr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1680210" y="4479290"/>
            <a:ext cx="7863840" cy="7783830"/>
          </a:xfrm>
        </p:spPr>
        <p:txBody>
          <a:bodyPr/>
          <a:lstStyle>
            <a:lvl1pPr marL="685800" indent="-685800">
              <a:buFont typeface="Arial" panose="020B0604020202020204" pitchFamily="34" charset="0"/>
              <a:buChar char="•"/>
              <a:defRPr sz="4800">
                <a:latin typeface="+mn-ea"/>
                <a:ea typeface="+mn-ea"/>
              </a:defRPr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>
              <a:sym typeface="+mn-ea"/>
            </a:endParaRPr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1339850" y="11210290"/>
            <a:ext cx="21704300" cy="1116330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1339850" y="1282700"/>
            <a:ext cx="21704300" cy="9112250"/>
          </a:xfrm>
        </p:spPr>
        <p:txBody>
          <a:bodyPr vert="horz" lIns="101600" tIns="0" rIns="82550" bIns="0" rtlCol="0">
            <a:noAutofit/>
          </a:bodyPr>
          <a:lstStyle>
            <a:lvl1pPr marL="457200" marR="0" lvl="0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4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914400" marR="0" lvl="1" indent="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4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2286000" marR="0" lvl="2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4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3200400" marR="0" lvl="3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4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4114800" marR="0" lvl="4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4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24392890" cy="13736320"/>
          </a:xfrm>
        </p:spPr>
        <p:txBody>
          <a:bodyPr vert="horz" lIns="101600" tIns="0" rIns="82550" bIns="0" rtlCol="0">
            <a:noAutofit/>
          </a:bodyPr>
          <a:lstStyle>
            <a:lvl1pPr marL="457200" marR="0" lvl="0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4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914400" marR="0" lvl="1" indent="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4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2286000" marR="0" lvl="2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4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3200400" marR="0" lvl="3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4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4114800" marR="0" lvl="4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4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935990" y="1130300"/>
            <a:ext cx="10800080" cy="11455400"/>
          </a:xfrm>
        </p:spPr>
        <p:txBody>
          <a:bodyPr vert="horz" lIns="101600" tIns="0" rIns="82550" bIns="0" rtlCol="0">
            <a:noAutofit/>
          </a:bodyPr>
          <a:lstStyle>
            <a:lvl1pPr marL="457200" marR="0" lvl="0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4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1371600" marR="0" lvl="1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4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2286000" marR="0" lvl="2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4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3200400" marR="0" lvl="3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4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4114800" marR="0" lvl="4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4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12575540" y="1130300"/>
            <a:ext cx="10800080" cy="11455400"/>
          </a:xfrm>
        </p:spPr>
        <p:txBody>
          <a:bodyPr vert="horz" lIns="101600" tIns="0" rIns="82550" bIns="0" rtlCol="0">
            <a:noAutofit/>
          </a:bodyPr>
          <a:lstStyle>
            <a:lvl1pPr marL="457200" marR="0" lvl="0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4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1371600" marR="0" lvl="1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4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2286000" marR="0" lvl="2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4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3200400" marR="0" lvl="3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4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4114800" marR="0" lvl="4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4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339764" y="1247182"/>
            <a:ext cx="21704474" cy="1798334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4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自我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image" Target="../media/image2.jpeg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759484" y="12699666"/>
            <a:ext cx="5400000" cy="63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232000" y="12699666"/>
            <a:ext cx="7920000" cy="63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7221200" y="12699666"/>
            <a:ext cx="5400000" cy="63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0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1339764" y="1162450"/>
            <a:ext cx="21704474" cy="1296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6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1339850" y="3016250"/>
            <a:ext cx="21704300" cy="949833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1828800" rtl="0" eaLnBrk="1" fontAlgn="auto" latinLnBrk="0" hangingPunct="1">
        <a:lnSpc>
          <a:spcPct val="100000"/>
        </a:lnSpc>
        <a:spcBef>
          <a:spcPct val="0"/>
        </a:spcBef>
        <a:buNone/>
        <a:defRPr sz="56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457200" indent="-457200" algn="l" defTabSz="1828800" rtl="0" eaLnBrk="1" fontAlgn="auto" latinLnBrk="0" hangingPunct="1">
        <a:lnSpc>
          <a:spcPct val="130000"/>
        </a:lnSpc>
        <a:spcBef>
          <a:spcPct val="1000"/>
        </a:spcBef>
        <a:spcAft>
          <a:spcPts val="1000"/>
        </a:spcAft>
        <a:buFont typeface="Arial" panose="020B0604020202020204" pitchFamily="34" charset="0"/>
        <a:buChar char="•"/>
        <a:defRPr sz="3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1371600" indent="-457200" algn="l" defTabSz="1828800" rtl="0" eaLnBrk="1" fontAlgn="auto" latinLnBrk="0" hangingPunct="1">
        <a:lnSpc>
          <a:spcPct val="130000"/>
        </a:lnSpc>
        <a:spcBef>
          <a:spcPct val="1000"/>
        </a:spcBef>
        <a:spcAft>
          <a:spcPts val="1000"/>
        </a:spcAft>
        <a:buFont typeface="Arial" panose="020B0604020202020204" pitchFamily="34" charset="0"/>
        <a:buChar char="•"/>
        <a:tabLst>
          <a:tab pos="3219450" algn="l"/>
        </a:tabLst>
        <a:defRPr sz="3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2286000" indent="-457200" algn="l" defTabSz="1828800" rtl="0" eaLnBrk="1" fontAlgn="auto" latinLnBrk="0" hangingPunct="1">
        <a:lnSpc>
          <a:spcPct val="130000"/>
        </a:lnSpc>
        <a:spcBef>
          <a:spcPct val="1000"/>
        </a:spcBef>
        <a:spcAft>
          <a:spcPts val="1000"/>
        </a:spcAft>
        <a:buFont typeface="Arial" panose="020B0604020202020204" pitchFamily="34" charset="0"/>
        <a:buChar char="•"/>
        <a:defRPr sz="3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3200400" indent="-457200" algn="l" defTabSz="1828800" rtl="0" eaLnBrk="1" fontAlgn="auto" latinLnBrk="0" hangingPunct="1">
        <a:lnSpc>
          <a:spcPct val="130000"/>
        </a:lnSpc>
        <a:spcBef>
          <a:spcPct val="1000"/>
        </a:spcBef>
        <a:spcAft>
          <a:spcPts val="1000"/>
        </a:spcAft>
        <a:buFont typeface="Arial" panose="020B0604020202020204" pitchFamily="34" charset="0"/>
        <a:buChar char="•"/>
        <a:defRPr sz="3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4114800" indent="-457200" algn="l" defTabSz="1828800" rtl="0" eaLnBrk="1" fontAlgn="auto" latinLnBrk="0" hangingPunct="1">
        <a:lnSpc>
          <a:spcPct val="130000"/>
        </a:lnSpc>
        <a:spcBef>
          <a:spcPct val="1000"/>
        </a:spcBef>
        <a:spcAft>
          <a:spcPts val="1000"/>
        </a:spcAft>
        <a:buFont typeface="Arial" panose="020B0604020202020204" pitchFamily="34" charset="0"/>
        <a:buChar char="•"/>
        <a:defRPr sz="3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EYNOTE模版_封面 副本 6.jpg" descr="KEYNOTE模版_封面 副本 6.jp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38" y="-2933"/>
            <a:ext cx="24379262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2997200"/>
            <a:ext cx="21005800" cy="89408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>
            <a:lvl2pPr marL="1270000" indent="-635000"/>
            <a:lvl3pPr marL="1905000" indent="-635000"/>
            <a:lvl4pPr marL="2540000" indent="-635000"/>
            <a:lvl5pPr marL="3175000" indent="-6350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2462400" y="979200"/>
            <a:ext cx="19458000" cy="1310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/>
          <a:p>
            <a:r>
              <a:rPr lang="en-GB" altLang="zh-CN"/>
              <a:t>Title Text</a:t>
            </a:r>
            <a:endParaRPr lang="en-GB" altLang="zh-CN"/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</p:sldLayoutIdLst>
  <p:transition spd="med"/>
  <p:txStyles>
    <p:titleStyle>
      <a:lvl1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800" b="1" i="0" u="none" strike="noStrike" cap="none" spc="0" baseline="0">
          <a:solidFill>
            <a:srgbClr val="17B2E9"/>
          </a:solidFill>
          <a:uFillTx/>
          <a:latin typeface="Helvetica" pitchFamily="2" charset="0"/>
          <a:ea typeface="Alibaba PuHuiTi" pitchFamily="18" charset="-122"/>
          <a:cs typeface="Alibaba PuHuiTi" pitchFamily="18" charset="-122"/>
          <a:sym typeface="Helvetica Light"/>
        </a:defRPr>
      </a:lvl1pPr>
      <a:lvl2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0" marR="0" indent="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125000"/>
        <a:buFontTx/>
        <a:buNone/>
        <a:defRPr sz="40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"/>
          <a:cs typeface="Alibaba PuHuiTi"/>
          <a:sym typeface="Alibaba PuHuiTi"/>
        </a:defRPr>
      </a:lvl1pPr>
      <a:lvl2pPr marL="1270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125000"/>
        <a:buFont typeface="Arial" panose="020B0604020202020204" pitchFamily="34" charset="0"/>
        <a:buChar char="•"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"/>
          <a:cs typeface="Alibaba PuHuiTi"/>
          <a:sym typeface="Alibaba PuHuiTi"/>
        </a:defRPr>
      </a:lvl2pPr>
      <a:lvl3pPr marL="1905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80000"/>
        <a:buFont typeface="Wingdings" panose="05000000000000000000" pitchFamily="2" charset="2"/>
        <a:buChar char="Ø"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"/>
          <a:cs typeface="Alibaba PuHuiTi"/>
          <a:sym typeface="Alibaba PuHuiTi"/>
        </a:defRPr>
      </a:lvl3pPr>
      <a:lvl4pPr marL="2540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80000"/>
        <a:buFont typeface="Wingdings" panose="05000000000000000000" pitchFamily="2" charset="2"/>
        <a:buChar char="Ø"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"/>
          <a:cs typeface="Alibaba PuHuiTi"/>
          <a:sym typeface="Alibaba PuHuiTi"/>
        </a:defRPr>
      </a:lvl4pPr>
      <a:lvl5pPr marL="3175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80000"/>
        <a:buFont typeface="Wingdings" panose="05000000000000000000" pitchFamily="2" charset="2"/>
        <a:buChar char="Ø"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"/>
          <a:cs typeface="Alibaba PuHuiTi"/>
          <a:sym typeface="Alibaba PuHuiTi"/>
        </a:defRPr>
      </a:lvl5pPr>
      <a:lvl6pPr marL="3677920" marR="0" indent="-50292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3800" b="0" i="0" u="none" strike="noStrike" cap="none" spc="0" baseline="0">
          <a:solidFill>
            <a:srgbClr val="000000"/>
          </a:solidFill>
          <a:uFillTx/>
          <a:latin typeface="Alibaba PuHuiTi"/>
          <a:ea typeface="Alibaba PuHuiTi"/>
          <a:cs typeface="Alibaba PuHuiTi"/>
          <a:sym typeface="Alibaba PuHuiTi"/>
        </a:defRPr>
      </a:lvl6pPr>
      <a:lvl7pPr marL="4312920" marR="0" indent="-50292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3800" b="0" i="0" u="none" strike="noStrike" cap="none" spc="0" baseline="0">
          <a:solidFill>
            <a:srgbClr val="000000"/>
          </a:solidFill>
          <a:uFillTx/>
          <a:latin typeface="Alibaba PuHuiTi"/>
          <a:ea typeface="Alibaba PuHuiTi"/>
          <a:cs typeface="Alibaba PuHuiTi"/>
          <a:sym typeface="Alibaba PuHuiTi"/>
        </a:defRPr>
      </a:lvl7pPr>
      <a:lvl8pPr marL="4947920" marR="0" indent="-50292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3800" b="0" i="0" u="none" strike="noStrike" cap="none" spc="0" baseline="0">
          <a:solidFill>
            <a:srgbClr val="000000"/>
          </a:solidFill>
          <a:uFillTx/>
          <a:latin typeface="Alibaba PuHuiTi"/>
          <a:ea typeface="Alibaba PuHuiTi"/>
          <a:cs typeface="Alibaba PuHuiTi"/>
          <a:sym typeface="Alibaba PuHuiTi"/>
        </a:defRPr>
      </a:lvl8pPr>
      <a:lvl9pPr marL="5582920" marR="0" indent="-50292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3800" b="0" i="0" u="none" strike="noStrike" cap="none" spc="0" baseline="0">
          <a:solidFill>
            <a:srgbClr val="000000"/>
          </a:solidFill>
          <a:uFillTx/>
          <a:latin typeface="Alibaba PuHuiTi"/>
          <a:ea typeface="Alibaba PuHuiTi"/>
          <a:cs typeface="Alibaba PuHuiTi"/>
          <a:sym typeface="Alibaba PuHuiTi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27871" y="2801894"/>
            <a:ext cx="19458000" cy="9013825"/>
          </a:xfrm>
        </p:spPr>
        <p:txBody>
          <a:bodyPr/>
          <a:lstStyle/>
          <a:p>
            <a:r>
              <a:rPr lang="ja-JP" altLang="en-US"/>
              <a:t>根据微服务框架</a:t>
            </a:r>
            <a:r>
              <a:rPr lang="en-US" altLang="ja-JP" dirty="0" err="1"/>
              <a:t>dubbo</a:t>
            </a:r>
            <a:r>
              <a:rPr lang="ja-JP" altLang="en-US"/>
              <a:t>的架构图</a:t>
            </a:r>
            <a:r>
              <a:rPr lang="zh-CN" altLang="en-US" dirty="0"/>
              <a:t>，</a:t>
            </a:r>
            <a:r>
              <a:rPr lang="ja-JP" altLang="en-US"/>
              <a:t>画出</a:t>
            </a:r>
            <a:r>
              <a:rPr lang="en-US" altLang="ja-JP" dirty="0" err="1"/>
              <a:t>dubbo</a:t>
            </a:r>
            <a:r>
              <a:rPr lang="ja-JP" altLang="en-US"/>
              <a:t>进行一次微服务调用的时序图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727871" y="3757569"/>
          <a:ext cx="14973300" cy="805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图片" r:id="rId1" imgW="7486650" imgH="4029075" progId="StaticMetafile">
                  <p:embed/>
                </p:oleObj>
              </mc:Choice>
              <mc:Fallback>
                <p:oleObj name="图片" r:id="rId1" imgW="7486650" imgH="4029075" progId="StaticMetafile">
                  <p:embed/>
                  <p:pic>
                    <p:nvPicPr>
                      <p:cNvPr id="0" name="对象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27871" y="3757569"/>
                        <a:ext cx="14973300" cy="805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ja-JP" altLang="en-US"/>
              <a:t>关于微服务架构</a:t>
            </a:r>
            <a:r>
              <a:rPr lang="zh-CN" altLang="en-US" dirty="0"/>
              <a:t>（</a:t>
            </a:r>
            <a:r>
              <a:rPr lang="ja-JP" altLang="en-US"/>
              <a:t>中台架构</a:t>
            </a:r>
            <a:r>
              <a:rPr lang="zh-CN" altLang="en-US"/>
              <a:t>、</a:t>
            </a:r>
            <a:r>
              <a:rPr lang="ja-JP" altLang="en-US"/>
              <a:t>领域驱动设计</a:t>
            </a:r>
            <a:r>
              <a:rPr lang="zh-CN" altLang="en-US" dirty="0"/>
              <a:t>、</a:t>
            </a:r>
            <a:r>
              <a:rPr lang="ja-JP" altLang="en-US"/>
              <a:t>组件设计原则</a:t>
            </a:r>
            <a:r>
              <a:rPr lang="zh-CN" altLang="en-US" dirty="0"/>
              <a:t>），</a:t>
            </a:r>
            <a:r>
              <a:rPr lang="ja-JP" altLang="en-US"/>
              <a:t>你有什么样的思考和认识</a:t>
            </a:r>
            <a:r>
              <a:rPr lang="zh-CN" altLang="en-US" dirty="0"/>
              <a:t>？</a:t>
            </a:r>
            <a:endParaRPr lang="en-US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WPS 演示</Application>
  <PresentationFormat>Custom</PresentationFormat>
  <Paragraphs>7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8" baseType="lpstr">
      <vt:lpstr>Arial</vt:lpstr>
      <vt:lpstr>宋体</vt:lpstr>
      <vt:lpstr>Wingdings</vt:lpstr>
      <vt:lpstr>Helvetica Neue</vt:lpstr>
      <vt:lpstr>Helvetica Neue Medium</vt:lpstr>
      <vt:lpstr>Helvetica Neue Light</vt:lpstr>
      <vt:lpstr>Helvetica</vt:lpstr>
      <vt:lpstr>Alibaba PuHuiTi</vt:lpstr>
      <vt:lpstr>汉仪书宋二KW</vt:lpstr>
      <vt:lpstr>Helvetica Light</vt:lpstr>
      <vt:lpstr>Alibaba PuHuiTi</vt:lpstr>
      <vt:lpstr>宋体</vt:lpstr>
      <vt:lpstr>webwppDefTheme</vt:lpstr>
      <vt:lpstr>White</vt:lpstr>
      <vt:lpstr>StaticMetafile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章节标题</dc:title>
  <dc:creator/>
  <cp:lastModifiedBy>李 智慧</cp:lastModifiedBy>
  <cp:revision>360</cp:revision>
  <cp:lastPrinted>2020-08-03T00:51:51Z</cp:lastPrinted>
  <dcterms:created xsi:type="dcterms:W3CDTF">2020-08-03T00:51:51Z</dcterms:created>
  <dcterms:modified xsi:type="dcterms:W3CDTF">2020-08-03T00:51:51Z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