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4" r:id="rId2"/>
    <p:sldId id="345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5109" autoAdjust="0"/>
  </p:normalViewPr>
  <p:slideViewPr>
    <p:cSldViewPr snapToGrid="0">
      <p:cViewPr varScale="1">
        <p:scale>
          <a:sx n="44" d="100"/>
          <a:sy n="4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  <p:sldLayoutId id="2147483658" r:id="rId5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D5E-8F01-194F-BFA5-DEA61F77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本周两道练习题</a:t>
            </a:r>
            <a:r>
              <a:rPr lang="zh-CN" altLang="en-US" dirty="0"/>
              <a:t>，</a:t>
            </a:r>
            <a:r>
              <a:rPr lang="ja-JP" altLang="en-US"/>
              <a:t>至少完成一题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F232-2BCA-A34C-BF4B-F2E5153AA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有两个单向链表（</a:t>
            </a:r>
            <a:r>
              <a:rPr lang="ja-JP" altLang="en-US"/>
              <a:t>链表长度分别为</a:t>
            </a:r>
            <a:r>
              <a:rPr lang="en-US" altLang="ja-JP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），这两个单向链表有可能在某个元素合并，如下图所示的这样，也可能不合并。现在给定两个链表的头指针，</a:t>
            </a:r>
            <a:r>
              <a:rPr lang="ja-JP" altLang="en-US"/>
              <a:t>在不修改链表的情况下</a:t>
            </a:r>
            <a:r>
              <a:rPr lang="zh-CN" altLang="en-US" dirty="0"/>
              <a:t>，如何快速地判断这两个链表是否合并？如果合并，找到合并的元素，也就是图中的 </a:t>
            </a:r>
            <a:r>
              <a:rPr lang="en-US" altLang="zh-CN" dirty="0"/>
              <a:t>x </a:t>
            </a:r>
            <a:r>
              <a:rPr lang="zh-CN" altLang="en-US" dirty="0"/>
              <a:t>元素。</a:t>
            </a:r>
            <a:endParaRPr lang="en-US" altLang="zh-CN" dirty="0"/>
          </a:p>
          <a:p>
            <a:r>
              <a:rPr lang="ja-JP" altLang="en-US"/>
              <a:t>请用</a:t>
            </a:r>
            <a:r>
              <a:rPr lang="zh-CN" altLang="en-US" dirty="0"/>
              <a:t>（</a:t>
            </a:r>
            <a:r>
              <a:rPr lang="ja-JP" altLang="en-US"/>
              <a:t>伪</a:t>
            </a:r>
            <a:r>
              <a:rPr lang="zh-CN" altLang="en-US"/>
              <a:t>）</a:t>
            </a:r>
            <a:r>
              <a:rPr lang="ja-JP" altLang="en-US"/>
              <a:t>代码描述算法</a:t>
            </a:r>
            <a:r>
              <a:rPr lang="zh-CN" altLang="en-US" dirty="0"/>
              <a:t>，</a:t>
            </a:r>
            <a:r>
              <a:rPr lang="ja-JP" altLang="en-US"/>
              <a:t>并给出时间复杂度和空间复杂度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7EEF-134B-A945-BE8E-5B0F3BCD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65" y="6241238"/>
            <a:ext cx="18092869" cy="4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56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6590-DDAE-F44D-BF87-6B7E5DB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7A00-59A6-184B-800D-BE2463D66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请画出</a:t>
            </a:r>
            <a:r>
              <a:rPr lang="en-US" altLang="ja-JP" dirty="0" err="1"/>
              <a:t>DataNode</a:t>
            </a:r>
            <a:r>
              <a:rPr lang="ja-JP" altLang="en-US"/>
              <a:t>服务器节点宕机的时候</a:t>
            </a:r>
            <a:r>
              <a:rPr lang="zh-CN" altLang="en-US" dirty="0"/>
              <a:t>，</a:t>
            </a:r>
            <a:r>
              <a:rPr lang="en-US" altLang="zh-CN" dirty="0"/>
              <a:t>HDFS</a:t>
            </a:r>
            <a:r>
              <a:rPr lang="ja-JP" altLang="en-US"/>
              <a:t>的处理过程时序图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10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19109</TotalTime>
  <Words>134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Alibaba PuHuiTi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本周两道练习题，至少完成一题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李 智慧</cp:lastModifiedBy>
  <cp:revision>353</cp:revision>
  <cp:lastPrinted>2019-10-08T09:23:57Z</cp:lastPrinted>
  <dcterms:modified xsi:type="dcterms:W3CDTF">2020-07-14T11:15:42Z</dcterms:modified>
</cp:coreProperties>
</file>