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57" r:id="rId4"/>
    <p:sldId id="258" r:id="rId5"/>
    <p:sldId id="260" r:id="rId6"/>
    <p:sldId id="259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0"/>
    <p:restoredTop sz="86594" autoAdjust="0"/>
  </p:normalViewPr>
  <p:slideViewPr>
    <p:cSldViewPr snapToGrid="0">
      <p:cViewPr varScale="1">
        <p:scale>
          <a:sx n="40" d="100"/>
          <a:sy n="40" d="100"/>
        </p:scale>
        <p:origin x="4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在此键入姓名">
            <a:extLst>
              <a:ext uri="{FF2B5EF4-FFF2-40B4-BE49-F238E27FC236}">
                <a16:creationId xmlns:a16="http://schemas.microsoft.com/office/drawing/2014/main" id="{4447DDA6-149F-AB40-99FC-150E6893E035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>
            <a:extLst>
              <a:ext uri="{FF2B5EF4-FFF2-40B4-BE49-F238E27FC236}">
                <a16:creationId xmlns:a16="http://schemas.microsoft.com/office/drawing/2014/main" id="{AD0AEF1D-EC82-1B42-A6CC-5B36FD56C8D1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>
            <a:extLst>
              <a:ext uri="{FF2B5EF4-FFF2-40B4-BE49-F238E27FC236}">
                <a16:creationId xmlns:a16="http://schemas.microsoft.com/office/drawing/2014/main" id="{B2097A4E-BA18-2F45-B581-AD82B5444285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目录">
            <a:extLst>
              <a:ext uri="{FF2B5EF4-FFF2-40B4-BE49-F238E27FC236}">
                <a16:creationId xmlns:a16="http://schemas.microsoft.com/office/drawing/2014/main" id="{DF971C0E-1DBC-6948-81F0-FD763979103D}"/>
              </a:ext>
            </a:extLst>
          </p:cNvPr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24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AA593F-E553-C04C-90EE-F50DB52F3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>
            <a:extLst>
              <a:ext uri="{FF2B5EF4-FFF2-40B4-BE49-F238E27FC236}">
                <a16:creationId xmlns:a16="http://schemas.microsoft.com/office/drawing/2014/main" id="{302D6EFD-7EFF-E74C-917D-0E27A8B67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F1150E6-3E6B-384B-BD86-B2A89DDC3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605762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635DE-DDE0-0042-8EE7-D96300263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820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>
            <a:extLst>
              <a:ext uri="{FF2B5EF4-FFF2-40B4-BE49-F238E27FC236}">
                <a16:creationId xmlns:a16="http://schemas.microsoft.com/office/drawing/2014/main" id="{D23E9E45-FEEE-394F-8CAB-2F1DFA92C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09987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FDC3361A-9E30-1C4A-A1D1-FD3018F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86DBE177-84B7-3A48-A2FD-1EC09F9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DB5594C7-A0D7-B749-9E0B-DFEA3EDD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>
            <a:lvl1pPr>
              <a:defRPr/>
            </a:lvl1pPr>
          </a:lstStyle>
          <a:p>
            <a:fld id="{AED52864-CBD4-074C-85F6-1C36B09522F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CD492B-35E7-A14D-9F4C-9937D35AE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4788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8ABB-C1BE-3E4C-AC78-B0DF6C5B0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01212-26A4-E349-AD22-3B4485B0C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8428-F8BF-F948-B6D3-C3E03987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AFD0-C74A-1F42-80D4-619AC51D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387-BB8F-EB47-866E-E858C04D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0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1005-CFD4-C040-B941-E63E750D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73F4-C54B-1748-AEF9-BF883769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5B4B-6182-0240-B898-8CE5D57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D46A-DC57-7447-87EA-28A58FB3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0506-A70D-BE45-B647-60F557E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>
            <a:extLst>
              <a:ext uri="{FF2B5EF4-FFF2-40B4-BE49-F238E27FC236}">
                <a16:creationId xmlns:a16="http://schemas.microsoft.com/office/drawing/2014/main" id="{3BBABF19-1A10-0A45-8365-F750A0D8841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58" r:id="rId5"/>
    <p:sldLayoutId id="2147483662" r:id="rId6"/>
    <p:sldLayoutId id="2147483663" r:id="rId7"/>
    <p:sldLayoutId id="2147483664" r:id="rId8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tabLst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D72E457-0341-E24E-8F79-9DD421972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750" y="7674780"/>
            <a:ext cx="2713884" cy="1164421"/>
          </a:xfrm>
        </p:spPr>
        <p:txBody>
          <a:bodyPr/>
          <a:lstStyle/>
          <a:p>
            <a:r>
              <a:rPr kumimoji="1" lang="zh-CN" altLang="en-US"/>
              <a:t>李智慧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8B897-5DC7-4841-8224-FABAC886C2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4750" y="4904107"/>
            <a:ext cx="21300153" cy="2446824"/>
          </a:xfrm>
        </p:spPr>
        <p:txBody>
          <a:bodyPr/>
          <a:lstStyle/>
          <a:p>
            <a:r>
              <a:rPr kumimoji="1" lang="zh-CN" altLang="en-US" dirty="0"/>
              <a:t>极客大学架构师训练营</a:t>
            </a:r>
            <a:endParaRPr kumimoji="1" lang="en-US" altLang="zh-CN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95046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D6CB-8678-8741-A4DF-4FE897371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架构设计大作业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CD63A-6A8D-BF4C-A470-C54B2B27E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4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F9B-2D3F-9B41-B534-B288458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F950-62A3-A04B-AF03-A10FE7AD10DE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ja-JP" altLang="en-US"/>
              <a:t>通达是某上市公司全资投资成立的一</a:t>
            </a:r>
            <a:r>
              <a:rPr lang="ja-JP" altLang="en-US" dirty="0"/>
              <a:t>家物流快递公司，主要进行同城快递业务</a:t>
            </a:r>
            <a:r>
              <a:rPr lang="ja-JP" altLang="en-US"/>
              <a:t>，公司刚刚成立，组建</a:t>
            </a:r>
            <a:r>
              <a:rPr lang="en-US" altLang="ja-JP" dirty="0"/>
              <a:t>20</a:t>
            </a:r>
            <a:r>
              <a:rPr lang="ja-JP" altLang="en-US" dirty="0"/>
              <a:t>人技术部门，准备两个月后系统开发完成</a:t>
            </a:r>
            <a:r>
              <a:rPr lang="ja-JP" altLang="en-US"/>
              <a:t>上线，你是后端架构师，请你完成</a:t>
            </a:r>
            <a:r>
              <a:rPr lang="ja-JP" altLang="en-US" dirty="0"/>
              <a:t>系统顶层</a:t>
            </a:r>
            <a:r>
              <a:rPr lang="ja-JP" altLang="en-US"/>
              <a:t>架构设计，并组织</a:t>
            </a:r>
            <a:r>
              <a:rPr lang="ja-JP" altLang="en-US" dirty="0"/>
              <a:t>架构评审</a:t>
            </a:r>
            <a:r>
              <a:rPr lang="ja-JP" altLang="en-US"/>
              <a:t>会议。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ja-JP" altLang="en-US"/>
              <a:t>技术部没技术负责人</a:t>
            </a:r>
            <a:r>
              <a:rPr lang="zh-CN" altLang="en-US" dirty="0"/>
              <a:t>，</a:t>
            </a:r>
            <a:r>
              <a:rPr lang="ja-JP" altLang="en-US"/>
              <a:t>由产品负责人兼管</a:t>
            </a:r>
            <a:r>
              <a:rPr lang="zh-CN" altLang="en-US" dirty="0"/>
              <a:t>（</a:t>
            </a:r>
            <a:r>
              <a:rPr lang="ja-JP" altLang="en-US"/>
              <a:t>产品负责人为原某互联网大厂的产品总监</a:t>
            </a:r>
            <a:r>
              <a:rPr lang="zh-CN" altLang="en-US" dirty="0"/>
              <a:t>，</a:t>
            </a:r>
            <a:r>
              <a:rPr lang="ja-JP" altLang="en-US"/>
              <a:t>研发出身</a:t>
            </a:r>
            <a:r>
              <a:rPr lang="zh-CN" altLang="en-US" dirty="0"/>
              <a:t>），</a:t>
            </a:r>
            <a:r>
              <a:rPr lang="ja-JP" altLang="en-US"/>
              <a:t>架构师</a:t>
            </a:r>
            <a:r>
              <a:rPr lang="zh-CN" altLang="en-US" dirty="0"/>
              <a:t>（</a:t>
            </a:r>
            <a:r>
              <a:rPr lang="ja-JP" altLang="en-US"/>
              <a:t>你</a:t>
            </a:r>
            <a:r>
              <a:rPr lang="zh-CN" altLang="en-US" dirty="0"/>
              <a:t>）</a:t>
            </a:r>
            <a:r>
              <a:rPr lang="ja-JP" altLang="en-US"/>
              <a:t>是技术部最资深的技术人员</a:t>
            </a:r>
            <a:r>
              <a:rPr lang="zh-CN" altLang="en-US" dirty="0"/>
              <a:t>。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0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194-6721-9D4B-A168-D0E990B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产品需求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02C2-0111-AC46-A3DB-6C69C2CCED58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用户通过</a:t>
            </a:r>
            <a:r>
              <a:rPr lang="en-HK" dirty="0"/>
              <a:t>app</a:t>
            </a:r>
            <a:r>
              <a:rPr lang="ja-JP" altLang="en-US"/>
              <a:t>发起快递下单请求并支付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快递员通过自己的</a:t>
            </a:r>
            <a:r>
              <a:rPr lang="en-US" altLang="ja-JP" dirty="0"/>
              <a:t>App</a:t>
            </a:r>
            <a:r>
              <a:rPr lang="ja-JP" altLang="en-US"/>
              <a:t>上报自己的地理位置</a:t>
            </a:r>
            <a:r>
              <a:rPr lang="zh-CN" altLang="en-US" dirty="0"/>
              <a:t>，</a:t>
            </a:r>
            <a:r>
              <a:rPr lang="ja-JP" altLang="en-US"/>
              <a:t>每</a:t>
            </a:r>
            <a:r>
              <a:rPr lang="en-US" altLang="zh-CN" dirty="0"/>
              <a:t>30</a:t>
            </a:r>
            <a:r>
              <a:rPr lang="ja-JP" altLang="en-US"/>
              <a:t>秒上报一次</a:t>
            </a:r>
            <a:endParaRPr lang="ja-JP" alt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系统收到快递</a:t>
            </a:r>
            <a:r>
              <a:rPr lang="ja-JP" altLang="en-US"/>
              <a:t>请求后，向距离用户直线距离</a:t>
            </a:r>
            <a:r>
              <a:rPr lang="en-US" altLang="zh-CN" dirty="0"/>
              <a:t>5km</a:t>
            </a:r>
            <a:r>
              <a:rPr lang="ja-JP" altLang="en-US"/>
              <a:t>内的所有快递员发送通知</a:t>
            </a:r>
            <a:endParaRPr lang="ja-JP" alt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快递员需要进行抢单，第一个抢单的快递员得到配单，系统向其发送用户详细地址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快递员到用户处收取快递，并记录到系统中：已收件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快递员将快递送到目的地，并记录到系统</a:t>
            </a:r>
            <a:r>
              <a:rPr lang="ja-JP" altLang="en-US"/>
              <a:t>中：已送达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ja-JP" altLang="en-US"/>
              <a:t>预计上线后三个月日单超过</a:t>
            </a:r>
            <a:r>
              <a:rPr lang="en-US" altLang="zh-CN" dirty="0"/>
              <a:t>1</a:t>
            </a:r>
            <a:r>
              <a:rPr lang="ja-JP" altLang="en-US"/>
              <a:t>万</a:t>
            </a:r>
            <a:r>
              <a:rPr lang="zh-CN" altLang="en-US" dirty="0"/>
              <a:t>，</a:t>
            </a:r>
            <a:r>
              <a:rPr lang="ja-JP" altLang="en-US"/>
              <a:t>一年日单超过</a:t>
            </a:r>
            <a:r>
              <a:rPr lang="en-US" altLang="zh-CN" dirty="0"/>
              <a:t>50</a:t>
            </a:r>
            <a:r>
              <a:rPr lang="ja-JP" altLang="en-US"/>
              <a:t>万</a:t>
            </a:r>
            <a:endParaRPr lang="ja-JP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86D3-9CDF-8249-B1B3-6946B890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技术方案建议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BFF7-8F97-0049-8F69-C8F8295B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用户下单请求通过负载均衡服务器分发给下单网关集群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使用消息队列向</a:t>
            </a:r>
            <a:r>
              <a:rPr lang="en-US" altLang="zh-CN" dirty="0"/>
              <a:t>5</a:t>
            </a:r>
            <a:r>
              <a:rPr lang="en-US" altLang="ja-JP" dirty="0"/>
              <a:t>km</a:t>
            </a:r>
            <a:r>
              <a:rPr lang="ja-JP" altLang="en-US"/>
              <a:t>内的快递员发送通知</a:t>
            </a:r>
            <a:r>
              <a:rPr lang="zh-CN" altLang="en-US" dirty="0"/>
              <a:t>（</a:t>
            </a:r>
            <a:r>
              <a:rPr lang="ja-JP" altLang="en-US"/>
              <a:t>消费者服务器获取的消息内容包括</a:t>
            </a:r>
            <a:r>
              <a:rPr lang="zh-CN" altLang="en-US" dirty="0"/>
              <a:t>：</a:t>
            </a:r>
            <a:r>
              <a:rPr lang="ja-JP" altLang="en-US"/>
              <a:t>用户地址</a:t>
            </a:r>
            <a:r>
              <a:rPr lang="zh-CN" altLang="en-US" dirty="0"/>
              <a:t>，</a:t>
            </a:r>
            <a:r>
              <a:rPr lang="ja-JP" altLang="en-US"/>
              <a:t>快递员列表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快递员实时位置缓存在分布式缓存</a:t>
            </a:r>
            <a:r>
              <a:rPr lang="en-US" altLang="ja-JP" dirty="0" err="1"/>
              <a:t>Redis</a:t>
            </a:r>
            <a:r>
              <a:rPr lang="ja-JP" altLang="en-US"/>
              <a:t>中</a:t>
            </a:r>
            <a:endParaRPr lang="en-US" altLang="zh-C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数据存储使用</a:t>
            </a:r>
            <a:r>
              <a:rPr lang="en-US" altLang="ja-JP" dirty="0"/>
              <a:t>MySQL</a:t>
            </a:r>
            <a:r>
              <a:rPr lang="zh-CN" altLang="en-US" dirty="0"/>
              <a:t>，</a:t>
            </a:r>
            <a:r>
              <a:rPr lang="ja-JP" altLang="en-US"/>
              <a:t>第一个上线版本不要求做数据分片</a:t>
            </a:r>
            <a:r>
              <a:rPr lang="zh-CN" altLang="en-US" dirty="0"/>
              <a:t>，</a:t>
            </a:r>
            <a:r>
              <a:rPr lang="ja-JP" altLang="en-US"/>
              <a:t>但要做主从复制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ja-JP" altLang="en-US"/>
              <a:t>以上技术方案建议是公司请的外部技术顾问</a:t>
            </a:r>
            <a:r>
              <a:rPr lang="zh-CN" altLang="en-US" dirty="0"/>
              <a:t>（</a:t>
            </a:r>
            <a:r>
              <a:rPr lang="ja-JP" altLang="en-US"/>
              <a:t>该顾问是产品负责人的朋友</a:t>
            </a:r>
            <a:r>
              <a:rPr lang="zh-CN" altLang="en-US" dirty="0"/>
              <a:t>）</a:t>
            </a:r>
            <a:r>
              <a:rPr lang="ja-JP" altLang="en-US"/>
              <a:t>给出的</a:t>
            </a:r>
            <a:r>
              <a:rPr lang="zh-CN" altLang="en-US" dirty="0"/>
              <a:t>，</a:t>
            </a:r>
            <a:r>
              <a:rPr lang="ja-JP" altLang="en-US"/>
              <a:t>具体是否合适请架构师自己定夺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0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482E-0CA1-E543-9F82-A76BB7D9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练习要求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0E23-3F8E-BA43-B8BE-F8D6E9E9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743200"/>
            <a:ext cx="21031200" cy="9993600"/>
          </a:xfr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US" altLang="zh-CN" dirty="0"/>
              <a:t>PPT</a:t>
            </a:r>
            <a:r>
              <a:rPr lang="ja-JP" altLang="en-US"/>
              <a:t>方式</a:t>
            </a:r>
            <a:r>
              <a:rPr lang="ja-JP" altLang="en-US" dirty="0"/>
              <a:t>输出系统概要设计（顶层架构设计），包含以下模型，进行架构设计评审</a:t>
            </a:r>
          </a:p>
          <a:p>
            <a:pPr lvl="1"/>
            <a:r>
              <a:rPr lang="ja-JP" altLang="en-US" dirty="0"/>
              <a:t>系统关键用例</a:t>
            </a:r>
            <a:r>
              <a:rPr lang="ja-JP" altLang="en-US"/>
              <a:t>图，描述产品主要功能需求</a:t>
            </a:r>
            <a:endParaRPr lang="en-US" altLang="ja-JP" dirty="0"/>
          </a:p>
          <a:p>
            <a:pPr lvl="1"/>
            <a:r>
              <a:rPr lang="ja-JP" altLang="en-US"/>
              <a:t>下单抢单场景的业务活动图，角色领域泳道模型</a:t>
            </a:r>
            <a:r>
              <a:rPr lang="zh-CN" altLang="en-US" dirty="0"/>
              <a:t>（</a:t>
            </a:r>
            <a:r>
              <a:rPr lang="ja-JP" altLang="en-US"/>
              <a:t>角色</a:t>
            </a:r>
            <a:r>
              <a:rPr lang="zh-CN" altLang="en-US" dirty="0"/>
              <a:t>：</a:t>
            </a:r>
            <a:r>
              <a:rPr lang="ja-JP" altLang="en-US"/>
              <a:t>用户</a:t>
            </a:r>
            <a:r>
              <a:rPr lang="zh-CN" altLang="en-US" dirty="0"/>
              <a:t>，</a:t>
            </a:r>
            <a:r>
              <a:rPr lang="ja-JP" altLang="en-US"/>
              <a:t>快递员</a:t>
            </a:r>
            <a:r>
              <a:rPr lang="zh-CN" altLang="en-US" dirty="0"/>
              <a:t>，</a:t>
            </a:r>
            <a:r>
              <a:rPr lang="ja-JP" altLang="en-US"/>
              <a:t>系统</a:t>
            </a:r>
            <a:r>
              <a:rPr lang="zh-CN" altLang="en-US" dirty="0"/>
              <a:t>）</a:t>
            </a:r>
            <a:endParaRPr lang="ja-JP" altLang="en-US" dirty="0"/>
          </a:p>
          <a:p>
            <a:pPr lvl="1"/>
            <a:r>
              <a:rPr lang="ja-JP" altLang="en-US"/>
              <a:t>系统部署</a:t>
            </a:r>
            <a:r>
              <a:rPr lang="ja-JP" altLang="en-US" dirty="0"/>
              <a:t>模型：</a:t>
            </a:r>
            <a:r>
              <a:rPr lang="ja-JP" altLang="en-US"/>
              <a:t>描述系统服务器关系</a:t>
            </a:r>
            <a:r>
              <a:rPr lang="zh-CN" altLang="en-US" dirty="0"/>
              <a:t>（</a:t>
            </a:r>
            <a:r>
              <a:rPr lang="ja-JP" altLang="en-US"/>
              <a:t>如</a:t>
            </a:r>
            <a:r>
              <a:rPr lang="zh-CN" altLang="en-US" dirty="0"/>
              <a:t>：</a:t>
            </a:r>
            <a:r>
              <a:rPr lang="ja-JP" altLang="en-US"/>
              <a:t>网关服务器</a:t>
            </a:r>
            <a:r>
              <a:rPr lang="zh-CN" altLang="en-US" dirty="0"/>
              <a:t>，</a:t>
            </a:r>
            <a:r>
              <a:rPr lang="ja-JP" altLang="en-US"/>
              <a:t>微服务服务器</a:t>
            </a:r>
            <a:r>
              <a:rPr lang="zh-CN" altLang="en-US" dirty="0"/>
              <a:t>，</a:t>
            </a:r>
            <a:r>
              <a:rPr lang="ja-JP" altLang="en-US"/>
              <a:t>负载</a:t>
            </a:r>
            <a:r>
              <a:rPr lang="ja-JP" altLang="en-US" dirty="0"/>
              <a:t>均衡，</a:t>
            </a:r>
            <a:r>
              <a:rPr lang="ja-JP" altLang="en-US"/>
              <a:t>分布式缓存，消息队列服务器</a:t>
            </a:r>
            <a:r>
              <a:rPr lang="zh-CN" altLang="en-US" dirty="0"/>
              <a:t>，</a:t>
            </a:r>
            <a:r>
              <a:rPr lang="ja-JP" altLang="en-US"/>
              <a:t>消息消费者服务器</a:t>
            </a:r>
            <a:r>
              <a:rPr lang="zh-CN" altLang="en-US" dirty="0"/>
              <a:t>，</a:t>
            </a:r>
            <a:r>
              <a:rPr lang="ja-JP" altLang="en-US"/>
              <a:t>数据库读写分离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ja-JP" altLang="en-US"/>
              <a:t>下单抢单场景的服务器时序模型</a:t>
            </a:r>
            <a:endParaRPr lang="en-US" altLang="zh-CN" dirty="0"/>
          </a:p>
          <a:p>
            <a:pPr lvl="1"/>
            <a:r>
              <a:rPr lang="ja-JP" altLang="en-US"/>
              <a:t>订单状态图模型</a:t>
            </a:r>
            <a:endParaRPr lang="en-US" altLang="ja-JP" dirty="0"/>
          </a:p>
          <a:p>
            <a:pPr lvl="1"/>
            <a:endParaRPr lang="en-US" altLang="ja-JP" dirty="0"/>
          </a:p>
          <a:p>
            <a:pPr indent="-635000"/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en-US" altLang="zh-CN" dirty="0"/>
              <a:t>ppt</a:t>
            </a:r>
            <a:r>
              <a:rPr lang="ja-JP" altLang="en-US"/>
              <a:t>需要在备注区对模型图进行必要的备注说明</a:t>
            </a:r>
            <a:endParaRPr lang="en-US" altLang="ja-JP" dirty="0"/>
          </a:p>
          <a:p>
            <a:pPr indent="-635000"/>
            <a:r>
              <a:rPr lang="en-US" altLang="ja-JP" dirty="0"/>
              <a:t>PS</a:t>
            </a:r>
            <a:r>
              <a:rPr lang="zh-CN" altLang="en-US" dirty="0"/>
              <a:t>：</a:t>
            </a:r>
            <a:r>
              <a:rPr lang="ja-JP" altLang="en-US"/>
              <a:t>练习要求是大作业的要求</a:t>
            </a:r>
            <a:r>
              <a:rPr lang="zh-CN" altLang="en-US" dirty="0"/>
              <a:t>（</a:t>
            </a:r>
            <a:r>
              <a:rPr lang="ja-JP" altLang="en-US"/>
              <a:t>最低要求</a:t>
            </a:r>
            <a:r>
              <a:rPr lang="zh-CN" altLang="en-US" dirty="0"/>
              <a:t>），</a:t>
            </a:r>
            <a:r>
              <a:rPr lang="ja-JP" altLang="en-US"/>
              <a:t>建议自己代入角色</a:t>
            </a:r>
            <a:r>
              <a:rPr lang="zh-CN" altLang="en-US" dirty="0"/>
              <a:t>，</a:t>
            </a:r>
            <a:r>
              <a:rPr lang="ja-JP" altLang="en-US"/>
              <a:t>思考如何交出一份漂亮的设计文档</a:t>
            </a:r>
            <a:r>
              <a:rPr lang="zh-CN" altLang="en-US" dirty="0"/>
              <a:t>，</a:t>
            </a:r>
            <a:r>
              <a:rPr lang="ja-JP" altLang="en-US"/>
              <a:t>奠定自己在公司的地位</a:t>
            </a:r>
            <a:r>
              <a:rPr lang="zh-CN" altLang="en-US" dirty="0"/>
              <a:t>。</a:t>
            </a:r>
            <a:endParaRPr lang="ja-JP" alt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1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3813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492</Words>
  <Application>Microsoft Macintosh PowerPoint</Application>
  <PresentationFormat>Custom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Alibaba PuHuiTi</vt:lpstr>
      <vt:lpstr>Microsoft YaHei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PowerPoint Presentation</vt:lpstr>
      <vt:lpstr>架构设计大作业</vt:lpstr>
      <vt:lpstr>背景</vt:lpstr>
      <vt:lpstr>产品需求</vt:lpstr>
      <vt:lpstr>技术方案建议</vt:lpstr>
      <vt:lpstr>练习要求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cp:lastModifiedBy>李 智慧</cp:lastModifiedBy>
  <cp:revision>336</cp:revision>
  <cp:lastPrinted>2019-10-08T09:23:57Z</cp:lastPrinted>
  <dcterms:modified xsi:type="dcterms:W3CDTF">2020-07-14T11:07:32Z</dcterms:modified>
</cp:coreProperties>
</file>