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43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5109" autoAdjust="0"/>
  </p:normalViewPr>
  <p:slideViewPr>
    <p:cSldViewPr snapToGrid="0">
      <p:cViewPr varScale="1">
        <p:scale>
          <a:sx n="44" d="100"/>
          <a:sy n="44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目录">
            <a:extLst>
              <a:ext uri="{FF2B5EF4-FFF2-40B4-BE49-F238E27FC236}">
                <a16:creationId xmlns:a16="http://schemas.microsoft.com/office/drawing/2014/main" id="{DF971C0E-1DBC-6948-81F0-FD763979103D}"/>
              </a:ext>
            </a:extLst>
          </p:cNvPr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24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AA593F-E553-C04C-90EE-F50DB52F3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>
            <a:extLst>
              <a:ext uri="{FF2B5EF4-FFF2-40B4-BE49-F238E27FC236}">
                <a16:creationId xmlns:a16="http://schemas.microsoft.com/office/drawing/2014/main" id="{302D6EFD-7EFF-E74C-917D-0E27A8B67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F1150E6-3E6B-384B-BD86-B2A89DDC3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605762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635DE-DDE0-0042-8EE7-D96300263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820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>
            <a:extLst>
              <a:ext uri="{FF2B5EF4-FFF2-40B4-BE49-F238E27FC236}">
                <a16:creationId xmlns:a16="http://schemas.microsoft.com/office/drawing/2014/main" id="{D23E9E45-FEEE-394F-8CAB-2F1DFA92C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09987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>
            <a:extLst>
              <a:ext uri="{FF2B5EF4-FFF2-40B4-BE49-F238E27FC236}">
                <a16:creationId xmlns:a16="http://schemas.microsoft.com/office/drawing/2014/main" id="{3BBABF19-1A10-0A45-8365-F750A0D884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9" r:id="rId3"/>
    <p:sldLayoutId id="2147483660" r:id="rId4"/>
    <p:sldLayoutId id="2147483658" r:id="rId5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tabLst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F742-DB65-3645-94D3-E8D4B71D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完成一题即可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5DDB-4D44-ED47-9931-1F10E6CDE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7871" y="2801894"/>
            <a:ext cx="19458000" cy="9013825"/>
          </a:xfrm>
        </p:spPr>
        <p:txBody>
          <a:bodyPr/>
          <a:lstStyle/>
          <a:p>
            <a:r>
              <a:rPr lang="zh-CN" altLang="en-US" dirty="0"/>
              <a:t>导致</a:t>
            </a:r>
            <a:r>
              <a:rPr lang="ja-JP" altLang="en-US"/>
              <a:t>系统不可用</a:t>
            </a:r>
            <a:r>
              <a:rPr lang="zh-CN" altLang="en-US" dirty="0"/>
              <a:t>的原因有哪些？保障系统稳定高可用的方案有哪些？请</a:t>
            </a:r>
            <a:r>
              <a:rPr lang="ja-JP" altLang="en-US"/>
              <a:t>分别</a:t>
            </a:r>
            <a:r>
              <a:rPr lang="zh-CN" altLang="en-US" dirty="0"/>
              <a:t>列举并简述。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ja-JP" altLang="en-US"/>
              <a:t>请用你熟悉的编程语言写一个用户密码验证函数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ja-JP" dirty="0"/>
              <a:t>Boolean</a:t>
            </a:r>
            <a:r>
              <a:rPr lang="zh-CN" altLang="en-US" dirty="0"/>
              <a:t> </a:t>
            </a:r>
            <a:r>
              <a:rPr lang="en-US" altLang="zh-CN" dirty="0" err="1"/>
              <a:t>checkPW</a:t>
            </a:r>
            <a:r>
              <a:rPr lang="en-US" altLang="zh-CN" dirty="0"/>
              <a:t>(String</a:t>
            </a:r>
            <a:r>
              <a:rPr lang="zh-CN" altLang="en-US" dirty="0"/>
              <a:t> </a:t>
            </a:r>
            <a:r>
              <a:rPr lang="ja-JP" altLang="en-US"/>
              <a:t>用户</a:t>
            </a:r>
            <a:r>
              <a:rPr lang="en-US" altLang="ja-JP" dirty="0"/>
              <a:t>ID</a:t>
            </a:r>
            <a:r>
              <a:rPr lang="zh-CN" altLang="en-US" dirty="0"/>
              <a:t>，</a:t>
            </a:r>
            <a:r>
              <a:rPr lang="en-US" altLang="ja-JP" dirty="0"/>
              <a:t>String</a:t>
            </a:r>
            <a:r>
              <a:rPr lang="zh-CN" altLang="en-US" dirty="0"/>
              <a:t> </a:t>
            </a:r>
            <a:r>
              <a:rPr lang="ja-JP" altLang="en-US"/>
              <a:t>密码明文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ja-JP" altLang="en-US"/>
              <a:t>密码密文</a:t>
            </a:r>
            <a:r>
              <a:rPr lang="en-US" altLang="zh-CN" dirty="0"/>
              <a:t>)</a:t>
            </a:r>
            <a:endParaRPr lang="en-US" altLang="ja-JP" dirty="0"/>
          </a:p>
          <a:p>
            <a:r>
              <a:rPr lang="ja-JP" altLang="en-US"/>
              <a:t>返回密码是否正确</a:t>
            </a:r>
            <a:r>
              <a:rPr lang="en-US" altLang="ja-JP" dirty="0" err="1"/>
              <a:t>boolean</a:t>
            </a:r>
            <a:r>
              <a:rPr lang="ja-JP" altLang="en-US"/>
              <a:t>值</a:t>
            </a:r>
            <a:r>
              <a:rPr lang="zh-CN" altLang="en-US" dirty="0"/>
              <a:t>，</a:t>
            </a:r>
            <a:r>
              <a:rPr lang="ja-JP" altLang="en-US"/>
              <a:t>密码加密算法使用你认为合适的加密算法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44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19557</TotalTime>
  <Words>78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Alibaba PuHuiTi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完成一题即可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cp:lastModifiedBy>李 智慧</cp:lastModifiedBy>
  <cp:revision>357</cp:revision>
  <cp:lastPrinted>2019-10-08T09:23:57Z</cp:lastPrinted>
  <dcterms:modified xsi:type="dcterms:W3CDTF">2020-08-04T06:06:58Z</dcterms:modified>
</cp:coreProperties>
</file>