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DDC8-E3AE-400C-B2F9-03C0CDED2C56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B320-4888-42A5-A735-33E7725C2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9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DDC8-E3AE-400C-B2F9-03C0CDED2C56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B320-4888-42A5-A735-33E7725C2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4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DDC8-E3AE-400C-B2F9-03C0CDED2C56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B320-4888-42A5-A735-33E7725C2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56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DDC8-E3AE-400C-B2F9-03C0CDED2C56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B320-4888-42A5-A735-33E7725C2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35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DDC8-E3AE-400C-B2F9-03C0CDED2C56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B320-4888-42A5-A735-33E7725C2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76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DDC8-E3AE-400C-B2F9-03C0CDED2C56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B320-4888-42A5-A735-33E7725C2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5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DDC8-E3AE-400C-B2F9-03C0CDED2C56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B320-4888-42A5-A735-33E7725C2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76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DDC8-E3AE-400C-B2F9-03C0CDED2C56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B320-4888-42A5-A735-33E7725C2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3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DDC8-E3AE-400C-B2F9-03C0CDED2C56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B320-4888-42A5-A735-33E7725C2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3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DDC8-E3AE-400C-B2F9-03C0CDED2C56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B320-4888-42A5-A735-33E7725C2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1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DDC8-E3AE-400C-B2F9-03C0CDED2C56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B320-4888-42A5-A735-33E7725C2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23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3DDC8-E3AE-400C-B2F9-03C0CDED2C56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FB320-4888-42A5-A735-33E7725C2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8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计算机体系结构</a:t>
            </a:r>
            <a:r>
              <a:rPr lang="en-US" altLang="zh-CN" dirty="0" smtClean="0"/>
              <a:t>》</a:t>
            </a:r>
            <a:br>
              <a:rPr lang="en-US" altLang="zh-CN" dirty="0" smtClean="0"/>
            </a:br>
            <a:r>
              <a:rPr lang="zh-CN" altLang="en-US" dirty="0" smtClean="0"/>
              <a:t>习题课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徐</a:t>
            </a:r>
            <a:r>
              <a:rPr lang="zh-CN" altLang="en-US" dirty="0" smtClean="0"/>
              <a:t>冲冲</a:t>
            </a:r>
            <a:endParaRPr lang="en-US" altLang="zh-CN" dirty="0" smtClean="0"/>
          </a:p>
          <a:p>
            <a:r>
              <a:rPr lang="en-US" altLang="zh-CN" dirty="0" smtClean="0"/>
              <a:t>2016.4.15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82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第三次作业</a:t>
            </a:r>
            <a:r>
              <a:rPr lang="en-US" altLang="zh-CN" dirty="0" smtClean="0"/>
              <a:t>——C1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8759"/>
            <a:ext cx="3248025" cy="1771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3873260"/>
            <a:ext cx="4570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型在内存中占用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bytes</a:t>
            </a:r>
            <a:r>
              <a:rPr lang="zh-CN" altLang="en-US" dirty="0" smtClean="0"/>
              <a:t>，因此上述代码可以看做是长度为</a:t>
            </a:r>
            <a:r>
              <a:rPr lang="en-US" altLang="zh-CN" dirty="0" smtClean="0"/>
              <a:t>99</a:t>
            </a:r>
            <a:r>
              <a:rPr lang="zh-CN" altLang="en-US" dirty="0" smtClean="0"/>
              <a:t>整型数组，在第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=0,1,2…98</a:t>
            </a:r>
            <a:r>
              <a:rPr lang="zh-CN" altLang="en-US" dirty="0" smtClean="0"/>
              <a:t>）次循环中，第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=0,1,2…98</a:t>
            </a:r>
            <a:r>
              <a:rPr lang="zh-CN" altLang="en-US" dirty="0" smtClean="0"/>
              <a:t>）个数组项元素加</a:t>
            </a:r>
            <a:r>
              <a:rPr lang="en-US" altLang="zh-CN" dirty="0" smtClean="0"/>
              <a:t>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69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第三次作业</a:t>
            </a:r>
            <a:r>
              <a:rPr lang="en-US" altLang="zh-CN" dirty="0" smtClean="0"/>
              <a:t>——C1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8196"/>
            <a:ext cx="6610350" cy="3800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51" y="5164796"/>
            <a:ext cx="6515100" cy="151447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173192" y="1428196"/>
            <a:ext cx="0" cy="506749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99344" y="1428195"/>
            <a:ext cx="0" cy="506749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7570995" y="4409139"/>
                <a:ext cx="4343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总共有</a:t>
                </a:r>
                <a:r>
                  <a:rPr lang="en-US" altLang="zh-CN" dirty="0" smtClean="0"/>
                  <a:t>99</a:t>
                </a:r>
                <a:r>
                  <a:rPr lang="zh-CN" altLang="en-US" dirty="0" smtClean="0"/>
                  <a:t>次循环，前</a:t>
                </a:r>
                <a:r>
                  <a:rPr lang="en-US" altLang="zh-CN" dirty="0" smtClean="0"/>
                  <a:t>98</a:t>
                </a:r>
                <a:r>
                  <a:rPr lang="zh-CN" altLang="en-US" dirty="0" smtClean="0"/>
                  <a:t>次循环都是耗时</a:t>
                </a:r>
                <a:r>
                  <a:rPr lang="en-US" altLang="zh-CN" dirty="0" smtClean="0"/>
                  <a:t>16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cycle</a:t>
                </a:r>
                <a:r>
                  <a:rPr lang="zh-CN" altLang="en-US" dirty="0" smtClean="0"/>
                  <a:t>，最后一个循环耗时</a:t>
                </a:r>
                <a:r>
                  <a:rPr lang="en-US" altLang="zh-CN" dirty="0" smtClean="0"/>
                  <a:t>18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cycle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因此总的</a:t>
                </a:r>
                <a:r>
                  <a:rPr lang="en-US" altLang="zh-CN" dirty="0" smtClean="0"/>
                  <a:t>cycle</a:t>
                </a:r>
                <a:r>
                  <a:rPr lang="zh-CN" altLang="en-US" dirty="0" smtClean="0"/>
                  <a:t>数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98×16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1586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995" y="4409139"/>
                <a:ext cx="434340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1264" t="-5263" r="-843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7570995" y="4039807"/>
            <a:ext cx="390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没有任何转发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7257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第三次作业</a:t>
            </a:r>
            <a:r>
              <a:rPr lang="en-US" altLang="zh-CN" dirty="0" smtClean="0"/>
              <a:t>——C1</a:t>
            </a:r>
            <a:r>
              <a:rPr lang="zh-CN" altLang="en-US" dirty="0" smtClean="0"/>
              <a:t>（</a:t>
            </a:r>
            <a:r>
              <a:rPr lang="en-US" altLang="zh-CN" dirty="0"/>
              <a:t>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9103"/>
            <a:ext cx="6284398" cy="5518897"/>
          </a:xfrm>
          <a:prstGeom prst="rect">
            <a:avLst/>
          </a:prstGeom>
        </p:spPr>
      </p:pic>
      <p:sp>
        <p:nvSpPr>
          <p:cNvPr id="5" name="线形标注 2 4"/>
          <p:cNvSpPr/>
          <p:nvPr/>
        </p:nvSpPr>
        <p:spPr>
          <a:xfrm>
            <a:off x="3730752" y="1837944"/>
            <a:ext cx="2468880" cy="649224"/>
          </a:xfrm>
          <a:prstGeom prst="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插入</a:t>
            </a:r>
            <a:r>
              <a:rPr lang="en-US" altLang="zh-CN" dirty="0" smtClean="0">
                <a:solidFill>
                  <a:schemeClr val="tx1"/>
                </a:solidFill>
              </a:rPr>
              <a:t>stall</a:t>
            </a:r>
            <a:r>
              <a:rPr lang="zh-CN" altLang="en-US" dirty="0" smtClean="0">
                <a:solidFill>
                  <a:schemeClr val="tx1"/>
                </a:solidFill>
              </a:rPr>
              <a:t>是因为在</a:t>
            </a:r>
            <a:r>
              <a:rPr lang="en-US" altLang="zh-CN" dirty="0" smtClean="0">
                <a:solidFill>
                  <a:schemeClr val="tx1"/>
                </a:solidFill>
              </a:rPr>
              <a:t>ID</a:t>
            </a:r>
            <a:r>
              <a:rPr lang="zh-CN" altLang="en-US" dirty="0" smtClean="0">
                <a:solidFill>
                  <a:schemeClr val="tx1"/>
                </a:solidFill>
              </a:rPr>
              <a:t>阶段检测到</a:t>
            </a:r>
            <a:r>
              <a:rPr lang="en-US" altLang="zh-CN" dirty="0" smtClean="0">
                <a:solidFill>
                  <a:schemeClr val="tx1"/>
                </a:solidFill>
              </a:rPr>
              <a:t>RAW</a:t>
            </a:r>
            <a:r>
              <a:rPr lang="zh-CN" altLang="en-US" dirty="0" smtClean="0">
                <a:solidFill>
                  <a:schemeClr val="tx1"/>
                </a:solidFill>
              </a:rPr>
              <a:t>冲突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246344" y="1339103"/>
            <a:ext cx="0" cy="506749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66784" y="1339103"/>
            <a:ext cx="0" cy="506749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42048" y="5038344"/>
            <a:ext cx="442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</a:t>
            </a:r>
            <a:r>
              <a:rPr lang="en-US" altLang="zh-CN" dirty="0" smtClean="0"/>
              <a:t>98</a:t>
            </a:r>
            <a:r>
              <a:rPr lang="zh-CN" altLang="en-US" dirty="0" smtClean="0"/>
              <a:t>次分支失败，最后一次分支成功，总共花费的</a:t>
            </a:r>
            <a:r>
              <a:rPr lang="en-US" altLang="zh-CN" dirty="0" smtClean="0"/>
              <a:t>cycle</a:t>
            </a:r>
            <a:r>
              <a:rPr lang="zh-CN" altLang="en-US" dirty="0" smtClean="0"/>
              <a:t>数</a:t>
            </a:r>
            <a:r>
              <a:rPr lang="en-US" altLang="zh-CN" dirty="0" smtClean="0"/>
              <a:t>=98</a:t>
            </a:r>
            <a:r>
              <a:rPr lang="zh-CN" altLang="en-US" dirty="0" smtClean="0"/>
              <a:t>*</a:t>
            </a:r>
            <a:r>
              <a:rPr lang="en-US" altLang="zh-CN" dirty="0" smtClean="0"/>
              <a:t>9+12=894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333488" y="4581144"/>
            <a:ext cx="409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配置转发电路，分支预测未选中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0918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第三次作业</a:t>
            </a:r>
            <a:r>
              <a:rPr lang="en-US" altLang="zh-CN" dirty="0" smtClean="0"/>
              <a:t>——C1</a:t>
            </a:r>
            <a:r>
              <a:rPr lang="zh-CN" altLang="en-US" dirty="0" smtClean="0"/>
              <a:t>（</a:t>
            </a:r>
            <a:r>
              <a:rPr lang="en-US" altLang="zh-CN" dirty="0"/>
              <a:t>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1125"/>
            <a:ext cx="8248650" cy="619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88" y="1918716"/>
            <a:ext cx="8201025" cy="4838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90104" y="4017173"/>
            <a:ext cx="4425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</a:t>
            </a:r>
            <a:r>
              <a:rPr lang="en-US" altLang="zh-CN" dirty="0" smtClean="0"/>
              <a:t>98</a:t>
            </a:r>
            <a:r>
              <a:rPr lang="zh-CN" altLang="en-US" dirty="0" smtClean="0"/>
              <a:t>次分支成功，最后一次分支失败，总共花费的</a:t>
            </a:r>
            <a:r>
              <a:rPr lang="en-US" altLang="zh-CN" dirty="0" smtClean="0"/>
              <a:t>cycle</a:t>
            </a:r>
            <a:r>
              <a:rPr lang="zh-CN" altLang="en-US" dirty="0" smtClean="0"/>
              <a:t>数</a:t>
            </a:r>
            <a:r>
              <a:rPr lang="en-US" altLang="zh-CN" dirty="0" smtClean="0"/>
              <a:t>=98</a:t>
            </a:r>
            <a:r>
              <a:rPr lang="zh-CN" altLang="en-US" dirty="0" smtClean="0"/>
              <a:t>*</a:t>
            </a:r>
            <a:r>
              <a:rPr lang="en-US" altLang="zh-CN" dirty="0" smtClean="0"/>
              <a:t>8+12=796</a:t>
            </a:r>
          </a:p>
          <a:p>
            <a:r>
              <a:rPr lang="zh-CN" altLang="en-US" dirty="0" smtClean="0"/>
              <a:t>注：第一次循环花费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cycle</a:t>
            </a:r>
            <a:r>
              <a:rPr lang="zh-CN" altLang="en-US" dirty="0" smtClean="0"/>
              <a:t>，后面的</a:t>
            </a:r>
            <a:r>
              <a:rPr lang="en-US" altLang="zh-CN" dirty="0" smtClean="0"/>
              <a:t>98</a:t>
            </a:r>
            <a:r>
              <a:rPr lang="zh-CN" altLang="en-US" dirty="0" smtClean="0"/>
              <a:t>个循环每次花费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cycle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51392" y="3469106"/>
            <a:ext cx="318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配置转发电路，分支预测成功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2430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第三次作业</a:t>
            </a:r>
            <a:r>
              <a:rPr lang="en-US" altLang="zh-CN" dirty="0" smtClean="0"/>
              <a:t>——C1</a:t>
            </a:r>
            <a:r>
              <a:rPr lang="zh-CN" altLang="en-US" dirty="0" smtClean="0"/>
              <a:t>（</a:t>
            </a:r>
            <a:r>
              <a:rPr lang="en-US" altLang="zh-CN" dirty="0"/>
              <a:t>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9455"/>
            <a:ext cx="9248775" cy="2647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4416552"/>
            <a:ext cx="593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</a:t>
            </a:r>
            <a:r>
              <a:rPr lang="en-US" altLang="zh-CN" dirty="0" smtClean="0"/>
              <a:t>98</a:t>
            </a:r>
            <a:r>
              <a:rPr lang="zh-CN" altLang="en-US" dirty="0" smtClean="0"/>
              <a:t>次循环每个循环花费</a:t>
            </a:r>
            <a:r>
              <a:rPr lang="en-US" altLang="zh-CN" dirty="0" smtClean="0"/>
              <a:t>9+2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Stall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cycle</a:t>
            </a:r>
            <a:r>
              <a:rPr lang="zh-CN" altLang="en-US" dirty="0" smtClean="0"/>
              <a:t>，第一次循环花费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cycle</a:t>
            </a:r>
            <a:r>
              <a:rPr lang="zh-CN" altLang="en-US" dirty="0" smtClean="0"/>
              <a:t>，因此总共花费的</a:t>
            </a:r>
            <a:r>
              <a:rPr lang="en-US" altLang="zh-CN" dirty="0" smtClean="0"/>
              <a:t>cycle</a:t>
            </a:r>
            <a:r>
              <a:rPr lang="zh-CN" altLang="en-US" dirty="0" smtClean="0"/>
              <a:t>数</a:t>
            </a:r>
            <a:r>
              <a:rPr lang="en-US" altLang="zh-CN" dirty="0" smtClean="0"/>
              <a:t>=98</a:t>
            </a:r>
            <a:r>
              <a:rPr lang="zh-CN" altLang="en-US" dirty="0" smtClean="0"/>
              <a:t>*</a:t>
            </a:r>
            <a:r>
              <a:rPr lang="en-US" altLang="zh-CN" dirty="0" smtClean="0"/>
              <a:t>11+20=1098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07224" y="850392"/>
            <a:ext cx="3227832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10</a:t>
            </a:r>
            <a:r>
              <a:rPr lang="zh-CN" altLang="en-US" b="1" dirty="0" smtClean="0"/>
              <a:t>级流水线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6372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第三次作业</a:t>
            </a:r>
            <a:r>
              <a:rPr lang="en-US" altLang="zh-CN" dirty="0" smtClean="0"/>
              <a:t>——C1</a:t>
            </a:r>
            <a:r>
              <a:rPr lang="zh-CN" altLang="en-US" dirty="0" smtClean="0"/>
              <a:t>（</a:t>
            </a:r>
            <a:r>
              <a:rPr lang="en-US" altLang="zh-CN" dirty="0"/>
              <a:t>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级流水线时钟周期时间</a:t>
            </a:r>
            <a:r>
              <a:rPr lang="en-US" altLang="zh-CN" dirty="0" smtClean="0"/>
              <a:t>=0.8ns+0.1ns=0.9ns</a:t>
            </a:r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级流水线时钟周期时间</a:t>
            </a:r>
            <a:r>
              <a:rPr lang="en-US" altLang="zh-CN" dirty="0" smtClean="0"/>
              <a:t>=0.8ns/2+0.1ns=0.5ns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86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第三次作业</a:t>
            </a:r>
            <a:r>
              <a:rPr lang="en-US" altLang="zh-CN" dirty="0" smtClean="0"/>
              <a:t>——C1</a:t>
            </a:r>
            <a:r>
              <a:rPr lang="zh-CN" altLang="en-US" dirty="0" smtClean="0"/>
              <a:t>（</a:t>
            </a:r>
            <a:r>
              <a:rPr lang="en-US" altLang="zh-CN" dirty="0"/>
              <a:t>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级流水线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CPI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Cycles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IC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796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99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×6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1.34</a:t>
                </a:r>
              </a:p>
              <a:p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级流水线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CPI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Cycles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IC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1098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99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×6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1.85</a:t>
                </a:r>
              </a:p>
              <a:p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级流水线平均指令执行时间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cycle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CPI</m:t>
                    </m:r>
                  </m:oMath>
                </a14:m>
                <a:r>
                  <a:rPr lang="en-US" altLang="zh-CN" dirty="0" smtClean="0"/>
                  <a:t>=0.9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1.34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1.21</a:t>
                </a:r>
                <a:endParaRPr lang="en-US" altLang="zh-CN" dirty="0"/>
              </a:p>
              <a:p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级</a:t>
                </a:r>
                <a:r>
                  <a:rPr lang="zh-CN" altLang="en-US" dirty="0" smtClean="0"/>
                  <a:t>流水线平均指令执行时间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cycle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CPI</m:t>
                    </m:r>
                  </m:oMath>
                </a14:m>
                <a:r>
                  <a:rPr lang="en-US" altLang="zh-CN" dirty="0" smtClean="0"/>
                  <a:t>=0.</a:t>
                </a:r>
                <a:r>
                  <a:rPr lang="en-US" altLang="zh-CN" dirty="0" smtClean="0"/>
                  <a:t>5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1.85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0.92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98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84448" y="2944368"/>
            <a:ext cx="5504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祝大家考试顺利！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7115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288</Words>
  <Application>Microsoft Office PowerPoint</Application>
  <PresentationFormat>宽屏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Cambria Math</vt:lpstr>
      <vt:lpstr>Office 主题</vt:lpstr>
      <vt:lpstr>《计算机体系结构》 习题课</vt:lpstr>
      <vt:lpstr>第三次作业——C1</vt:lpstr>
      <vt:lpstr>第三次作业——C1（b）</vt:lpstr>
      <vt:lpstr>第三次作业——C1（c）</vt:lpstr>
      <vt:lpstr>第三次作业——C1（d）</vt:lpstr>
      <vt:lpstr>第三次作业——C1（e）</vt:lpstr>
      <vt:lpstr>第三次作业——C1（f）</vt:lpstr>
      <vt:lpstr>第三次作业——C1（g）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《计算机体系结构》 习题课</dc:title>
  <dc:creator>OakTree</dc:creator>
  <cp:lastModifiedBy>OakTree</cp:lastModifiedBy>
  <cp:revision>9</cp:revision>
  <dcterms:created xsi:type="dcterms:W3CDTF">2016-04-14T03:07:15Z</dcterms:created>
  <dcterms:modified xsi:type="dcterms:W3CDTF">2016-04-14T08:38:41Z</dcterms:modified>
</cp:coreProperties>
</file>