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2" r:id="rId4"/>
    <p:sldId id="266" r:id="rId5"/>
    <p:sldId id="264" r:id="rId6"/>
    <p:sldId id="263" r:id="rId7"/>
    <p:sldId id="257" r:id="rId8"/>
    <p:sldId id="261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DC1164-58C9-45DE-A57C-9F0D2B3828DA}" v="22" dt="2021-11-10T16:38:08.2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19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 Zhaoyuan" userId="52f0bd0a97ec5d39" providerId="LiveId" clId="{D5969A1E-2B40-4056-81DB-5BE52D619CD2}"/>
    <pc:docChg chg="custSel modSld">
      <pc:chgData name="Ma Zhaoyuan" userId="52f0bd0a97ec5d39" providerId="LiveId" clId="{D5969A1E-2B40-4056-81DB-5BE52D619CD2}" dt="2021-10-07T16:21:07.803" v="551" actId="20577"/>
      <pc:docMkLst>
        <pc:docMk/>
      </pc:docMkLst>
      <pc:sldChg chg="modSp mod">
        <pc:chgData name="Ma Zhaoyuan" userId="52f0bd0a97ec5d39" providerId="LiveId" clId="{D5969A1E-2B40-4056-81DB-5BE52D619CD2}" dt="2021-10-07T16:21:07.803" v="551" actId="20577"/>
        <pc:sldMkLst>
          <pc:docMk/>
          <pc:sldMk cId="769489404" sldId="258"/>
        </pc:sldMkLst>
        <pc:spChg chg="mod">
          <ac:chgData name="Ma Zhaoyuan" userId="52f0bd0a97ec5d39" providerId="LiveId" clId="{D5969A1E-2B40-4056-81DB-5BE52D619CD2}" dt="2021-10-07T16:21:07.803" v="551" actId="20577"/>
          <ac:spMkLst>
            <pc:docMk/>
            <pc:sldMk cId="769489404" sldId="258"/>
            <ac:spMk id="3" creationId="{818BAB9A-8788-47FD-A3D3-8B8B7F9AEC80}"/>
          </ac:spMkLst>
        </pc:spChg>
      </pc:sldChg>
      <pc:sldChg chg="modSp mod">
        <pc:chgData name="Ma Zhaoyuan" userId="52f0bd0a97ec5d39" providerId="LiveId" clId="{D5969A1E-2B40-4056-81DB-5BE52D619CD2}" dt="2021-10-07T16:13:50.847" v="222" actId="20577"/>
        <pc:sldMkLst>
          <pc:docMk/>
          <pc:sldMk cId="2939354038" sldId="259"/>
        </pc:sldMkLst>
        <pc:spChg chg="mod">
          <ac:chgData name="Ma Zhaoyuan" userId="52f0bd0a97ec5d39" providerId="LiveId" clId="{D5969A1E-2B40-4056-81DB-5BE52D619CD2}" dt="2021-10-07T16:13:50.847" v="222" actId="20577"/>
          <ac:spMkLst>
            <pc:docMk/>
            <pc:sldMk cId="2939354038" sldId="259"/>
            <ac:spMk id="3" creationId="{240C96B7-9E91-4D88-B696-E4F0F0A6B7C7}"/>
          </ac:spMkLst>
        </pc:spChg>
      </pc:sldChg>
    </pc:docChg>
  </pc:docChgLst>
  <pc:docChgLst>
    <pc:chgData name="Ma Zhaoyuan" userId="52f0bd0a97ec5d39" providerId="LiveId" clId="{B9CA79A3-8FCF-48FC-9AEF-EABF0E877ED8}"/>
    <pc:docChg chg="undo custSel addSld delSld modSld sldOrd">
      <pc:chgData name="Ma Zhaoyuan" userId="52f0bd0a97ec5d39" providerId="LiveId" clId="{B9CA79A3-8FCF-48FC-9AEF-EABF0E877ED8}" dt="2021-11-02T19:14:52.937" v="1311" actId="20577"/>
      <pc:docMkLst>
        <pc:docMk/>
      </pc:docMkLst>
      <pc:sldChg chg="modSp mod">
        <pc:chgData name="Ma Zhaoyuan" userId="52f0bd0a97ec5d39" providerId="LiveId" clId="{B9CA79A3-8FCF-48FC-9AEF-EABF0E877ED8}" dt="2021-11-02T15:26:43.510" v="10" actId="20577"/>
        <pc:sldMkLst>
          <pc:docMk/>
          <pc:sldMk cId="4214957899" sldId="256"/>
        </pc:sldMkLst>
        <pc:spChg chg="mod">
          <ac:chgData name="Ma Zhaoyuan" userId="52f0bd0a97ec5d39" providerId="LiveId" clId="{B9CA79A3-8FCF-48FC-9AEF-EABF0E877ED8}" dt="2021-11-02T15:26:43.510" v="10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addSp delSp modSp mod ord">
        <pc:chgData name="Ma Zhaoyuan" userId="52f0bd0a97ec5d39" providerId="LiveId" clId="{B9CA79A3-8FCF-48FC-9AEF-EABF0E877ED8}" dt="2021-11-02T19:14:52.937" v="1311" actId="20577"/>
        <pc:sldMkLst>
          <pc:docMk/>
          <pc:sldMk cId="3136590440" sldId="257"/>
        </pc:sldMkLst>
        <pc:spChg chg="del mod">
          <ac:chgData name="Ma Zhaoyuan" userId="52f0bd0a97ec5d39" providerId="LiveId" clId="{B9CA79A3-8FCF-48FC-9AEF-EABF0E877ED8}" dt="2021-11-02T17:17:32.942" v="636" actId="478"/>
          <ac:spMkLst>
            <pc:docMk/>
            <pc:sldMk cId="3136590440" sldId="257"/>
            <ac:spMk id="2" creationId="{1C845601-9CC2-409F-9371-FEBA24E522FD}"/>
          </ac:spMkLst>
        </pc:spChg>
        <pc:spChg chg="mod">
          <ac:chgData name="Ma Zhaoyuan" userId="52f0bd0a97ec5d39" providerId="LiveId" clId="{B9CA79A3-8FCF-48FC-9AEF-EABF0E877ED8}" dt="2021-11-02T19:14:52.937" v="1311" actId="20577"/>
          <ac:spMkLst>
            <pc:docMk/>
            <pc:sldMk cId="3136590440" sldId="257"/>
            <ac:spMk id="3" creationId="{585E26BC-DDC3-46B2-93D8-145E61DF02D8}"/>
          </ac:spMkLst>
        </pc:spChg>
        <pc:spChg chg="del mod">
          <ac:chgData name="Ma Zhaoyuan" userId="52f0bd0a97ec5d39" providerId="LiveId" clId="{B9CA79A3-8FCF-48FC-9AEF-EABF0E877ED8}" dt="2021-11-02T15:27:19.297" v="23" actId="478"/>
          <ac:spMkLst>
            <pc:docMk/>
            <pc:sldMk cId="3136590440" sldId="257"/>
            <ac:spMk id="4" creationId="{72B56223-C477-4144-B796-E95FD246C212}"/>
          </ac:spMkLst>
        </pc:spChg>
        <pc:spChg chg="add del">
          <ac:chgData name="Ma Zhaoyuan" userId="52f0bd0a97ec5d39" providerId="LiveId" clId="{B9CA79A3-8FCF-48FC-9AEF-EABF0E877ED8}" dt="2021-11-02T15:26:07.082" v="7" actId="21"/>
          <ac:spMkLst>
            <pc:docMk/>
            <pc:sldMk cId="3136590440" sldId="257"/>
            <ac:spMk id="5" creationId="{64F7612F-6F83-4C06-A6EF-5898EB10F30E}"/>
          </ac:spMkLst>
        </pc:spChg>
        <pc:spChg chg="add del">
          <ac:chgData name="Ma Zhaoyuan" userId="52f0bd0a97ec5d39" providerId="LiveId" clId="{B9CA79A3-8FCF-48FC-9AEF-EABF0E877ED8}" dt="2021-11-02T15:26:07.082" v="7" actId="21"/>
          <ac:spMkLst>
            <pc:docMk/>
            <pc:sldMk cId="3136590440" sldId="257"/>
            <ac:spMk id="12" creationId="{8BEF88E1-D9DE-4EA1-998A-C10FE67B3FDB}"/>
          </ac:spMkLst>
        </pc:spChg>
        <pc:spChg chg="add del">
          <ac:chgData name="Ma Zhaoyuan" userId="52f0bd0a97ec5d39" providerId="LiveId" clId="{B9CA79A3-8FCF-48FC-9AEF-EABF0E877ED8}" dt="2021-11-02T15:26:07.082" v="7" actId="21"/>
          <ac:spMkLst>
            <pc:docMk/>
            <pc:sldMk cId="3136590440" sldId="257"/>
            <ac:spMk id="23" creationId="{9FDBC571-7CAE-42B1-93A5-2A4A7C71A8F2}"/>
          </ac:spMkLst>
        </pc:spChg>
        <pc:spChg chg="add del">
          <ac:chgData name="Ma Zhaoyuan" userId="52f0bd0a97ec5d39" providerId="LiveId" clId="{B9CA79A3-8FCF-48FC-9AEF-EABF0E877ED8}" dt="2021-11-02T15:26:07.082" v="7" actId="21"/>
          <ac:spMkLst>
            <pc:docMk/>
            <pc:sldMk cId="3136590440" sldId="257"/>
            <ac:spMk id="25" creationId="{6D8B0D8C-D3AB-4CF0-B9CD-EC43A313DAAB}"/>
          </ac:spMkLst>
        </pc:spChg>
        <pc:spChg chg="add del">
          <ac:chgData name="Ma Zhaoyuan" userId="52f0bd0a97ec5d39" providerId="LiveId" clId="{B9CA79A3-8FCF-48FC-9AEF-EABF0E877ED8}" dt="2021-11-02T15:26:07.082" v="7" actId="21"/>
          <ac:spMkLst>
            <pc:docMk/>
            <pc:sldMk cId="3136590440" sldId="257"/>
            <ac:spMk id="26" creationId="{7F212C1B-D90C-48BB-B802-AA48270C2884}"/>
          </ac:spMkLst>
        </pc:spChg>
        <pc:spChg chg="add del">
          <ac:chgData name="Ma Zhaoyuan" userId="52f0bd0a97ec5d39" providerId="LiveId" clId="{B9CA79A3-8FCF-48FC-9AEF-EABF0E877ED8}" dt="2021-11-02T15:26:07.082" v="7" actId="21"/>
          <ac:spMkLst>
            <pc:docMk/>
            <pc:sldMk cId="3136590440" sldId="257"/>
            <ac:spMk id="28" creationId="{076C3666-55CA-47CA-945E-42DAA2725543}"/>
          </ac:spMkLst>
        </pc:spChg>
        <pc:spChg chg="add del">
          <ac:chgData name="Ma Zhaoyuan" userId="52f0bd0a97ec5d39" providerId="LiveId" clId="{B9CA79A3-8FCF-48FC-9AEF-EABF0E877ED8}" dt="2021-11-02T15:26:07.082" v="7" actId="21"/>
          <ac:spMkLst>
            <pc:docMk/>
            <pc:sldMk cId="3136590440" sldId="257"/>
            <ac:spMk id="29" creationId="{8F5FCF43-3F50-4266-963D-0DD99DE55D8C}"/>
          </ac:spMkLst>
        </pc:spChg>
        <pc:spChg chg="del">
          <ac:chgData name="Ma Zhaoyuan" userId="52f0bd0a97ec5d39" providerId="LiveId" clId="{B9CA79A3-8FCF-48FC-9AEF-EABF0E877ED8}" dt="2021-11-02T15:26:07.082" v="7" actId="21"/>
          <ac:spMkLst>
            <pc:docMk/>
            <pc:sldMk cId="3136590440" sldId="257"/>
            <ac:spMk id="30" creationId="{719F207B-ABAC-435D-979A-6E3099F5E26E}"/>
          </ac:spMkLst>
        </pc:spChg>
        <pc:spChg chg="add del">
          <ac:chgData name="Ma Zhaoyuan" userId="52f0bd0a97ec5d39" providerId="LiveId" clId="{B9CA79A3-8FCF-48FC-9AEF-EABF0E877ED8}" dt="2021-11-02T15:26:07.082" v="7" actId="21"/>
          <ac:spMkLst>
            <pc:docMk/>
            <pc:sldMk cId="3136590440" sldId="257"/>
            <ac:spMk id="31" creationId="{2BB0D131-69E5-49C8-8FCE-FCB1C57477E0}"/>
          </ac:spMkLst>
        </pc:spChg>
        <pc:spChg chg="add del">
          <ac:chgData name="Ma Zhaoyuan" userId="52f0bd0a97ec5d39" providerId="LiveId" clId="{B9CA79A3-8FCF-48FC-9AEF-EABF0E877ED8}" dt="2021-11-02T15:26:07.082" v="7" actId="21"/>
          <ac:spMkLst>
            <pc:docMk/>
            <pc:sldMk cId="3136590440" sldId="257"/>
            <ac:spMk id="32" creationId="{E2EA6BD1-7615-4D86-9308-3F6D967E27F0}"/>
          </ac:spMkLst>
        </pc:spChg>
        <pc:spChg chg="add del">
          <ac:chgData name="Ma Zhaoyuan" userId="52f0bd0a97ec5d39" providerId="LiveId" clId="{B9CA79A3-8FCF-48FC-9AEF-EABF0E877ED8}" dt="2021-11-02T15:26:07.082" v="7" actId="21"/>
          <ac:spMkLst>
            <pc:docMk/>
            <pc:sldMk cId="3136590440" sldId="257"/>
            <ac:spMk id="33" creationId="{DBC1A99D-3449-4662-9776-1B2948E1879D}"/>
          </ac:spMkLst>
        </pc:spChg>
        <pc:spChg chg="add del">
          <ac:chgData name="Ma Zhaoyuan" userId="52f0bd0a97ec5d39" providerId="LiveId" clId="{B9CA79A3-8FCF-48FC-9AEF-EABF0E877ED8}" dt="2021-11-02T15:26:07.082" v="7" actId="21"/>
          <ac:spMkLst>
            <pc:docMk/>
            <pc:sldMk cId="3136590440" sldId="257"/>
            <ac:spMk id="34" creationId="{64470850-FABF-4DD5-8129-3D6A6130D988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36" creationId="{C646E503-E62E-49BF-9858-E2DF5B329430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37" creationId="{2882C584-27B6-46AA-9D73-182641C19A71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40" creationId="{BCA7DF2A-8EBE-4B10-A6CF-8DF08597F60A}"/>
          </ac:spMkLst>
        </pc:spChg>
        <pc:spChg chg="mod">
          <ac:chgData name="Ma Zhaoyuan" userId="52f0bd0a97ec5d39" providerId="LiveId" clId="{B9CA79A3-8FCF-48FC-9AEF-EABF0E877ED8}" dt="2021-11-02T18:59:26.810" v="1122" actId="165"/>
          <ac:spMkLst>
            <pc:docMk/>
            <pc:sldMk cId="3136590440" sldId="257"/>
            <ac:spMk id="46" creationId="{7C26EB89-2721-4A91-91DE-E81B06B2148C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47" creationId="{90D962D3-2E54-45CC-B2E2-745A152EF9AA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48" creationId="{7C000BE0-964B-46BD-B7F7-939B83E6E940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49" creationId="{4CD5F587-4291-4699-8226-6BA16D9FB7D5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50" creationId="{5CF1958B-E762-4118-93AA-CF9DC0349B30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52" creationId="{DBD5A5A2-5652-4061-9B31-F3C0E8ED6A11}"/>
          </ac:spMkLst>
        </pc:spChg>
        <pc:spChg chg="mod">
          <ac:chgData name="Ma Zhaoyuan" userId="52f0bd0a97ec5d39" providerId="LiveId" clId="{B9CA79A3-8FCF-48FC-9AEF-EABF0E877ED8}" dt="2021-11-02T18:59:26.810" v="1122" actId="165"/>
          <ac:spMkLst>
            <pc:docMk/>
            <pc:sldMk cId="3136590440" sldId="257"/>
            <ac:spMk id="54" creationId="{D6A05212-BC14-4F02-A240-09CA648515FD}"/>
          </ac:spMkLst>
        </pc:spChg>
        <pc:spChg chg="mod">
          <ac:chgData name="Ma Zhaoyuan" userId="52f0bd0a97ec5d39" providerId="LiveId" clId="{B9CA79A3-8FCF-48FC-9AEF-EABF0E877ED8}" dt="2021-11-02T18:59:26.810" v="1122" actId="165"/>
          <ac:spMkLst>
            <pc:docMk/>
            <pc:sldMk cId="3136590440" sldId="257"/>
            <ac:spMk id="55" creationId="{759BB9DE-9EF8-474E-8331-B9969D00C555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56" creationId="{4E802AF2-CD52-49BB-8A32-29A0E87ACDEA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57" creationId="{CB5AE4A1-04D9-4310-AE5D-2B7A8C8B88C2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58" creationId="{3DC43C8A-4990-4ED8-AC55-4FF24AC318C8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59" creationId="{0BA4A0A6-8116-4123-A28E-581873856593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60" creationId="{C0446884-05F5-422F-851C-A652F1A20048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61" creationId="{65DB53A7-18A9-4BCE-99B9-F12E020C986A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62" creationId="{4E739EB4-5640-422A-B30C-1B553D7E987F}"/>
          </ac:spMkLst>
        </pc:spChg>
        <pc:spChg chg="add mod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63" creationId="{FFD59496-6FC9-402F-82A9-48B0739D35C9}"/>
          </ac:spMkLst>
        </pc:spChg>
        <pc:grpChg chg="add mod">
          <ac:chgData name="Ma Zhaoyuan" userId="52f0bd0a97ec5d39" providerId="LiveId" clId="{B9CA79A3-8FCF-48FC-9AEF-EABF0E877ED8}" dt="2021-11-02T17:41:06.158" v="735" actId="164"/>
          <ac:grpSpMkLst>
            <pc:docMk/>
            <pc:sldMk cId="3136590440" sldId="257"/>
            <ac:grpSpMk id="7" creationId="{7F445E50-E933-461D-A0ED-9FEA178860A9}"/>
          </ac:grpSpMkLst>
        </pc:grpChg>
        <pc:grpChg chg="add del mod">
          <ac:chgData name="Ma Zhaoyuan" userId="52f0bd0a97ec5d39" providerId="LiveId" clId="{B9CA79A3-8FCF-48FC-9AEF-EABF0E877ED8}" dt="2021-11-02T18:59:26.810" v="1122" actId="165"/>
          <ac:grpSpMkLst>
            <pc:docMk/>
            <pc:sldMk cId="3136590440" sldId="257"/>
            <ac:grpSpMk id="8" creationId="{9EB1CBBC-334C-4C53-86C4-3602A0DCD381}"/>
          </ac:grpSpMkLst>
        </pc:grpChg>
        <pc:grpChg chg="add mod">
          <ac:chgData name="Ma Zhaoyuan" userId="52f0bd0a97ec5d39" providerId="LiveId" clId="{B9CA79A3-8FCF-48FC-9AEF-EABF0E877ED8}" dt="2021-11-02T18:59:53.041" v="1127" actId="164"/>
          <ac:grpSpMkLst>
            <pc:docMk/>
            <pc:sldMk cId="3136590440" sldId="257"/>
            <ac:grpSpMk id="10" creationId="{4441D170-7CA6-4C72-A298-2799E7A56A9D}"/>
          </ac:grpSpMkLst>
        </pc:grpChg>
        <pc:grpChg chg="add mod topLvl">
          <ac:chgData name="Ma Zhaoyuan" userId="52f0bd0a97ec5d39" providerId="LiveId" clId="{B9CA79A3-8FCF-48FC-9AEF-EABF0E877ED8}" dt="2021-11-02T18:59:53.041" v="1127" actId="164"/>
          <ac:grpSpMkLst>
            <pc:docMk/>
            <pc:sldMk cId="3136590440" sldId="257"/>
            <ac:grpSpMk id="43" creationId="{67273045-2D81-4E90-933F-FF00D989BA97}"/>
          </ac:grpSpMkLst>
        </pc:grpChg>
        <pc:grpChg chg="add mod topLvl">
          <ac:chgData name="Ma Zhaoyuan" userId="52f0bd0a97ec5d39" providerId="LiveId" clId="{B9CA79A3-8FCF-48FC-9AEF-EABF0E877ED8}" dt="2021-11-02T18:59:53.041" v="1127" actId="164"/>
          <ac:grpSpMkLst>
            <pc:docMk/>
            <pc:sldMk cId="3136590440" sldId="257"/>
            <ac:grpSpMk id="53" creationId="{56C403C0-D4CD-4FA9-A7A1-D55F4FEED1D2}"/>
          </ac:grpSpMkLst>
        </pc:grpChg>
        <pc:picChg chg="del">
          <ac:chgData name="Ma Zhaoyuan" userId="52f0bd0a97ec5d39" providerId="LiveId" clId="{B9CA79A3-8FCF-48FC-9AEF-EABF0E877ED8}" dt="2021-11-02T15:25:47.441" v="0" actId="478"/>
          <ac:picMkLst>
            <pc:docMk/>
            <pc:sldMk cId="3136590440" sldId="257"/>
            <ac:picMk id="15" creationId="{2BF538AF-E0A5-49EB-AF1B-ECA34642F527}"/>
          </ac:picMkLst>
        </pc:picChg>
        <pc:picChg chg="add mod topLvl">
          <ac:chgData name="Ma Zhaoyuan" userId="52f0bd0a97ec5d39" providerId="LiveId" clId="{B9CA79A3-8FCF-48FC-9AEF-EABF0E877ED8}" dt="2021-11-02T18:59:53.041" v="1127" actId="164"/>
          <ac:picMkLst>
            <pc:docMk/>
            <pc:sldMk cId="3136590440" sldId="257"/>
            <ac:picMk id="35" creationId="{CA53EE07-BB0D-4702-BDBF-6E692F6EA250}"/>
          </ac:picMkLst>
        </pc:picChg>
        <pc:cxnChg chg="add del">
          <ac:chgData name="Ma Zhaoyuan" userId="52f0bd0a97ec5d39" providerId="LiveId" clId="{B9CA79A3-8FCF-48FC-9AEF-EABF0E877ED8}" dt="2021-11-02T15:26:07.082" v="7" actId="21"/>
          <ac:cxnSpMkLst>
            <pc:docMk/>
            <pc:sldMk cId="3136590440" sldId="257"/>
            <ac:cxnSpMk id="6" creationId="{A2F24F88-20BA-4FA9-A07B-94F552A5531B}"/>
          </ac:cxnSpMkLst>
        </pc:cxnChg>
        <pc:cxnChg chg="add del mod">
          <ac:chgData name="Ma Zhaoyuan" userId="52f0bd0a97ec5d39" providerId="LiveId" clId="{B9CA79A3-8FCF-48FC-9AEF-EABF0E877ED8}" dt="2021-11-02T15:26:07.082" v="7" actId="21"/>
          <ac:cxnSpMkLst>
            <pc:docMk/>
            <pc:sldMk cId="3136590440" sldId="257"/>
            <ac:cxnSpMk id="9" creationId="{CAE6B8D3-CDD7-4509-886C-4036BEE9F541}"/>
          </ac:cxnSpMkLst>
        </pc:cxnChg>
        <pc:cxnChg chg="add del">
          <ac:chgData name="Ma Zhaoyuan" userId="52f0bd0a97ec5d39" providerId="LiveId" clId="{B9CA79A3-8FCF-48FC-9AEF-EABF0E877ED8}" dt="2021-11-02T15:26:07.082" v="7" actId="21"/>
          <ac:cxnSpMkLst>
            <pc:docMk/>
            <pc:sldMk cId="3136590440" sldId="257"/>
            <ac:cxnSpMk id="19" creationId="{E1617320-C6CF-420C-B84A-94362DF58734}"/>
          </ac:cxnSpMkLst>
        </pc:cxnChg>
        <pc:cxnChg chg="add del mod">
          <ac:chgData name="Ma Zhaoyuan" userId="52f0bd0a97ec5d39" providerId="LiveId" clId="{B9CA79A3-8FCF-48FC-9AEF-EABF0E877ED8}" dt="2021-11-02T15:26:07.082" v="7" actId="21"/>
          <ac:cxnSpMkLst>
            <pc:docMk/>
            <pc:sldMk cId="3136590440" sldId="257"/>
            <ac:cxnSpMk id="20" creationId="{CE8EA535-CD50-48DA-832D-FE72E593A205}"/>
          </ac:cxnSpMkLst>
        </pc:cxnChg>
        <pc:cxnChg chg="add del">
          <ac:chgData name="Ma Zhaoyuan" userId="52f0bd0a97ec5d39" providerId="LiveId" clId="{B9CA79A3-8FCF-48FC-9AEF-EABF0E877ED8}" dt="2021-11-02T15:26:07.082" v="7" actId="21"/>
          <ac:cxnSpMkLst>
            <pc:docMk/>
            <pc:sldMk cId="3136590440" sldId="257"/>
            <ac:cxnSpMk id="21" creationId="{5BD51A4B-EDA7-4E92-9244-CA811231D648}"/>
          </ac:cxnSpMkLst>
        </pc:cxnChg>
        <pc:cxnChg chg="add del">
          <ac:chgData name="Ma Zhaoyuan" userId="52f0bd0a97ec5d39" providerId="LiveId" clId="{B9CA79A3-8FCF-48FC-9AEF-EABF0E877ED8}" dt="2021-11-02T15:26:07.082" v="7" actId="21"/>
          <ac:cxnSpMkLst>
            <pc:docMk/>
            <pc:sldMk cId="3136590440" sldId="257"/>
            <ac:cxnSpMk id="22" creationId="{48DDDF97-655C-4D7E-B810-72CF518F17BA}"/>
          </ac:cxnSpMkLst>
        </pc:cxnChg>
        <pc:cxnChg chg="add del">
          <ac:chgData name="Ma Zhaoyuan" userId="52f0bd0a97ec5d39" providerId="LiveId" clId="{B9CA79A3-8FCF-48FC-9AEF-EABF0E877ED8}" dt="2021-11-02T15:26:07.082" v="7" actId="21"/>
          <ac:cxnSpMkLst>
            <pc:docMk/>
            <pc:sldMk cId="3136590440" sldId="257"/>
            <ac:cxnSpMk id="24" creationId="{BB3FA275-43CF-4251-A0A5-44AA3E8F3180}"/>
          </ac:cxnSpMkLst>
        </pc:cxnChg>
        <pc:cxnChg chg="add del">
          <ac:chgData name="Ma Zhaoyuan" userId="52f0bd0a97ec5d39" providerId="LiveId" clId="{B9CA79A3-8FCF-48FC-9AEF-EABF0E877ED8}" dt="2021-11-02T15:26:07.082" v="7" actId="21"/>
          <ac:cxnSpMkLst>
            <pc:docMk/>
            <pc:sldMk cId="3136590440" sldId="257"/>
            <ac:cxnSpMk id="27" creationId="{DBD5DD97-157B-401E-9DDC-638D742EAC67}"/>
          </ac:cxnSpMkLst>
        </pc:cxnChg>
        <pc:cxnChg chg="add mod topLvl">
          <ac:chgData name="Ma Zhaoyuan" userId="52f0bd0a97ec5d39" providerId="LiveId" clId="{B9CA79A3-8FCF-48FC-9AEF-EABF0E877ED8}" dt="2021-11-02T18:59:53.041" v="1127" actId="164"/>
          <ac:cxnSpMkLst>
            <pc:docMk/>
            <pc:sldMk cId="3136590440" sldId="257"/>
            <ac:cxnSpMk id="38" creationId="{D9A16C4E-B535-4C4E-98E0-121CA950C89B}"/>
          </ac:cxnSpMkLst>
        </pc:cxnChg>
        <pc:cxnChg chg="add mod topLvl">
          <ac:chgData name="Ma Zhaoyuan" userId="52f0bd0a97ec5d39" providerId="LiveId" clId="{B9CA79A3-8FCF-48FC-9AEF-EABF0E877ED8}" dt="2021-11-02T18:59:53.041" v="1127" actId="164"/>
          <ac:cxnSpMkLst>
            <pc:docMk/>
            <pc:sldMk cId="3136590440" sldId="257"/>
            <ac:cxnSpMk id="39" creationId="{791D5BCC-F7B7-482C-85E8-E8ACF26AB56B}"/>
          </ac:cxnSpMkLst>
        </pc:cxnChg>
        <pc:cxnChg chg="add mod topLvl">
          <ac:chgData name="Ma Zhaoyuan" userId="52f0bd0a97ec5d39" providerId="LiveId" clId="{B9CA79A3-8FCF-48FC-9AEF-EABF0E877ED8}" dt="2021-11-02T18:59:53.041" v="1127" actId="164"/>
          <ac:cxnSpMkLst>
            <pc:docMk/>
            <pc:sldMk cId="3136590440" sldId="257"/>
            <ac:cxnSpMk id="41" creationId="{C18566A6-3F11-4114-AE1B-A208A64C6619}"/>
          </ac:cxnSpMkLst>
        </pc:cxnChg>
        <pc:cxnChg chg="add mod topLvl">
          <ac:chgData name="Ma Zhaoyuan" userId="52f0bd0a97ec5d39" providerId="LiveId" clId="{B9CA79A3-8FCF-48FC-9AEF-EABF0E877ED8}" dt="2021-11-02T18:59:53.041" v="1127" actId="164"/>
          <ac:cxnSpMkLst>
            <pc:docMk/>
            <pc:sldMk cId="3136590440" sldId="257"/>
            <ac:cxnSpMk id="42" creationId="{9F6B8220-B452-4EA7-9232-440415189DEE}"/>
          </ac:cxnSpMkLst>
        </pc:cxnChg>
        <pc:cxnChg chg="mod">
          <ac:chgData name="Ma Zhaoyuan" userId="52f0bd0a97ec5d39" providerId="LiveId" clId="{B9CA79A3-8FCF-48FC-9AEF-EABF0E877ED8}" dt="2021-11-02T18:59:26.810" v="1122" actId="165"/>
          <ac:cxnSpMkLst>
            <pc:docMk/>
            <pc:sldMk cId="3136590440" sldId="257"/>
            <ac:cxnSpMk id="44" creationId="{BB996AEB-7069-4703-8A2B-5072CD3D83C8}"/>
          </ac:cxnSpMkLst>
        </pc:cxnChg>
        <pc:cxnChg chg="mod">
          <ac:chgData name="Ma Zhaoyuan" userId="52f0bd0a97ec5d39" providerId="LiveId" clId="{B9CA79A3-8FCF-48FC-9AEF-EABF0E877ED8}" dt="2021-11-02T18:59:26.810" v="1122" actId="165"/>
          <ac:cxnSpMkLst>
            <pc:docMk/>
            <pc:sldMk cId="3136590440" sldId="257"/>
            <ac:cxnSpMk id="45" creationId="{26094103-A972-4B37-BFA2-3AAC991A4BE4}"/>
          </ac:cxnSpMkLst>
        </pc:cxnChg>
        <pc:cxnChg chg="add mod topLvl">
          <ac:chgData name="Ma Zhaoyuan" userId="52f0bd0a97ec5d39" providerId="LiveId" clId="{B9CA79A3-8FCF-48FC-9AEF-EABF0E877ED8}" dt="2021-11-02T18:59:53.041" v="1127" actId="164"/>
          <ac:cxnSpMkLst>
            <pc:docMk/>
            <pc:sldMk cId="3136590440" sldId="257"/>
            <ac:cxnSpMk id="51" creationId="{EC08605B-E60F-429D-B225-E526CE047B9E}"/>
          </ac:cxnSpMkLst>
        </pc:cxnChg>
      </pc:sldChg>
      <pc:sldChg chg="del">
        <pc:chgData name="Ma Zhaoyuan" userId="52f0bd0a97ec5d39" providerId="LiveId" clId="{B9CA79A3-8FCF-48FC-9AEF-EABF0E877ED8}" dt="2021-11-02T19:14:09.921" v="1256" actId="2696"/>
        <pc:sldMkLst>
          <pc:docMk/>
          <pc:sldMk cId="769489404" sldId="258"/>
        </pc:sldMkLst>
      </pc:sldChg>
      <pc:sldChg chg="del">
        <pc:chgData name="Ma Zhaoyuan" userId="52f0bd0a97ec5d39" providerId="LiveId" clId="{B9CA79A3-8FCF-48FC-9AEF-EABF0E877ED8}" dt="2021-11-02T19:14:02.054" v="1255" actId="2696"/>
        <pc:sldMkLst>
          <pc:docMk/>
          <pc:sldMk cId="3213475127" sldId="260"/>
        </pc:sldMkLst>
      </pc:sldChg>
      <pc:sldChg chg="addSp delSp modSp new mod ord modShow">
        <pc:chgData name="Ma Zhaoyuan" userId="52f0bd0a97ec5d39" providerId="LiveId" clId="{B9CA79A3-8FCF-48FC-9AEF-EABF0E877ED8}" dt="2021-11-02T17:18:14.718" v="642" actId="729"/>
        <pc:sldMkLst>
          <pc:docMk/>
          <pc:sldMk cId="2702148769" sldId="261"/>
        </pc:sldMkLst>
        <pc:spChg chg="del">
          <ac:chgData name="Ma Zhaoyuan" userId="52f0bd0a97ec5d39" providerId="LiveId" clId="{B9CA79A3-8FCF-48FC-9AEF-EABF0E877ED8}" dt="2021-11-02T15:26:10.561" v="8" actId="478"/>
          <ac:spMkLst>
            <pc:docMk/>
            <pc:sldMk cId="2702148769" sldId="261"/>
            <ac:spMk id="2" creationId="{A76FAD33-6F56-4083-AFD8-18E796CF7EDE}"/>
          </ac:spMkLst>
        </pc:spChg>
        <pc:spChg chg="del">
          <ac:chgData name="Ma Zhaoyuan" userId="52f0bd0a97ec5d39" providerId="LiveId" clId="{B9CA79A3-8FCF-48FC-9AEF-EABF0E877ED8}" dt="2021-11-02T15:25:53.703" v="2" actId="478"/>
          <ac:spMkLst>
            <pc:docMk/>
            <pc:sldMk cId="2702148769" sldId="261"/>
            <ac:spMk id="3" creationId="{273431F2-BEE1-4853-B850-7E903D791636}"/>
          </ac:spMkLst>
        </pc:spChg>
        <pc:spChg chg="add mod">
          <ac:chgData name="Ma Zhaoyuan" userId="52f0bd0a97ec5d39" providerId="LiveId" clId="{B9CA79A3-8FCF-48FC-9AEF-EABF0E877ED8}" dt="2021-11-02T17:15:20.943" v="632" actId="207"/>
          <ac:spMkLst>
            <pc:docMk/>
            <pc:sldMk cId="2702148769" sldId="261"/>
            <ac:spMk id="7" creationId="{511BEAB7-B5C3-4396-B959-7087C1231A44}"/>
          </ac:spMkLst>
        </pc:spChg>
        <pc:spChg chg="add mod">
          <ac:chgData name="Ma Zhaoyuan" userId="52f0bd0a97ec5d39" providerId="LiveId" clId="{B9CA79A3-8FCF-48FC-9AEF-EABF0E877ED8}" dt="2021-11-02T17:11:22.185" v="537" actId="208"/>
          <ac:spMkLst>
            <pc:docMk/>
            <pc:sldMk cId="2702148769" sldId="261"/>
            <ac:spMk id="8" creationId="{BD5DC431-1F4B-4B3B-8A8C-A11CCEF67D1E}"/>
          </ac:spMkLst>
        </pc:spChg>
        <pc:spChg chg="add del mod">
          <ac:chgData name="Ma Zhaoyuan" userId="52f0bd0a97ec5d39" providerId="LiveId" clId="{B9CA79A3-8FCF-48FC-9AEF-EABF0E877ED8}" dt="2021-11-02T17:08:37.200" v="491" actId="478"/>
          <ac:spMkLst>
            <pc:docMk/>
            <pc:sldMk cId="2702148769" sldId="261"/>
            <ac:spMk id="9" creationId="{7B538D93-22A3-4C71-B276-EC47461E2C65}"/>
          </ac:spMkLst>
        </pc:spChg>
        <pc:spChg chg="add del mod">
          <ac:chgData name="Ma Zhaoyuan" userId="52f0bd0a97ec5d39" providerId="LiveId" clId="{B9CA79A3-8FCF-48FC-9AEF-EABF0E877ED8}" dt="2021-11-02T17:12:14.470" v="543" actId="478"/>
          <ac:spMkLst>
            <pc:docMk/>
            <pc:sldMk cId="2702148769" sldId="261"/>
            <ac:spMk id="10" creationId="{D7EEB618-E0CB-4CDC-8801-2A63A1A2F1A8}"/>
          </ac:spMkLst>
        </pc:spChg>
        <pc:spChg chg="add del mod">
          <ac:chgData name="Ma Zhaoyuan" userId="52f0bd0a97ec5d39" providerId="LiveId" clId="{B9CA79A3-8FCF-48FC-9AEF-EABF0E877ED8}" dt="2021-11-02T17:09:51.520" v="525" actId="478"/>
          <ac:spMkLst>
            <pc:docMk/>
            <pc:sldMk cId="2702148769" sldId="261"/>
            <ac:spMk id="13" creationId="{44994427-FA18-4956-8A71-BA8F94C4BA95}"/>
          </ac:spMkLst>
        </pc:spChg>
        <pc:spChg chg="add mod">
          <ac:chgData name="Ma Zhaoyuan" userId="52f0bd0a97ec5d39" providerId="LiveId" clId="{B9CA79A3-8FCF-48FC-9AEF-EABF0E877ED8}" dt="2021-11-02T17:12:25.423" v="549" actId="20577"/>
          <ac:spMkLst>
            <pc:docMk/>
            <pc:sldMk cId="2702148769" sldId="261"/>
            <ac:spMk id="15" creationId="{1B79C058-4861-41A2-8B34-19244F601C77}"/>
          </ac:spMkLst>
        </pc:spChg>
        <pc:spChg chg="add mod">
          <ac:chgData name="Ma Zhaoyuan" userId="52f0bd0a97ec5d39" providerId="LiveId" clId="{B9CA79A3-8FCF-48FC-9AEF-EABF0E877ED8}" dt="2021-11-02T17:10:32.844" v="530" actId="207"/>
          <ac:spMkLst>
            <pc:docMk/>
            <pc:sldMk cId="2702148769" sldId="261"/>
            <ac:spMk id="17" creationId="{EC7E18C9-3A8E-4773-8C49-F4CE2B83274F}"/>
          </ac:spMkLst>
        </pc:spChg>
        <pc:spChg chg="add mod">
          <ac:chgData name="Ma Zhaoyuan" userId="52f0bd0a97ec5d39" providerId="LiveId" clId="{B9CA79A3-8FCF-48FC-9AEF-EABF0E877ED8}" dt="2021-11-02T15:47:26.790" v="87" actId="1076"/>
          <ac:spMkLst>
            <pc:docMk/>
            <pc:sldMk cId="2702148769" sldId="261"/>
            <ac:spMk id="20" creationId="{B4ACE7F5-61C7-45A8-8A35-27F3F2A6B28E}"/>
          </ac:spMkLst>
        </pc:spChg>
        <pc:spChg chg="add del mod">
          <ac:chgData name="Ma Zhaoyuan" userId="52f0bd0a97ec5d39" providerId="LiveId" clId="{B9CA79A3-8FCF-48FC-9AEF-EABF0E877ED8}" dt="2021-11-02T17:09:12.239" v="515" actId="478"/>
          <ac:spMkLst>
            <pc:docMk/>
            <pc:sldMk cId="2702148769" sldId="261"/>
            <ac:spMk id="21" creationId="{05F54A94-F9BF-4D75-AC9E-EB91D7D8FFAF}"/>
          </ac:spMkLst>
        </pc:spChg>
        <pc:spChg chg="add mod">
          <ac:chgData name="Ma Zhaoyuan" userId="52f0bd0a97ec5d39" providerId="LiveId" clId="{B9CA79A3-8FCF-48FC-9AEF-EABF0E877ED8}" dt="2021-11-02T17:11:31.191" v="538" actId="208"/>
          <ac:spMkLst>
            <pc:docMk/>
            <pc:sldMk cId="2702148769" sldId="261"/>
            <ac:spMk id="22" creationId="{F6859A39-A0BD-4A20-B103-D44DBD32DB40}"/>
          </ac:spMkLst>
        </pc:spChg>
        <pc:spChg chg="add mod">
          <ac:chgData name="Ma Zhaoyuan" userId="52f0bd0a97ec5d39" providerId="LiveId" clId="{B9CA79A3-8FCF-48FC-9AEF-EABF0E877ED8}" dt="2021-11-02T16:28:50.807" v="151" actId="1038"/>
          <ac:spMkLst>
            <pc:docMk/>
            <pc:sldMk cId="2702148769" sldId="261"/>
            <ac:spMk id="23" creationId="{25CA3BA2-F60A-4BEA-8C52-6348E9A104C5}"/>
          </ac:spMkLst>
        </pc:spChg>
        <pc:spChg chg="add mod">
          <ac:chgData name="Ma Zhaoyuan" userId="52f0bd0a97ec5d39" providerId="LiveId" clId="{B9CA79A3-8FCF-48FC-9AEF-EABF0E877ED8}" dt="2021-11-02T17:10:48.198" v="532" actId="14100"/>
          <ac:spMkLst>
            <pc:docMk/>
            <pc:sldMk cId="2702148769" sldId="261"/>
            <ac:spMk id="24" creationId="{EF26ACDF-19B8-4D33-88C6-E84C73390C85}"/>
          </ac:spMkLst>
        </pc:spChg>
        <pc:spChg chg="add mod">
          <ac:chgData name="Ma Zhaoyuan" userId="52f0bd0a97ec5d39" providerId="LiveId" clId="{B9CA79A3-8FCF-48FC-9AEF-EABF0E877ED8}" dt="2021-11-02T17:16:53.463" v="634" actId="1076"/>
          <ac:spMkLst>
            <pc:docMk/>
            <pc:sldMk cId="2702148769" sldId="261"/>
            <ac:spMk id="25" creationId="{39820131-1BEC-407C-9D45-D981DBEB5231}"/>
          </ac:spMkLst>
        </pc:spChg>
        <pc:spChg chg="add del mod">
          <ac:chgData name="Ma Zhaoyuan" userId="52f0bd0a97ec5d39" providerId="LiveId" clId="{B9CA79A3-8FCF-48FC-9AEF-EABF0E877ED8}" dt="2021-11-02T15:47:04.759" v="85"/>
          <ac:spMkLst>
            <pc:docMk/>
            <pc:sldMk cId="2702148769" sldId="261"/>
            <ac:spMk id="35" creationId="{8990DE7F-FB88-4B24-A6B4-B435FB1EE99D}"/>
          </ac:spMkLst>
        </pc:spChg>
        <pc:spChg chg="add mod">
          <ac:chgData name="Ma Zhaoyuan" userId="52f0bd0a97ec5d39" providerId="LiveId" clId="{B9CA79A3-8FCF-48FC-9AEF-EABF0E877ED8}" dt="2021-11-02T15:47:56.373" v="103" actId="688"/>
          <ac:spMkLst>
            <pc:docMk/>
            <pc:sldMk cId="2702148769" sldId="261"/>
            <ac:spMk id="36" creationId="{FA131825-E5D5-458D-AF74-0FBC01AA467E}"/>
          </ac:spMkLst>
        </pc:spChg>
        <pc:spChg chg="add mod">
          <ac:chgData name="Ma Zhaoyuan" userId="52f0bd0a97ec5d39" providerId="LiveId" clId="{B9CA79A3-8FCF-48FC-9AEF-EABF0E877ED8}" dt="2021-11-02T17:10:36.323" v="531" actId="1076"/>
          <ac:spMkLst>
            <pc:docMk/>
            <pc:sldMk cId="2702148769" sldId="261"/>
            <ac:spMk id="39" creationId="{16D6E47E-C0F8-400C-97A0-2863BA0AE779}"/>
          </ac:spMkLst>
        </pc:spChg>
        <pc:spChg chg="add mod">
          <ac:chgData name="Ma Zhaoyuan" userId="52f0bd0a97ec5d39" providerId="LiveId" clId="{B9CA79A3-8FCF-48FC-9AEF-EABF0E877ED8}" dt="2021-11-02T17:13:22.891" v="630" actId="14100"/>
          <ac:spMkLst>
            <pc:docMk/>
            <pc:sldMk cId="2702148769" sldId="261"/>
            <ac:spMk id="42" creationId="{874C24CF-CBD4-44EC-A88B-3D15CD7862B8}"/>
          </ac:spMkLst>
        </pc:spChg>
        <pc:spChg chg="add mod">
          <ac:chgData name="Ma Zhaoyuan" userId="52f0bd0a97ec5d39" providerId="LiveId" clId="{B9CA79A3-8FCF-48FC-9AEF-EABF0E877ED8}" dt="2021-11-02T17:15:30.296" v="633" actId="207"/>
          <ac:spMkLst>
            <pc:docMk/>
            <pc:sldMk cId="2702148769" sldId="261"/>
            <ac:spMk id="43" creationId="{A63E27F5-1905-4C2F-85D4-A3B132E17B3D}"/>
          </ac:spMkLst>
        </pc:spChg>
        <pc:spChg chg="add mod">
          <ac:chgData name="Ma Zhaoyuan" userId="52f0bd0a97ec5d39" providerId="LiveId" clId="{B9CA79A3-8FCF-48FC-9AEF-EABF0E877ED8}" dt="2021-11-02T17:17:07.709" v="635" actId="1076"/>
          <ac:spMkLst>
            <pc:docMk/>
            <pc:sldMk cId="2702148769" sldId="261"/>
            <ac:spMk id="44" creationId="{F9723EAE-13AD-46FF-90D3-85506134920A}"/>
          </ac:spMkLst>
        </pc:spChg>
        <pc:spChg chg="add mod">
          <ac:chgData name="Ma Zhaoyuan" userId="52f0bd0a97ec5d39" providerId="LiveId" clId="{B9CA79A3-8FCF-48FC-9AEF-EABF0E877ED8}" dt="2021-11-02T17:09:15.343" v="517" actId="1076"/>
          <ac:spMkLst>
            <pc:docMk/>
            <pc:sldMk cId="2702148769" sldId="261"/>
            <ac:spMk id="45" creationId="{9E7F43D1-A8FE-41D2-9DB8-4F3277DD448D}"/>
          </ac:spMkLst>
        </pc:spChg>
        <pc:spChg chg="add mod">
          <ac:chgData name="Ma Zhaoyuan" userId="52f0bd0a97ec5d39" providerId="LiveId" clId="{B9CA79A3-8FCF-48FC-9AEF-EABF0E877ED8}" dt="2021-11-02T17:09:40.870" v="522" actId="207"/>
          <ac:spMkLst>
            <pc:docMk/>
            <pc:sldMk cId="2702148769" sldId="261"/>
            <ac:spMk id="46" creationId="{E4635BB8-75F9-4C93-A424-5EC040C97DB2}"/>
          </ac:spMkLst>
        </pc:spChg>
        <pc:spChg chg="add mod">
          <ac:chgData name="Ma Zhaoyuan" userId="52f0bd0a97ec5d39" providerId="LiveId" clId="{B9CA79A3-8FCF-48FC-9AEF-EABF0E877ED8}" dt="2021-11-02T17:12:03.778" v="541" actId="1076"/>
          <ac:spMkLst>
            <pc:docMk/>
            <pc:sldMk cId="2702148769" sldId="261"/>
            <ac:spMk id="47" creationId="{872272AA-7F08-494F-BFF3-C2A123D90B65}"/>
          </ac:spMkLst>
        </pc:spChg>
        <pc:spChg chg="add mod">
          <ac:chgData name="Ma Zhaoyuan" userId="52f0bd0a97ec5d39" providerId="LiveId" clId="{B9CA79A3-8FCF-48FC-9AEF-EABF0E877ED8}" dt="2021-11-02T17:12:07.391" v="542" actId="1076"/>
          <ac:spMkLst>
            <pc:docMk/>
            <pc:sldMk cId="2702148769" sldId="261"/>
            <ac:spMk id="48" creationId="{DFF046DA-61D1-43C2-8690-CDCE995F9762}"/>
          </ac:spMkLst>
        </pc:spChg>
        <pc:spChg chg="add del">
          <ac:chgData name="Ma Zhaoyuan" userId="52f0bd0a97ec5d39" providerId="LiveId" clId="{B9CA79A3-8FCF-48FC-9AEF-EABF0E877ED8}" dt="2021-11-02T17:07:00.806" v="482" actId="478"/>
          <ac:spMkLst>
            <pc:docMk/>
            <pc:sldMk cId="2702148769" sldId="261"/>
            <ac:spMk id="49" creationId="{88A67EF4-7639-48C4-B575-4492B3B67BAF}"/>
          </ac:spMkLst>
        </pc:spChg>
        <pc:spChg chg="add del">
          <ac:chgData name="Ma Zhaoyuan" userId="52f0bd0a97ec5d39" providerId="LiveId" clId="{B9CA79A3-8FCF-48FC-9AEF-EABF0E877ED8}" dt="2021-11-02T17:07:11.208" v="484" actId="11529"/>
          <ac:spMkLst>
            <pc:docMk/>
            <pc:sldMk cId="2702148769" sldId="261"/>
            <ac:spMk id="50" creationId="{93267046-0213-40CC-848B-260936095E32}"/>
          </ac:spMkLst>
        </pc:spChg>
        <pc:spChg chg="add del">
          <ac:chgData name="Ma Zhaoyuan" userId="52f0bd0a97ec5d39" providerId="LiveId" clId="{B9CA79A3-8FCF-48FC-9AEF-EABF0E877ED8}" dt="2021-11-02T17:07:40.564" v="486" actId="11529"/>
          <ac:spMkLst>
            <pc:docMk/>
            <pc:sldMk cId="2702148769" sldId="261"/>
            <ac:spMk id="51" creationId="{C5C7EF98-87D7-403D-927E-6BB19AC9DD9D}"/>
          </ac:spMkLst>
        </pc:spChg>
        <pc:spChg chg="add del">
          <ac:chgData name="Ma Zhaoyuan" userId="52f0bd0a97ec5d39" providerId="LiveId" clId="{B9CA79A3-8FCF-48FC-9AEF-EABF0E877ED8}" dt="2021-11-02T17:07:52.724" v="488" actId="11529"/>
          <ac:spMkLst>
            <pc:docMk/>
            <pc:sldMk cId="2702148769" sldId="261"/>
            <ac:spMk id="52" creationId="{ACBEFAA0-D862-4F36-ADE4-F95E98701C7F}"/>
          </ac:spMkLst>
        </pc:spChg>
        <pc:spChg chg="add del mod">
          <ac:chgData name="Ma Zhaoyuan" userId="52f0bd0a97ec5d39" providerId="LiveId" clId="{B9CA79A3-8FCF-48FC-9AEF-EABF0E877ED8}" dt="2021-11-02T17:11:50.040" v="540" actId="478"/>
          <ac:spMkLst>
            <pc:docMk/>
            <pc:sldMk cId="2702148769" sldId="261"/>
            <ac:spMk id="53" creationId="{96EEFA01-100E-4913-A276-53364D529FAF}"/>
          </ac:spMkLst>
        </pc:spChg>
        <pc:grpChg chg="add mod">
          <ac:chgData name="Ma Zhaoyuan" userId="52f0bd0a97ec5d39" providerId="LiveId" clId="{B9CA79A3-8FCF-48FC-9AEF-EABF0E877ED8}" dt="2021-11-02T15:44:29.719" v="65" actId="1076"/>
          <ac:grpSpMkLst>
            <pc:docMk/>
            <pc:sldMk cId="2702148769" sldId="261"/>
            <ac:grpSpMk id="26" creationId="{E9DC97BA-3A1B-4EBE-B1FC-0CA719A0162D}"/>
          </ac:grpSpMkLst>
        </pc:grpChg>
        <pc:grpChg chg="add mod">
          <ac:chgData name="Ma Zhaoyuan" userId="52f0bd0a97ec5d39" providerId="LiveId" clId="{B9CA79A3-8FCF-48FC-9AEF-EABF0E877ED8}" dt="2021-11-02T16:34:00.292" v="180" actId="164"/>
          <ac:grpSpMkLst>
            <pc:docMk/>
            <pc:sldMk cId="2702148769" sldId="261"/>
            <ac:grpSpMk id="40" creationId="{D16DA3B9-CE31-450C-8011-AD51B3DC0F64}"/>
          </ac:grpSpMkLst>
        </pc:grpChg>
        <pc:picChg chg="add mod">
          <ac:chgData name="Ma Zhaoyuan" userId="52f0bd0a97ec5d39" providerId="LiveId" clId="{B9CA79A3-8FCF-48FC-9AEF-EABF0E877ED8}" dt="2021-11-02T16:56:41.264" v="185" actId="1076"/>
          <ac:picMkLst>
            <pc:docMk/>
            <pc:sldMk cId="2702148769" sldId="261"/>
            <ac:picMk id="4" creationId="{1EED5627-9F19-4AAD-8F0D-A0771E136EBC}"/>
          </ac:picMkLst>
        </pc:picChg>
        <pc:cxnChg chg="add mod">
          <ac:chgData name="Ma Zhaoyuan" userId="52f0bd0a97ec5d39" providerId="LiveId" clId="{B9CA79A3-8FCF-48FC-9AEF-EABF0E877ED8}" dt="2021-11-02T15:44:14.816" v="64" actId="14100"/>
          <ac:cxnSpMkLst>
            <pc:docMk/>
            <pc:sldMk cId="2702148769" sldId="261"/>
            <ac:cxnSpMk id="5" creationId="{2D4AB987-CE98-45C7-B7C4-03F2CE9B7440}"/>
          </ac:cxnSpMkLst>
        </pc:cxnChg>
        <pc:cxnChg chg="add mod">
          <ac:chgData name="Ma Zhaoyuan" userId="52f0bd0a97ec5d39" providerId="LiveId" clId="{B9CA79A3-8FCF-48FC-9AEF-EABF0E877ED8}" dt="2021-11-02T15:43:35.167" v="57" actId="164"/>
          <ac:cxnSpMkLst>
            <pc:docMk/>
            <pc:sldMk cId="2702148769" sldId="261"/>
            <ac:cxnSpMk id="6" creationId="{65C5B342-BAC8-4CDB-BAED-96E649F4056E}"/>
          </ac:cxnSpMkLst>
        </pc:cxnChg>
        <pc:cxnChg chg="add mod">
          <ac:chgData name="Ma Zhaoyuan" userId="52f0bd0a97ec5d39" providerId="LiveId" clId="{B9CA79A3-8FCF-48FC-9AEF-EABF0E877ED8}" dt="2021-11-02T16:56:13.970" v="182" actId="14100"/>
          <ac:cxnSpMkLst>
            <pc:docMk/>
            <pc:sldMk cId="2702148769" sldId="261"/>
            <ac:cxnSpMk id="11" creationId="{885331E6-8050-4321-915D-CD64FC7D8525}"/>
          </ac:cxnSpMkLst>
        </pc:cxnChg>
        <pc:cxnChg chg="add del mod">
          <ac:chgData name="Ma Zhaoyuan" userId="52f0bd0a97ec5d39" providerId="LiveId" clId="{B9CA79A3-8FCF-48FC-9AEF-EABF0E877ED8}" dt="2021-11-02T17:09:52.223" v="526" actId="478"/>
          <ac:cxnSpMkLst>
            <pc:docMk/>
            <pc:sldMk cId="2702148769" sldId="261"/>
            <ac:cxnSpMk id="12" creationId="{8498E37F-B03A-40AF-B827-7DD6626FE67C}"/>
          </ac:cxnSpMkLst>
        </pc:cxnChg>
        <pc:cxnChg chg="add mod">
          <ac:chgData name="Ma Zhaoyuan" userId="52f0bd0a97ec5d39" providerId="LiveId" clId="{B9CA79A3-8FCF-48FC-9AEF-EABF0E877ED8}" dt="2021-11-02T16:31:28.629" v="156" actId="14100"/>
          <ac:cxnSpMkLst>
            <pc:docMk/>
            <pc:sldMk cId="2702148769" sldId="261"/>
            <ac:cxnSpMk id="14" creationId="{72A75AE8-3803-4688-811E-2DE8B719C04D}"/>
          </ac:cxnSpMkLst>
        </pc:cxnChg>
        <pc:cxnChg chg="add del mod">
          <ac:chgData name="Ma Zhaoyuan" userId="52f0bd0a97ec5d39" providerId="LiveId" clId="{B9CA79A3-8FCF-48FC-9AEF-EABF0E877ED8}" dt="2021-11-02T17:08:44.223" v="492" actId="478"/>
          <ac:cxnSpMkLst>
            <pc:docMk/>
            <pc:sldMk cId="2702148769" sldId="261"/>
            <ac:cxnSpMk id="16" creationId="{8402D651-ED42-4BAC-9689-44E61F3DB907}"/>
          </ac:cxnSpMkLst>
        </pc:cxnChg>
        <pc:cxnChg chg="add mod">
          <ac:chgData name="Ma Zhaoyuan" userId="52f0bd0a97ec5d39" providerId="LiveId" clId="{B9CA79A3-8FCF-48FC-9AEF-EABF0E877ED8}" dt="2021-11-02T15:45:07.924" v="69" actId="1076"/>
          <ac:cxnSpMkLst>
            <pc:docMk/>
            <pc:sldMk cId="2702148769" sldId="261"/>
            <ac:cxnSpMk id="18" creationId="{F30F6E3E-4D5D-49A1-A3D6-95612F72A712}"/>
          </ac:cxnSpMkLst>
        </pc:cxnChg>
        <pc:cxnChg chg="add mod">
          <ac:chgData name="Ma Zhaoyuan" userId="52f0bd0a97ec5d39" providerId="LiveId" clId="{B9CA79A3-8FCF-48FC-9AEF-EABF0E877ED8}" dt="2021-11-02T15:45:28.643" v="72" actId="14100"/>
          <ac:cxnSpMkLst>
            <pc:docMk/>
            <pc:sldMk cId="2702148769" sldId="261"/>
            <ac:cxnSpMk id="19" creationId="{F50628DF-E912-4482-8573-2E217360B311}"/>
          </ac:cxnSpMkLst>
        </pc:cxnChg>
        <pc:cxnChg chg="add mod">
          <ac:chgData name="Ma Zhaoyuan" userId="52f0bd0a97ec5d39" providerId="LiveId" clId="{B9CA79A3-8FCF-48FC-9AEF-EABF0E877ED8}" dt="2021-11-02T15:46:34.581" v="77" actId="14100"/>
          <ac:cxnSpMkLst>
            <pc:docMk/>
            <pc:sldMk cId="2702148769" sldId="261"/>
            <ac:cxnSpMk id="32" creationId="{A2E152DB-3F15-47D8-BFC1-C33C057DE054}"/>
          </ac:cxnSpMkLst>
        </pc:cxnChg>
      </pc:sldChg>
    </pc:docChg>
  </pc:docChgLst>
  <pc:docChgLst>
    <pc:chgData name="Ma Zhaoyuan" userId="52f0bd0a97ec5d39" providerId="LiveId" clId="{953C7D77-F29F-4F3F-A8AD-0B9813965936}"/>
    <pc:docChg chg="undo custSel addSld modSld">
      <pc:chgData name="Ma Zhaoyuan" userId="52f0bd0a97ec5d39" providerId="LiveId" clId="{953C7D77-F29F-4F3F-A8AD-0B9813965936}" dt="2021-08-31T15:40:12.613" v="1310" actId="20577"/>
      <pc:docMkLst>
        <pc:docMk/>
      </pc:docMkLst>
      <pc:sldChg chg="modSp mod">
        <pc:chgData name="Ma Zhaoyuan" userId="52f0bd0a97ec5d39" providerId="LiveId" clId="{953C7D77-F29F-4F3F-A8AD-0B9813965936}" dt="2021-08-26T18:51:16.581" v="248" actId="20577"/>
        <pc:sldMkLst>
          <pc:docMk/>
          <pc:sldMk cId="4214957899" sldId="256"/>
        </pc:sldMkLst>
        <pc:spChg chg="mod">
          <ac:chgData name="Ma Zhaoyuan" userId="52f0bd0a97ec5d39" providerId="LiveId" clId="{953C7D77-F29F-4F3F-A8AD-0B9813965936}" dt="2021-08-26T18:51:16.581" v="248" actId="20577"/>
          <ac:spMkLst>
            <pc:docMk/>
            <pc:sldMk cId="4214957899" sldId="256"/>
            <ac:spMk id="2" creationId="{95D59376-BA90-47C3-893E-7E1896AEF309}"/>
          </ac:spMkLst>
        </pc:spChg>
      </pc:sldChg>
      <pc:sldChg chg="modSp mod">
        <pc:chgData name="Ma Zhaoyuan" userId="52f0bd0a97ec5d39" providerId="LiveId" clId="{953C7D77-F29F-4F3F-A8AD-0B9813965936}" dt="2021-08-27T16:20:35.235" v="673" actId="20577"/>
        <pc:sldMkLst>
          <pc:docMk/>
          <pc:sldMk cId="3509453991" sldId="262"/>
        </pc:sldMkLst>
        <pc:spChg chg="mod">
          <ac:chgData name="Ma Zhaoyuan" userId="52f0bd0a97ec5d39" providerId="LiveId" clId="{953C7D77-F29F-4F3F-A8AD-0B9813965936}" dt="2021-08-27T16:20:35.235" v="673" actId="20577"/>
          <ac:spMkLst>
            <pc:docMk/>
            <pc:sldMk cId="3509453991" sldId="262"/>
            <ac:spMk id="3" creationId="{0648297C-19B5-4906-855E-C57F5EA0F04D}"/>
          </ac:spMkLst>
        </pc:spChg>
      </pc:sldChg>
      <pc:sldChg chg="modSp mod">
        <pc:chgData name="Ma Zhaoyuan" userId="52f0bd0a97ec5d39" providerId="LiveId" clId="{953C7D77-F29F-4F3F-A8AD-0B9813965936}" dt="2021-08-26T14:22:40.361" v="77" actId="20577"/>
        <pc:sldMkLst>
          <pc:docMk/>
          <pc:sldMk cId="45719129" sldId="263"/>
        </pc:sldMkLst>
        <pc:spChg chg="mod">
          <ac:chgData name="Ma Zhaoyuan" userId="52f0bd0a97ec5d39" providerId="LiveId" clId="{953C7D77-F29F-4F3F-A8AD-0B9813965936}" dt="2021-08-26T14:22:40.361" v="77" actId="20577"/>
          <ac:spMkLst>
            <pc:docMk/>
            <pc:sldMk cId="45719129" sldId="263"/>
            <ac:spMk id="3" creationId="{30811488-9395-49BA-95AF-A20F53D795AE}"/>
          </ac:spMkLst>
        </pc:spChg>
      </pc:sldChg>
      <pc:sldChg chg="modSp mod">
        <pc:chgData name="Ma Zhaoyuan" userId="52f0bd0a97ec5d39" providerId="LiveId" clId="{953C7D77-F29F-4F3F-A8AD-0B9813965936}" dt="2021-08-26T14:21:16.806" v="76" actId="20577"/>
        <pc:sldMkLst>
          <pc:docMk/>
          <pc:sldMk cId="4216110964" sldId="267"/>
        </pc:sldMkLst>
        <pc:spChg chg="mod">
          <ac:chgData name="Ma Zhaoyuan" userId="52f0bd0a97ec5d39" providerId="LiveId" clId="{953C7D77-F29F-4F3F-A8AD-0B9813965936}" dt="2021-08-26T14:21:16.806" v="76" actId="20577"/>
          <ac:spMkLst>
            <pc:docMk/>
            <pc:sldMk cId="4216110964" sldId="267"/>
            <ac:spMk id="3" creationId="{94EA1757-995F-4138-AB8F-22CB7449BBCC}"/>
          </ac:spMkLst>
        </pc:spChg>
      </pc:sldChg>
      <pc:sldChg chg="modSp mod">
        <pc:chgData name="Ma Zhaoyuan" userId="52f0bd0a97ec5d39" providerId="LiveId" clId="{953C7D77-F29F-4F3F-A8AD-0B9813965936}" dt="2021-08-26T14:13:01.566" v="5" actId="27636"/>
        <pc:sldMkLst>
          <pc:docMk/>
          <pc:sldMk cId="4056686023" sldId="268"/>
        </pc:sldMkLst>
        <pc:spChg chg="mod">
          <ac:chgData name="Ma Zhaoyuan" userId="52f0bd0a97ec5d39" providerId="LiveId" clId="{953C7D77-F29F-4F3F-A8AD-0B9813965936}" dt="2021-08-26T14:13:01.566" v="5" actId="27636"/>
          <ac:spMkLst>
            <pc:docMk/>
            <pc:sldMk cId="4056686023" sldId="268"/>
            <ac:spMk id="2" creationId="{61061F79-6660-4F62-B07E-880BA8FE32CB}"/>
          </ac:spMkLst>
        </pc:spChg>
      </pc:sldChg>
      <pc:sldChg chg="modSp new mod">
        <pc:chgData name="Ma Zhaoyuan" userId="52f0bd0a97ec5d39" providerId="LiveId" clId="{953C7D77-F29F-4F3F-A8AD-0B9813965936}" dt="2021-08-31T15:40:12.613" v="1310" actId="20577"/>
        <pc:sldMkLst>
          <pc:docMk/>
          <pc:sldMk cId="742924916" sldId="269"/>
        </pc:sldMkLst>
        <pc:spChg chg="mod">
          <ac:chgData name="Ma Zhaoyuan" userId="52f0bd0a97ec5d39" providerId="LiveId" clId="{953C7D77-F29F-4F3F-A8AD-0B9813965936}" dt="2021-08-27T21:47:40.412" v="684" actId="20577"/>
          <ac:spMkLst>
            <pc:docMk/>
            <pc:sldMk cId="742924916" sldId="269"/>
            <ac:spMk id="2" creationId="{EEA5D2F6-F317-4A2A-9C2C-46D03072B956}"/>
          </ac:spMkLst>
        </pc:spChg>
        <pc:spChg chg="mod">
          <ac:chgData name="Ma Zhaoyuan" userId="52f0bd0a97ec5d39" providerId="LiveId" clId="{953C7D77-F29F-4F3F-A8AD-0B9813965936}" dt="2021-08-31T15:40:12.613" v="1310" actId="20577"/>
          <ac:spMkLst>
            <pc:docMk/>
            <pc:sldMk cId="742924916" sldId="269"/>
            <ac:spMk id="3" creationId="{9E041337-B95D-4E7C-9860-FB93C5A64674}"/>
          </ac:spMkLst>
        </pc:spChg>
      </pc:sldChg>
    </pc:docChg>
  </pc:docChgLst>
  <pc:docChgLst>
    <pc:chgData name="Ma Zhaoyuan" userId="52f0bd0a97ec5d39" providerId="LiveId" clId="{C59E44E9-7BB1-4716-B31D-493DA09E0F49}"/>
    <pc:docChg chg="undo custSel modSld">
      <pc:chgData name="Ma Zhaoyuan" userId="52f0bd0a97ec5d39" providerId="LiveId" clId="{C59E44E9-7BB1-4716-B31D-493DA09E0F49}" dt="2021-11-10T18:39:43.891" v="143" actId="14734"/>
      <pc:docMkLst>
        <pc:docMk/>
      </pc:docMkLst>
      <pc:sldChg chg="modSp mod">
        <pc:chgData name="Ma Zhaoyuan" userId="52f0bd0a97ec5d39" providerId="LiveId" clId="{C59E44E9-7BB1-4716-B31D-493DA09E0F49}" dt="2021-11-10T18:39:43.891" v="143" actId="14734"/>
        <pc:sldMkLst>
          <pc:docMk/>
          <pc:sldMk cId="1202855856" sldId="262"/>
        </pc:sldMkLst>
        <pc:spChg chg="mod">
          <ac:chgData name="Ma Zhaoyuan" userId="52f0bd0a97ec5d39" providerId="LiveId" clId="{C59E44E9-7BB1-4716-B31D-493DA09E0F49}" dt="2021-11-10T18:37:57.947" v="76" actId="20577"/>
          <ac:spMkLst>
            <pc:docMk/>
            <pc:sldMk cId="1202855856" sldId="262"/>
            <ac:spMk id="3" creationId="{977DF643-00A5-4BFB-A07A-E1ED3B3E3C95}"/>
          </ac:spMkLst>
        </pc:spChg>
        <pc:graphicFrameChg chg="modGraphic">
          <ac:chgData name="Ma Zhaoyuan" userId="52f0bd0a97ec5d39" providerId="LiveId" clId="{C59E44E9-7BB1-4716-B31D-493DA09E0F49}" dt="2021-11-10T18:39:43.891" v="143" actId="14734"/>
          <ac:graphicFrameMkLst>
            <pc:docMk/>
            <pc:sldMk cId="1202855856" sldId="262"/>
            <ac:graphicFrameMk id="5" creationId="{50E63FBA-2BE9-43DC-B2A7-F1DD0BE06597}"/>
          </ac:graphicFrameMkLst>
        </pc:graphicFrameChg>
      </pc:sldChg>
      <pc:sldChg chg="modSp mod">
        <pc:chgData name="Ma Zhaoyuan" userId="52f0bd0a97ec5d39" providerId="LiveId" clId="{C59E44E9-7BB1-4716-B31D-493DA09E0F49}" dt="2021-11-08T16:37:10.999" v="75" actId="20577"/>
        <pc:sldMkLst>
          <pc:docMk/>
          <pc:sldMk cId="2970512875" sldId="263"/>
        </pc:sldMkLst>
        <pc:spChg chg="mod">
          <ac:chgData name="Ma Zhaoyuan" userId="52f0bd0a97ec5d39" providerId="LiveId" clId="{C59E44E9-7BB1-4716-B31D-493DA09E0F49}" dt="2021-11-08T16:37:10.999" v="75" actId="20577"/>
          <ac:spMkLst>
            <pc:docMk/>
            <pc:sldMk cId="2970512875" sldId="263"/>
            <ac:spMk id="3" creationId="{E4297D34-07A8-4CCF-8DD8-3149CA25A2F1}"/>
          </ac:spMkLst>
        </pc:spChg>
      </pc:sldChg>
    </pc:docChg>
  </pc:docChgLst>
  <pc:docChgLst>
    <pc:chgData name="Ma Zhaoyuan" userId="52f0bd0a97ec5d39" providerId="LiveId" clId="{A3FB244C-B059-47E7-B22E-A87DC55E2694}"/>
    <pc:docChg chg="undo custSel addSld modSld">
      <pc:chgData name="Ma Zhaoyuan" userId="52f0bd0a97ec5d39" providerId="LiveId" clId="{A3FB244C-B059-47E7-B22E-A87DC55E2694}" dt="2021-09-16T16:25:29.443" v="1708" actId="20577"/>
      <pc:docMkLst>
        <pc:docMk/>
      </pc:docMkLst>
      <pc:sldChg chg="modSp mod">
        <pc:chgData name="Ma Zhaoyuan" userId="52f0bd0a97ec5d39" providerId="LiveId" clId="{A3FB244C-B059-47E7-B22E-A87DC55E2694}" dt="2021-09-16T12:19:46.483" v="2" actId="20577"/>
        <pc:sldMkLst>
          <pc:docMk/>
          <pc:sldMk cId="4214957899" sldId="256"/>
        </pc:sldMkLst>
        <pc:spChg chg="mod">
          <ac:chgData name="Ma Zhaoyuan" userId="52f0bd0a97ec5d39" providerId="LiveId" clId="{A3FB244C-B059-47E7-B22E-A87DC55E2694}" dt="2021-09-16T12:19:46.483" v="2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delSp modSp mod">
        <pc:chgData name="Ma Zhaoyuan" userId="52f0bd0a97ec5d39" providerId="LiveId" clId="{A3FB244C-B059-47E7-B22E-A87DC55E2694}" dt="2021-09-16T12:23:47.399" v="311" actId="33524"/>
        <pc:sldMkLst>
          <pc:docMk/>
          <pc:sldMk cId="3136590440" sldId="257"/>
        </pc:sldMkLst>
        <pc:spChg chg="mod">
          <ac:chgData name="Ma Zhaoyuan" userId="52f0bd0a97ec5d39" providerId="LiveId" clId="{A3FB244C-B059-47E7-B22E-A87DC55E2694}" dt="2021-09-16T12:23:47.399" v="311" actId="33524"/>
          <ac:spMkLst>
            <pc:docMk/>
            <pc:sldMk cId="3136590440" sldId="257"/>
            <ac:spMk id="3" creationId="{585E26BC-DDC3-46B2-93D8-145E61DF02D8}"/>
          </ac:spMkLst>
        </pc:spChg>
        <pc:spChg chg="del">
          <ac:chgData name="Ma Zhaoyuan" userId="52f0bd0a97ec5d39" providerId="LiveId" clId="{A3FB244C-B059-47E7-B22E-A87DC55E2694}" dt="2021-09-16T12:19:58.212" v="4" actId="21"/>
          <ac:spMkLst>
            <pc:docMk/>
            <pc:sldMk cId="3136590440" sldId="257"/>
            <ac:spMk id="16" creationId="{863C1B52-E7D5-4A68-909A-4D395128D950}"/>
          </ac:spMkLst>
        </pc:spChg>
        <pc:spChg chg="del">
          <ac:chgData name="Ma Zhaoyuan" userId="52f0bd0a97ec5d39" providerId="LiveId" clId="{A3FB244C-B059-47E7-B22E-A87DC55E2694}" dt="2021-09-16T12:19:58.212" v="4" actId="21"/>
          <ac:spMkLst>
            <pc:docMk/>
            <pc:sldMk cId="3136590440" sldId="257"/>
            <ac:spMk id="23" creationId="{9FB19727-6107-4C0B-850B-CFB3252DCE8D}"/>
          </ac:spMkLst>
        </pc:spChg>
        <pc:spChg chg="del">
          <ac:chgData name="Ma Zhaoyuan" userId="52f0bd0a97ec5d39" providerId="LiveId" clId="{A3FB244C-B059-47E7-B22E-A87DC55E2694}" dt="2021-09-16T12:19:58.212" v="4" actId="21"/>
          <ac:spMkLst>
            <pc:docMk/>
            <pc:sldMk cId="3136590440" sldId="257"/>
            <ac:spMk id="27" creationId="{A8825FBD-19E8-4E73-92C0-21457768B3CE}"/>
          </ac:spMkLst>
        </pc:spChg>
        <pc:picChg chg="del">
          <ac:chgData name="Ma Zhaoyuan" userId="52f0bd0a97ec5d39" providerId="LiveId" clId="{A3FB244C-B059-47E7-B22E-A87DC55E2694}" dt="2021-09-16T12:19:58.212" v="4" actId="21"/>
          <ac:picMkLst>
            <pc:docMk/>
            <pc:sldMk cId="3136590440" sldId="257"/>
            <ac:picMk id="15" creationId="{FC00FB2C-B24C-46F6-A7C8-E54AAEB6F133}"/>
          </ac:picMkLst>
        </pc:picChg>
        <pc:cxnChg chg="del mod">
          <ac:chgData name="Ma Zhaoyuan" userId="52f0bd0a97ec5d39" providerId="LiveId" clId="{A3FB244C-B059-47E7-B22E-A87DC55E2694}" dt="2021-09-16T12:19:58.212" v="4" actId="21"/>
          <ac:cxnSpMkLst>
            <pc:docMk/>
            <pc:sldMk cId="3136590440" sldId="257"/>
            <ac:cxnSpMk id="18" creationId="{9F5F2E93-79A8-45B7-BB67-07F177F31BB0}"/>
          </ac:cxnSpMkLst>
        </pc:cxnChg>
        <pc:cxnChg chg="del mod">
          <ac:chgData name="Ma Zhaoyuan" userId="52f0bd0a97ec5d39" providerId="LiveId" clId="{A3FB244C-B059-47E7-B22E-A87DC55E2694}" dt="2021-09-16T12:19:58.212" v="4" actId="21"/>
          <ac:cxnSpMkLst>
            <pc:docMk/>
            <pc:sldMk cId="3136590440" sldId="257"/>
            <ac:cxnSpMk id="24" creationId="{2ABFB8C7-77BD-4A46-85C6-8F85E0BB8789}"/>
          </ac:cxnSpMkLst>
        </pc:cxnChg>
        <pc:cxnChg chg="del mod">
          <ac:chgData name="Ma Zhaoyuan" userId="52f0bd0a97ec5d39" providerId="LiveId" clId="{A3FB244C-B059-47E7-B22E-A87DC55E2694}" dt="2021-09-16T12:19:58.212" v="4" actId="21"/>
          <ac:cxnSpMkLst>
            <pc:docMk/>
            <pc:sldMk cId="3136590440" sldId="257"/>
            <ac:cxnSpMk id="28" creationId="{45027042-8974-4C91-BDFB-B325FDBB249C}"/>
          </ac:cxnSpMkLst>
        </pc:cxnChg>
      </pc:sldChg>
      <pc:sldChg chg="modSp mod">
        <pc:chgData name="Ma Zhaoyuan" userId="52f0bd0a97ec5d39" providerId="LiveId" clId="{A3FB244C-B059-47E7-B22E-A87DC55E2694}" dt="2021-09-16T16:00:29.034" v="991" actId="20577"/>
        <pc:sldMkLst>
          <pc:docMk/>
          <pc:sldMk cId="769489404" sldId="258"/>
        </pc:sldMkLst>
        <pc:spChg chg="mod">
          <ac:chgData name="Ma Zhaoyuan" userId="52f0bd0a97ec5d39" providerId="LiveId" clId="{A3FB244C-B059-47E7-B22E-A87DC55E2694}" dt="2021-09-16T16:00:29.034" v="991" actId="20577"/>
          <ac:spMkLst>
            <pc:docMk/>
            <pc:sldMk cId="769489404" sldId="258"/>
            <ac:spMk id="3" creationId="{818BAB9A-8788-47FD-A3D3-8B8B7F9AEC80}"/>
          </ac:spMkLst>
        </pc:spChg>
      </pc:sldChg>
      <pc:sldChg chg="modSp new mod">
        <pc:chgData name="Ma Zhaoyuan" userId="52f0bd0a97ec5d39" providerId="LiveId" clId="{A3FB244C-B059-47E7-B22E-A87DC55E2694}" dt="2021-09-16T16:25:29.443" v="1708" actId="20577"/>
        <pc:sldMkLst>
          <pc:docMk/>
          <pc:sldMk cId="409902043" sldId="259"/>
        </pc:sldMkLst>
        <pc:spChg chg="mod">
          <ac:chgData name="Ma Zhaoyuan" userId="52f0bd0a97ec5d39" providerId="LiveId" clId="{A3FB244C-B059-47E7-B22E-A87DC55E2694}" dt="2021-09-16T16:25:29.443" v="1708" actId="20577"/>
          <ac:spMkLst>
            <pc:docMk/>
            <pc:sldMk cId="409902043" sldId="259"/>
            <ac:spMk id="3" creationId="{C140061F-F2A6-4647-9B0F-EB5252EB0BF8}"/>
          </ac:spMkLst>
        </pc:spChg>
      </pc:sldChg>
    </pc:docChg>
  </pc:docChgLst>
  <pc:docChgLst>
    <pc:chgData name="Ma Zhaoyuan" userId="52f0bd0a97ec5d39" providerId="LiveId" clId="{6E934A11-1710-4979-99CE-C4C9DDFC958E}"/>
    <pc:docChg chg="undo custSel addSld modSld">
      <pc:chgData name="Ma Zhaoyuan" userId="52f0bd0a97ec5d39" providerId="LiveId" clId="{6E934A11-1710-4979-99CE-C4C9DDFC958E}" dt="2021-09-06T18:18:10.139" v="1215" actId="20577"/>
      <pc:docMkLst>
        <pc:docMk/>
      </pc:docMkLst>
      <pc:sldChg chg="addSp delSp modSp mod">
        <pc:chgData name="Ma Zhaoyuan" userId="52f0bd0a97ec5d39" providerId="LiveId" clId="{6E934A11-1710-4979-99CE-C4C9DDFC958E}" dt="2021-09-02T12:44:07.981" v="57" actId="14100"/>
        <pc:sldMkLst>
          <pc:docMk/>
          <pc:sldMk cId="3136590440" sldId="257"/>
        </pc:sldMkLst>
        <pc:spChg chg="add mod">
          <ac:chgData name="Ma Zhaoyuan" userId="52f0bd0a97ec5d39" providerId="LiveId" clId="{6E934A11-1710-4979-99CE-C4C9DDFC958E}" dt="2021-09-02T12:43:45.933" v="33" actId="1076"/>
          <ac:spMkLst>
            <pc:docMk/>
            <pc:sldMk cId="3136590440" sldId="257"/>
            <ac:spMk id="12" creationId="{C4833A5C-A955-4A2B-8937-B3D8C26C28E3}"/>
          </ac:spMkLst>
        </pc:spChg>
        <pc:spChg chg="add del mod">
          <ac:chgData name="Ma Zhaoyuan" userId="52f0bd0a97ec5d39" providerId="LiveId" clId="{6E934A11-1710-4979-99CE-C4C9DDFC958E}" dt="2021-09-02T12:43:27.239" v="6" actId="767"/>
          <ac:spMkLst>
            <pc:docMk/>
            <pc:sldMk cId="3136590440" sldId="257"/>
            <ac:spMk id="13" creationId="{5581A553-4FD5-4217-8143-B09599340739}"/>
          </ac:spMkLst>
        </pc:spChg>
        <pc:spChg chg="add mod">
          <ac:chgData name="Ma Zhaoyuan" userId="52f0bd0a97ec5d39" providerId="LiveId" clId="{6E934A11-1710-4979-99CE-C4C9DDFC958E}" dt="2021-09-02T12:44:07.981" v="57" actId="14100"/>
          <ac:spMkLst>
            <pc:docMk/>
            <pc:sldMk cId="3136590440" sldId="257"/>
            <ac:spMk id="14" creationId="{A0B8A30C-2F80-4678-935B-7EC52563B3E3}"/>
          </ac:spMkLst>
        </pc:spChg>
        <pc:grpChg chg="mod">
          <ac:chgData name="Ma Zhaoyuan" userId="52f0bd0a97ec5d39" providerId="LiveId" clId="{6E934A11-1710-4979-99CE-C4C9DDFC958E}" dt="2021-09-02T12:43:40.014" v="31" actId="1076"/>
          <ac:grpSpMkLst>
            <pc:docMk/>
            <pc:sldMk cId="3136590440" sldId="257"/>
            <ac:grpSpMk id="7" creationId="{35BA6A8B-00C7-4FA7-B4FF-7A4C6B41CA39}"/>
          </ac:grpSpMkLst>
        </pc:grpChg>
      </pc:sldChg>
      <pc:sldChg chg="modSp mod">
        <pc:chgData name="Ma Zhaoyuan" userId="52f0bd0a97ec5d39" providerId="LiveId" clId="{6E934A11-1710-4979-99CE-C4C9DDFC958E}" dt="2021-09-02T12:47:04.721" v="118" actId="20577"/>
        <pc:sldMkLst>
          <pc:docMk/>
          <pc:sldMk cId="3965337483" sldId="270"/>
        </pc:sldMkLst>
        <pc:spChg chg="mod">
          <ac:chgData name="Ma Zhaoyuan" userId="52f0bd0a97ec5d39" providerId="LiveId" clId="{6E934A11-1710-4979-99CE-C4C9DDFC958E}" dt="2021-09-02T12:47:04.721" v="118" actId="20577"/>
          <ac:spMkLst>
            <pc:docMk/>
            <pc:sldMk cId="3965337483" sldId="270"/>
            <ac:spMk id="3" creationId="{9E248DEF-DD34-489C-8F6C-BF10E949811C}"/>
          </ac:spMkLst>
        </pc:spChg>
      </pc:sldChg>
      <pc:sldChg chg="addSp delSp modSp new mod">
        <pc:chgData name="Ma Zhaoyuan" userId="52f0bd0a97ec5d39" providerId="LiveId" clId="{6E934A11-1710-4979-99CE-C4C9DDFC958E}" dt="2021-09-03T20:07:34.665" v="361" actId="15"/>
        <pc:sldMkLst>
          <pc:docMk/>
          <pc:sldMk cId="2605394654" sldId="271"/>
        </pc:sldMkLst>
        <pc:spChg chg="mod">
          <ac:chgData name="Ma Zhaoyuan" userId="52f0bd0a97ec5d39" providerId="LiveId" clId="{6E934A11-1710-4979-99CE-C4C9DDFC958E}" dt="2021-09-02T20:44:18.970" v="145" actId="20577"/>
          <ac:spMkLst>
            <pc:docMk/>
            <pc:sldMk cId="2605394654" sldId="271"/>
            <ac:spMk id="2" creationId="{C550E436-9AF0-4274-A9E8-F95AE8BB80E8}"/>
          </ac:spMkLst>
        </pc:spChg>
        <pc:spChg chg="mod">
          <ac:chgData name="Ma Zhaoyuan" userId="52f0bd0a97ec5d39" providerId="LiveId" clId="{6E934A11-1710-4979-99CE-C4C9DDFC958E}" dt="2021-09-03T20:07:34.665" v="361" actId="15"/>
          <ac:spMkLst>
            <pc:docMk/>
            <pc:sldMk cId="2605394654" sldId="271"/>
            <ac:spMk id="3" creationId="{D29E4BA6-CF89-44D9-B383-91742E43A5B0}"/>
          </ac:spMkLst>
        </pc:spChg>
        <pc:spChg chg="mod">
          <ac:chgData name="Ma Zhaoyuan" userId="52f0bd0a97ec5d39" providerId="LiveId" clId="{6E934A11-1710-4979-99CE-C4C9DDFC958E}" dt="2021-09-03T19:21:45.688" v="329"/>
          <ac:spMkLst>
            <pc:docMk/>
            <pc:sldMk cId="2605394654" sldId="271"/>
            <ac:spMk id="5" creationId="{99615743-D2E7-4E28-8C29-28DDB683D76B}"/>
          </ac:spMkLst>
        </pc:spChg>
        <pc:spChg chg="mod">
          <ac:chgData name="Ma Zhaoyuan" userId="52f0bd0a97ec5d39" providerId="LiveId" clId="{6E934A11-1710-4979-99CE-C4C9DDFC958E}" dt="2021-09-03T19:21:45.688" v="329"/>
          <ac:spMkLst>
            <pc:docMk/>
            <pc:sldMk cId="2605394654" sldId="271"/>
            <ac:spMk id="6" creationId="{DE6FBF57-28D4-4A2A-976C-0BFA3667ECE3}"/>
          </ac:spMkLst>
        </pc:spChg>
        <pc:spChg chg="mod">
          <ac:chgData name="Ma Zhaoyuan" userId="52f0bd0a97ec5d39" providerId="LiveId" clId="{6E934A11-1710-4979-99CE-C4C9DDFC958E}" dt="2021-09-03T19:21:45.688" v="329"/>
          <ac:spMkLst>
            <pc:docMk/>
            <pc:sldMk cId="2605394654" sldId="271"/>
            <ac:spMk id="8" creationId="{CBCF0143-37E3-4FF8-BAB1-00B3EA15C4BA}"/>
          </ac:spMkLst>
        </pc:spChg>
        <pc:spChg chg="mod">
          <ac:chgData name="Ma Zhaoyuan" userId="52f0bd0a97ec5d39" providerId="LiveId" clId="{6E934A11-1710-4979-99CE-C4C9DDFC958E}" dt="2021-09-03T19:21:45.688" v="329"/>
          <ac:spMkLst>
            <pc:docMk/>
            <pc:sldMk cId="2605394654" sldId="271"/>
            <ac:spMk id="9" creationId="{DFFA93B7-A7D6-4080-A307-44FF1EC6175D}"/>
          </ac:spMkLst>
        </pc:spChg>
        <pc:spChg chg="add del mod">
          <ac:chgData name="Ma Zhaoyuan" userId="52f0bd0a97ec5d39" providerId="LiveId" clId="{6E934A11-1710-4979-99CE-C4C9DDFC958E}" dt="2021-09-03T19:22:03.270" v="334"/>
          <ac:spMkLst>
            <pc:docMk/>
            <pc:sldMk cId="2605394654" sldId="271"/>
            <ac:spMk id="10" creationId="{458FD3E6-A0B4-40BA-8282-AB5CC3A9A5AD}"/>
          </ac:spMkLst>
        </pc:spChg>
        <pc:grpChg chg="add del mod">
          <ac:chgData name="Ma Zhaoyuan" userId="52f0bd0a97ec5d39" providerId="LiveId" clId="{6E934A11-1710-4979-99CE-C4C9DDFC958E}" dt="2021-09-03T19:22:03.270" v="334"/>
          <ac:grpSpMkLst>
            <pc:docMk/>
            <pc:sldMk cId="2605394654" sldId="271"/>
            <ac:grpSpMk id="4" creationId="{DD917A09-92A3-4CAE-A959-82DE74874C3E}"/>
          </ac:grpSpMkLst>
        </pc:grpChg>
        <pc:grpChg chg="add del mod">
          <ac:chgData name="Ma Zhaoyuan" userId="52f0bd0a97ec5d39" providerId="LiveId" clId="{6E934A11-1710-4979-99CE-C4C9DDFC958E}" dt="2021-09-03T19:22:03.270" v="334"/>
          <ac:grpSpMkLst>
            <pc:docMk/>
            <pc:sldMk cId="2605394654" sldId="271"/>
            <ac:grpSpMk id="7" creationId="{F807FB7C-B4EC-4483-9E1A-4F11F0E38D5C}"/>
          </ac:grpSpMkLst>
        </pc:grpChg>
      </pc:sldChg>
      <pc:sldChg chg="addSp modSp mod">
        <pc:chgData name="Ma Zhaoyuan" userId="52f0bd0a97ec5d39" providerId="LiveId" clId="{6E934A11-1710-4979-99CE-C4C9DDFC958E}" dt="2021-09-06T18:18:10.139" v="1215" actId="20577"/>
        <pc:sldMkLst>
          <pc:docMk/>
          <pc:sldMk cId="2310195469" sldId="272"/>
        </pc:sldMkLst>
        <pc:spChg chg="add mod">
          <ac:chgData name="Ma Zhaoyuan" userId="52f0bd0a97ec5d39" providerId="LiveId" clId="{6E934A11-1710-4979-99CE-C4C9DDFC958E}" dt="2021-09-06T18:11:11.677" v="741" actId="20577"/>
          <ac:spMkLst>
            <pc:docMk/>
            <pc:sldMk cId="2310195469" sldId="272"/>
            <ac:spMk id="3" creationId="{2700C7E3-573B-4EBD-ABB2-7EA8F2693EAB}"/>
          </ac:spMkLst>
        </pc:spChg>
        <pc:spChg chg="add mod">
          <ac:chgData name="Ma Zhaoyuan" userId="52f0bd0a97ec5d39" providerId="LiveId" clId="{6E934A11-1710-4979-99CE-C4C9DDFC958E}" dt="2021-09-06T18:16:02.774" v="1030" actId="1076"/>
          <ac:spMkLst>
            <pc:docMk/>
            <pc:sldMk cId="2310195469" sldId="272"/>
            <ac:spMk id="6" creationId="{36D496B2-07A1-4173-8BE4-691E3264A91D}"/>
          </ac:spMkLst>
        </pc:spChg>
        <pc:spChg chg="add mod">
          <ac:chgData name="Ma Zhaoyuan" userId="52f0bd0a97ec5d39" providerId="LiveId" clId="{6E934A11-1710-4979-99CE-C4C9DDFC958E}" dt="2021-09-06T18:18:10.139" v="1215" actId="20577"/>
          <ac:spMkLst>
            <pc:docMk/>
            <pc:sldMk cId="2310195469" sldId="272"/>
            <ac:spMk id="7" creationId="{B2000452-4DF6-42C8-8BCA-06D359BB7FA5}"/>
          </ac:spMkLst>
        </pc:spChg>
        <pc:picChg chg="mod">
          <ac:chgData name="Ma Zhaoyuan" userId="52f0bd0a97ec5d39" providerId="LiveId" clId="{6E934A11-1710-4979-99CE-C4C9DDFC958E}" dt="2021-09-06T18:15:42.732" v="985" actId="1076"/>
          <ac:picMkLst>
            <pc:docMk/>
            <pc:sldMk cId="2310195469" sldId="272"/>
            <ac:picMk id="5" creationId="{B31C93A7-2CAA-4A0D-A583-1C7770E6F508}"/>
          </ac:picMkLst>
        </pc:picChg>
      </pc:sldChg>
      <pc:sldChg chg="addSp modSp mod">
        <pc:chgData name="Ma Zhaoyuan" userId="52f0bd0a97ec5d39" providerId="LiveId" clId="{6E934A11-1710-4979-99CE-C4C9DDFC958E}" dt="2021-09-06T18:14:46.633" v="929" actId="1076"/>
        <pc:sldMkLst>
          <pc:docMk/>
          <pc:sldMk cId="3304063131" sldId="273"/>
        </pc:sldMkLst>
        <pc:spChg chg="mod">
          <ac:chgData name="Ma Zhaoyuan" userId="52f0bd0a97ec5d39" providerId="LiveId" clId="{6E934A11-1710-4979-99CE-C4C9DDFC958E}" dt="2021-09-06T18:14:46.633" v="929" actId="1076"/>
          <ac:spMkLst>
            <pc:docMk/>
            <pc:sldMk cId="3304063131" sldId="273"/>
            <ac:spMk id="6" creationId="{2678DEC6-AD5B-4371-AB8F-2E4A179A0237}"/>
          </ac:spMkLst>
        </pc:spChg>
        <pc:spChg chg="add mod">
          <ac:chgData name="Ma Zhaoyuan" userId="52f0bd0a97ec5d39" providerId="LiveId" clId="{6E934A11-1710-4979-99CE-C4C9DDFC958E}" dt="2021-09-06T18:11:37.536" v="742"/>
          <ac:spMkLst>
            <pc:docMk/>
            <pc:sldMk cId="3304063131" sldId="273"/>
            <ac:spMk id="7" creationId="{43DD5601-6E5E-4C5E-BF66-8861354678A1}"/>
          </ac:spMkLst>
        </pc:spChg>
        <pc:picChg chg="mod">
          <ac:chgData name="Ma Zhaoyuan" userId="52f0bd0a97ec5d39" providerId="LiveId" clId="{6E934A11-1710-4979-99CE-C4C9DDFC958E}" dt="2021-09-06T18:14:43.975" v="928" actId="1076"/>
          <ac:picMkLst>
            <pc:docMk/>
            <pc:sldMk cId="3304063131" sldId="273"/>
            <ac:picMk id="5" creationId="{64D086A6-DC5D-488B-A099-48033290ABE3}"/>
          </ac:picMkLst>
        </pc:picChg>
      </pc:sldChg>
      <pc:sldChg chg="modSp mod">
        <pc:chgData name="Ma Zhaoyuan" userId="52f0bd0a97ec5d39" providerId="LiveId" clId="{6E934A11-1710-4979-99CE-C4C9DDFC958E}" dt="2021-09-06T18:14:56.790" v="936" actId="14100"/>
        <pc:sldMkLst>
          <pc:docMk/>
          <pc:sldMk cId="3316560395" sldId="274"/>
        </pc:sldMkLst>
        <pc:spChg chg="mod">
          <ac:chgData name="Ma Zhaoyuan" userId="52f0bd0a97ec5d39" providerId="LiveId" clId="{6E934A11-1710-4979-99CE-C4C9DDFC958E}" dt="2021-09-06T18:14:56.790" v="936" actId="14100"/>
          <ac:spMkLst>
            <pc:docMk/>
            <pc:sldMk cId="3316560395" sldId="274"/>
            <ac:spMk id="7" creationId="{D5AEA249-AE63-4373-81A6-D16FF7DB58A1}"/>
          </ac:spMkLst>
        </pc:spChg>
      </pc:sldChg>
      <pc:sldChg chg="modSp new mod">
        <pc:chgData name="Ma Zhaoyuan" userId="52f0bd0a97ec5d39" providerId="LiveId" clId="{6E934A11-1710-4979-99CE-C4C9DDFC958E}" dt="2021-09-06T18:16:56.153" v="1074" actId="20577"/>
        <pc:sldMkLst>
          <pc:docMk/>
          <pc:sldMk cId="2208872199" sldId="275"/>
        </pc:sldMkLst>
        <pc:spChg chg="mod">
          <ac:chgData name="Ma Zhaoyuan" userId="52f0bd0a97ec5d39" providerId="LiveId" clId="{6E934A11-1710-4979-99CE-C4C9DDFC958E}" dt="2021-09-06T18:16:56.153" v="1074" actId="20577"/>
          <ac:spMkLst>
            <pc:docMk/>
            <pc:sldMk cId="2208872199" sldId="275"/>
            <ac:spMk id="3" creationId="{81508526-E941-4EB2-AF67-8E287D69840E}"/>
          </ac:spMkLst>
        </pc:spChg>
      </pc:sldChg>
    </pc:docChg>
  </pc:docChgLst>
  <pc:docChgLst>
    <pc:chgData name="Ma Zhaoyuan" userId="52f0bd0a97ec5d39" providerId="LiveId" clId="{67C4AC4D-8056-42D7-BDF9-FC51F09EC31C}"/>
    <pc:docChg chg="modSld">
      <pc:chgData name="Ma Zhaoyuan" userId="52f0bd0a97ec5d39" providerId="LiveId" clId="{67C4AC4D-8056-42D7-BDF9-FC51F09EC31C}" dt="2021-09-16T12:51:04.701" v="1" actId="20577"/>
      <pc:docMkLst>
        <pc:docMk/>
      </pc:docMkLst>
      <pc:sldChg chg="modSp mod">
        <pc:chgData name="Ma Zhaoyuan" userId="52f0bd0a97ec5d39" providerId="LiveId" clId="{67C4AC4D-8056-42D7-BDF9-FC51F09EC31C}" dt="2021-09-16T12:51:04.701" v="1" actId="20577"/>
        <pc:sldMkLst>
          <pc:docMk/>
          <pc:sldMk cId="3136590440" sldId="257"/>
        </pc:sldMkLst>
        <pc:spChg chg="mod">
          <ac:chgData name="Ma Zhaoyuan" userId="52f0bd0a97ec5d39" providerId="LiveId" clId="{67C4AC4D-8056-42D7-BDF9-FC51F09EC31C}" dt="2021-09-16T12:51:04.701" v="1" actId="20577"/>
          <ac:spMkLst>
            <pc:docMk/>
            <pc:sldMk cId="3136590440" sldId="257"/>
            <ac:spMk id="3" creationId="{585E26BC-DDC3-46B2-93D8-145E61DF02D8}"/>
          </ac:spMkLst>
        </pc:spChg>
      </pc:sldChg>
    </pc:docChg>
  </pc:docChgLst>
  <pc:docChgLst>
    <pc:chgData name="Ma Zhaoyuan" userId="52f0bd0a97ec5d39" providerId="LiveId" clId="{C42E25D1-6D82-4636-94A3-0C44B3A65402}"/>
    <pc:docChg chg="undo custSel addSld delSld modSld">
      <pc:chgData name="Ma Zhaoyuan" userId="52f0bd0a97ec5d39" providerId="LiveId" clId="{C42E25D1-6D82-4636-94A3-0C44B3A65402}" dt="2021-09-23T14:55:54.198" v="851" actId="20577"/>
      <pc:docMkLst>
        <pc:docMk/>
      </pc:docMkLst>
      <pc:sldChg chg="modSp mod">
        <pc:chgData name="Ma Zhaoyuan" userId="52f0bd0a97ec5d39" providerId="LiveId" clId="{C42E25D1-6D82-4636-94A3-0C44B3A65402}" dt="2021-09-23T12:13:34.369" v="4" actId="20577"/>
        <pc:sldMkLst>
          <pc:docMk/>
          <pc:sldMk cId="4214957899" sldId="256"/>
        </pc:sldMkLst>
        <pc:spChg chg="mod">
          <ac:chgData name="Ma Zhaoyuan" userId="52f0bd0a97ec5d39" providerId="LiveId" clId="{C42E25D1-6D82-4636-94A3-0C44B3A65402}" dt="2021-09-23T12:13:34.369" v="4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modSp mod">
        <pc:chgData name="Ma Zhaoyuan" userId="52f0bd0a97ec5d39" providerId="LiveId" clId="{C42E25D1-6D82-4636-94A3-0C44B3A65402}" dt="2021-09-23T12:37:24.437" v="139" actId="21"/>
        <pc:sldMkLst>
          <pc:docMk/>
          <pc:sldMk cId="3136590440" sldId="257"/>
        </pc:sldMkLst>
        <pc:spChg chg="mod">
          <ac:chgData name="Ma Zhaoyuan" userId="52f0bd0a97ec5d39" providerId="LiveId" clId="{C42E25D1-6D82-4636-94A3-0C44B3A65402}" dt="2021-09-23T12:37:24.437" v="139" actId="21"/>
          <ac:spMkLst>
            <pc:docMk/>
            <pc:sldMk cId="3136590440" sldId="257"/>
            <ac:spMk id="3" creationId="{585E26BC-DDC3-46B2-93D8-145E61DF02D8}"/>
          </ac:spMkLst>
        </pc:spChg>
      </pc:sldChg>
      <pc:sldChg chg="addSp modSp mod">
        <pc:chgData name="Ma Zhaoyuan" userId="52f0bd0a97ec5d39" providerId="LiveId" clId="{C42E25D1-6D82-4636-94A3-0C44B3A65402}" dt="2021-09-23T14:55:54.198" v="851" actId="20577"/>
        <pc:sldMkLst>
          <pc:docMk/>
          <pc:sldMk cId="769489404" sldId="258"/>
        </pc:sldMkLst>
        <pc:spChg chg="mod">
          <ac:chgData name="Ma Zhaoyuan" userId="52f0bd0a97ec5d39" providerId="LiveId" clId="{C42E25D1-6D82-4636-94A3-0C44B3A65402}" dt="2021-09-23T14:55:54.198" v="851" actId="20577"/>
          <ac:spMkLst>
            <pc:docMk/>
            <pc:sldMk cId="769489404" sldId="258"/>
            <ac:spMk id="3" creationId="{818BAB9A-8788-47FD-A3D3-8B8B7F9AEC80}"/>
          </ac:spMkLst>
        </pc:spChg>
        <pc:picChg chg="add mod">
          <ac:chgData name="Ma Zhaoyuan" userId="52f0bd0a97ec5d39" providerId="LiveId" clId="{C42E25D1-6D82-4636-94A3-0C44B3A65402}" dt="2021-09-23T14:49:53.337" v="650" actId="962"/>
          <ac:picMkLst>
            <pc:docMk/>
            <pc:sldMk cId="769489404" sldId="258"/>
            <ac:picMk id="5" creationId="{9B5B3081-DFFA-478E-8CE2-D98FE4F236EE}"/>
          </ac:picMkLst>
        </pc:picChg>
      </pc:sldChg>
      <pc:sldChg chg="del">
        <pc:chgData name="Ma Zhaoyuan" userId="52f0bd0a97ec5d39" providerId="LiveId" clId="{C42E25D1-6D82-4636-94A3-0C44B3A65402}" dt="2021-09-23T12:29:27.088" v="133" actId="2696"/>
        <pc:sldMkLst>
          <pc:docMk/>
          <pc:sldMk cId="409902043" sldId="259"/>
        </pc:sldMkLst>
      </pc:sldChg>
      <pc:sldChg chg="modSp new mod">
        <pc:chgData name="Ma Zhaoyuan" userId="52f0bd0a97ec5d39" providerId="LiveId" clId="{C42E25D1-6D82-4636-94A3-0C44B3A65402}" dt="2021-09-23T12:47:03.519" v="601" actId="20577"/>
        <pc:sldMkLst>
          <pc:docMk/>
          <pc:sldMk cId="3412249201" sldId="259"/>
        </pc:sldMkLst>
        <pc:spChg chg="mod">
          <ac:chgData name="Ma Zhaoyuan" userId="52f0bd0a97ec5d39" providerId="LiveId" clId="{C42E25D1-6D82-4636-94A3-0C44B3A65402}" dt="2021-09-23T12:47:03.519" v="601" actId="20577"/>
          <ac:spMkLst>
            <pc:docMk/>
            <pc:sldMk cId="3412249201" sldId="259"/>
            <ac:spMk id="3" creationId="{2756A675-43C2-43FD-A634-7DB0F76B43B8}"/>
          </ac:spMkLst>
        </pc:spChg>
      </pc:sldChg>
      <pc:sldChg chg="new del">
        <pc:chgData name="Ma Zhaoyuan" userId="52f0bd0a97ec5d39" providerId="LiveId" clId="{C42E25D1-6D82-4636-94A3-0C44B3A65402}" dt="2021-09-23T14:52:08.624" v="807" actId="680"/>
        <pc:sldMkLst>
          <pc:docMk/>
          <pc:sldMk cId="688116133" sldId="260"/>
        </pc:sldMkLst>
      </pc:sldChg>
    </pc:docChg>
  </pc:docChgLst>
  <pc:docChgLst>
    <pc:chgData name="Ma Zhaoyuan" userId="52f0bd0a97ec5d39" providerId="LiveId" clId="{CC774B20-C5B0-45DC-BF47-C055152CA768}"/>
    <pc:docChg chg="undo custSel delSld modSld">
      <pc:chgData name="Ma Zhaoyuan" userId="52f0bd0a97ec5d39" providerId="LiveId" clId="{CC774B20-C5B0-45DC-BF47-C055152CA768}" dt="2021-09-30T12:34:39.770" v="1014" actId="20577"/>
      <pc:docMkLst>
        <pc:docMk/>
      </pc:docMkLst>
      <pc:sldChg chg="modSp mod">
        <pc:chgData name="Ma Zhaoyuan" userId="52f0bd0a97ec5d39" providerId="LiveId" clId="{CC774B20-C5B0-45DC-BF47-C055152CA768}" dt="2021-09-30T12:34:39.770" v="1014" actId="20577"/>
        <pc:sldMkLst>
          <pc:docMk/>
          <pc:sldMk cId="3136590440" sldId="257"/>
        </pc:sldMkLst>
        <pc:spChg chg="mod">
          <ac:chgData name="Ma Zhaoyuan" userId="52f0bd0a97ec5d39" providerId="LiveId" clId="{CC774B20-C5B0-45DC-BF47-C055152CA768}" dt="2021-09-30T12:34:39.770" v="1014" actId="20577"/>
          <ac:spMkLst>
            <pc:docMk/>
            <pc:sldMk cId="3136590440" sldId="257"/>
            <ac:spMk id="3" creationId="{585E26BC-DDC3-46B2-93D8-145E61DF02D8}"/>
          </ac:spMkLst>
        </pc:spChg>
      </pc:sldChg>
      <pc:sldChg chg="delSp modSp mod">
        <pc:chgData name="Ma Zhaoyuan" userId="52f0bd0a97ec5d39" providerId="LiveId" clId="{CC774B20-C5B0-45DC-BF47-C055152CA768}" dt="2021-09-30T11:22:21.958" v="2" actId="14100"/>
        <pc:sldMkLst>
          <pc:docMk/>
          <pc:sldMk cId="769489404" sldId="258"/>
        </pc:sldMkLst>
        <pc:spChg chg="mod">
          <ac:chgData name="Ma Zhaoyuan" userId="52f0bd0a97ec5d39" providerId="LiveId" clId="{CC774B20-C5B0-45DC-BF47-C055152CA768}" dt="2021-09-30T11:22:21.958" v="2" actId="14100"/>
          <ac:spMkLst>
            <pc:docMk/>
            <pc:sldMk cId="769489404" sldId="258"/>
            <ac:spMk id="3" creationId="{818BAB9A-8788-47FD-A3D3-8B8B7F9AEC80}"/>
          </ac:spMkLst>
        </pc:spChg>
        <pc:picChg chg="del">
          <ac:chgData name="Ma Zhaoyuan" userId="52f0bd0a97ec5d39" providerId="LiveId" clId="{CC774B20-C5B0-45DC-BF47-C055152CA768}" dt="2021-09-30T11:22:14.420" v="0" actId="478"/>
          <ac:picMkLst>
            <pc:docMk/>
            <pc:sldMk cId="769489404" sldId="258"/>
            <ac:picMk id="5" creationId="{9B5B3081-DFFA-478E-8CE2-D98FE4F236EE}"/>
          </ac:picMkLst>
        </pc:picChg>
      </pc:sldChg>
      <pc:sldChg chg="del">
        <pc:chgData name="Ma Zhaoyuan" userId="52f0bd0a97ec5d39" providerId="LiveId" clId="{CC774B20-C5B0-45DC-BF47-C055152CA768}" dt="2021-09-30T11:22:27.694" v="3" actId="2696"/>
        <pc:sldMkLst>
          <pc:docMk/>
          <pc:sldMk cId="3412249201" sldId="259"/>
        </pc:sldMkLst>
      </pc:sldChg>
    </pc:docChg>
  </pc:docChgLst>
  <pc:docChgLst>
    <pc:chgData name="Ma Zhaoyuan" userId="52f0bd0a97ec5d39" providerId="LiveId" clId="{51185F51-B186-40B9-9806-157599E44A0B}"/>
    <pc:docChg chg="undo custSel addSld delSld modSld">
      <pc:chgData name="Ma Zhaoyuan" userId="52f0bd0a97ec5d39" providerId="LiveId" clId="{51185F51-B186-40B9-9806-157599E44A0B}" dt="2021-07-16T16:40:23.260" v="1950" actId="20577"/>
      <pc:docMkLst>
        <pc:docMk/>
      </pc:docMkLst>
      <pc:sldChg chg="modSp mod">
        <pc:chgData name="Ma Zhaoyuan" userId="52f0bd0a97ec5d39" providerId="LiveId" clId="{51185F51-B186-40B9-9806-157599E44A0B}" dt="2021-07-16T12:55:55.033" v="3" actId="20577"/>
        <pc:sldMkLst>
          <pc:docMk/>
          <pc:sldMk cId="4214957899" sldId="256"/>
        </pc:sldMkLst>
        <pc:spChg chg="mod">
          <ac:chgData name="Ma Zhaoyuan" userId="52f0bd0a97ec5d39" providerId="LiveId" clId="{51185F51-B186-40B9-9806-157599E44A0B}" dt="2021-07-16T12:55:55.033" v="3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del">
        <pc:chgData name="Ma Zhaoyuan" userId="52f0bd0a97ec5d39" providerId="LiveId" clId="{51185F51-B186-40B9-9806-157599E44A0B}" dt="2021-07-16T12:55:49.506" v="0" actId="2696"/>
        <pc:sldMkLst>
          <pc:docMk/>
          <pc:sldMk cId="677896555" sldId="257"/>
        </pc:sldMkLst>
      </pc:sldChg>
      <pc:sldChg chg="modSp new mod">
        <pc:chgData name="Ma Zhaoyuan" userId="52f0bd0a97ec5d39" providerId="LiveId" clId="{51185F51-B186-40B9-9806-157599E44A0B}" dt="2021-07-16T12:59:57.808" v="448" actId="20577"/>
        <pc:sldMkLst>
          <pc:docMk/>
          <pc:sldMk cId="3136590440" sldId="257"/>
        </pc:sldMkLst>
        <pc:spChg chg="mod">
          <ac:chgData name="Ma Zhaoyuan" userId="52f0bd0a97ec5d39" providerId="LiveId" clId="{51185F51-B186-40B9-9806-157599E44A0B}" dt="2021-07-16T12:59:48.848" v="427" actId="20577"/>
          <ac:spMkLst>
            <pc:docMk/>
            <pc:sldMk cId="3136590440" sldId="257"/>
            <ac:spMk id="2" creationId="{1C845601-9CC2-409F-9371-FEBA24E522FD}"/>
          </ac:spMkLst>
        </pc:spChg>
        <pc:spChg chg="mod">
          <ac:chgData name="Ma Zhaoyuan" userId="52f0bd0a97ec5d39" providerId="LiveId" clId="{51185F51-B186-40B9-9806-157599E44A0B}" dt="2021-07-16T12:59:57.808" v="448" actId="20577"/>
          <ac:spMkLst>
            <pc:docMk/>
            <pc:sldMk cId="3136590440" sldId="257"/>
            <ac:spMk id="3" creationId="{585E26BC-DDC3-46B2-93D8-145E61DF02D8}"/>
          </ac:spMkLst>
        </pc:spChg>
      </pc:sldChg>
      <pc:sldChg chg="del">
        <pc:chgData name="Ma Zhaoyuan" userId="52f0bd0a97ec5d39" providerId="LiveId" clId="{51185F51-B186-40B9-9806-157599E44A0B}" dt="2021-07-16T12:55:49.506" v="0" actId="2696"/>
        <pc:sldMkLst>
          <pc:docMk/>
          <pc:sldMk cId="153017672" sldId="258"/>
        </pc:sldMkLst>
      </pc:sldChg>
      <pc:sldChg chg="addSp delSp modSp new mod">
        <pc:chgData name="Ma Zhaoyuan" userId="52f0bd0a97ec5d39" providerId="LiveId" clId="{51185F51-B186-40B9-9806-157599E44A0B}" dt="2021-07-16T13:00:58.607" v="476" actId="20577"/>
        <pc:sldMkLst>
          <pc:docMk/>
          <pc:sldMk cId="2482051218" sldId="258"/>
        </pc:sldMkLst>
        <pc:spChg chg="mod">
          <ac:chgData name="Ma Zhaoyuan" userId="52f0bd0a97ec5d39" providerId="LiveId" clId="{51185F51-B186-40B9-9806-157599E44A0B}" dt="2021-07-16T13:00:58.607" v="476" actId="20577"/>
          <ac:spMkLst>
            <pc:docMk/>
            <pc:sldMk cId="2482051218" sldId="258"/>
            <ac:spMk id="2" creationId="{2D3DE9ED-F14D-4E51-AA31-D44F64233E74}"/>
          </ac:spMkLst>
        </pc:spChg>
        <pc:spChg chg="del">
          <ac:chgData name="Ma Zhaoyuan" userId="52f0bd0a97ec5d39" providerId="LiveId" clId="{51185F51-B186-40B9-9806-157599E44A0B}" dt="2021-07-16T13:00:49.769" v="453" actId="21"/>
          <ac:spMkLst>
            <pc:docMk/>
            <pc:sldMk cId="2482051218" sldId="258"/>
            <ac:spMk id="3" creationId="{0BBB860B-F555-46CD-9565-115E9153D755}"/>
          </ac:spMkLst>
        </pc:spChg>
        <pc:picChg chg="add mod">
          <ac:chgData name="Ma Zhaoyuan" userId="52f0bd0a97ec5d39" providerId="LiveId" clId="{51185F51-B186-40B9-9806-157599E44A0B}" dt="2021-07-16T13:00:44.362" v="452" actId="1076"/>
          <ac:picMkLst>
            <pc:docMk/>
            <pc:sldMk cId="2482051218" sldId="258"/>
            <ac:picMk id="4" creationId="{63419989-7F5E-4367-A344-3C21F49933BA}"/>
          </ac:picMkLst>
        </pc:picChg>
      </pc:sldChg>
      <pc:sldChg chg="modSp new mod">
        <pc:chgData name="Ma Zhaoyuan" userId="52f0bd0a97ec5d39" providerId="LiveId" clId="{51185F51-B186-40B9-9806-157599E44A0B}" dt="2021-07-16T13:18:34.390" v="746" actId="20577"/>
        <pc:sldMkLst>
          <pc:docMk/>
          <pc:sldMk cId="3404582203" sldId="259"/>
        </pc:sldMkLst>
        <pc:spChg chg="mod">
          <ac:chgData name="Ma Zhaoyuan" userId="52f0bd0a97ec5d39" providerId="LiveId" clId="{51185F51-B186-40B9-9806-157599E44A0B}" dt="2021-07-16T13:12:54.625" v="478"/>
          <ac:spMkLst>
            <pc:docMk/>
            <pc:sldMk cId="3404582203" sldId="259"/>
            <ac:spMk id="2" creationId="{0ACE300E-D4A6-484D-8A63-AEA580BD5C8F}"/>
          </ac:spMkLst>
        </pc:spChg>
        <pc:spChg chg="mod">
          <ac:chgData name="Ma Zhaoyuan" userId="52f0bd0a97ec5d39" providerId="LiveId" clId="{51185F51-B186-40B9-9806-157599E44A0B}" dt="2021-07-16T13:18:34.390" v="746" actId="20577"/>
          <ac:spMkLst>
            <pc:docMk/>
            <pc:sldMk cId="3404582203" sldId="259"/>
            <ac:spMk id="3" creationId="{AE835A66-46BD-4A3D-82AD-F5290DB01CCF}"/>
          </ac:spMkLst>
        </pc:spChg>
      </pc:sldChg>
      <pc:sldChg chg="del">
        <pc:chgData name="Ma Zhaoyuan" userId="52f0bd0a97ec5d39" providerId="LiveId" clId="{51185F51-B186-40B9-9806-157599E44A0B}" dt="2021-07-16T12:55:49.506" v="0" actId="2696"/>
        <pc:sldMkLst>
          <pc:docMk/>
          <pc:sldMk cId="4063132605" sldId="259"/>
        </pc:sldMkLst>
      </pc:sldChg>
      <pc:sldChg chg="del">
        <pc:chgData name="Ma Zhaoyuan" userId="52f0bd0a97ec5d39" providerId="LiveId" clId="{51185F51-B186-40B9-9806-157599E44A0B}" dt="2021-07-16T12:55:49.506" v="0" actId="2696"/>
        <pc:sldMkLst>
          <pc:docMk/>
          <pc:sldMk cId="941098262" sldId="260"/>
        </pc:sldMkLst>
      </pc:sldChg>
      <pc:sldChg chg="addSp delSp modSp new mod">
        <pc:chgData name="Ma Zhaoyuan" userId="52f0bd0a97ec5d39" providerId="LiveId" clId="{51185F51-B186-40B9-9806-157599E44A0B}" dt="2021-07-16T13:42:45.505" v="985" actId="20577"/>
        <pc:sldMkLst>
          <pc:docMk/>
          <pc:sldMk cId="2159007630" sldId="260"/>
        </pc:sldMkLst>
        <pc:spChg chg="mod">
          <ac:chgData name="Ma Zhaoyuan" userId="52f0bd0a97ec5d39" providerId="LiveId" clId="{51185F51-B186-40B9-9806-157599E44A0B}" dt="2021-07-16T13:36:17.138" v="791" actId="20577"/>
          <ac:spMkLst>
            <pc:docMk/>
            <pc:sldMk cId="2159007630" sldId="260"/>
            <ac:spMk id="2" creationId="{FDE717E7-AF6C-4847-B24E-DB9446A668C5}"/>
          </ac:spMkLst>
        </pc:spChg>
        <pc:spChg chg="del">
          <ac:chgData name="Ma Zhaoyuan" userId="52f0bd0a97ec5d39" providerId="LiveId" clId="{51185F51-B186-40B9-9806-157599E44A0B}" dt="2021-07-16T13:36:28.063" v="792" actId="3680"/>
          <ac:spMkLst>
            <pc:docMk/>
            <pc:sldMk cId="2159007630" sldId="260"/>
            <ac:spMk id="3" creationId="{4A108D63-0A4B-414B-9DCC-2568107C2D60}"/>
          </ac:spMkLst>
        </pc:spChg>
        <pc:graphicFrameChg chg="add mod ord modGraphic">
          <ac:chgData name="Ma Zhaoyuan" userId="52f0bd0a97ec5d39" providerId="LiveId" clId="{51185F51-B186-40B9-9806-157599E44A0B}" dt="2021-07-16T13:42:45.505" v="985" actId="20577"/>
          <ac:graphicFrameMkLst>
            <pc:docMk/>
            <pc:sldMk cId="2159007630" sldId="260"/>
            <ac:graphicFrameMk id="4" creationId="{F0C9B515-4E2D-4098-99FB-08ED5502741B}"/>
          </ac:graphicFrameMkLst>
        </pc:graphicFrameChg>
      </pc:sldChg>
      <pc:sldChg chg="addSp delSp modSp new del mod">
        <pc:chgData name="Ma Zhaoyuan" userId="52f0bd0a97ec5d39" providerId="LiveId" clId="{51185F51-B186-40B9-9806-157599E44A0B}" dt="2021-07-16T13:49:13.255" v="1120" actId="2696"/>
        <pc:sldMkLst>
          <pc:docMk/>
          <pc:sldMk cId="538428933" sldId="261"/>
        </pc:sldMkLst>
        <pc:spChg chg="del">
          <ac:chgData name="Ma Zhaoyuan" userId="52f0bd0a97ec5d39" providerId="LiveId" clId="{51185F51-B186-40B9-9806-157599E44A0B}" dt="2021-07-16T13:45:36.515" v="990" actId="21"/>
          <ac:spMkLst>
            <pc:docMk/>
            <pc:sldMk cId="538428933" sldId="261"/>
            <ac:spMk id="2" creationId="{D88E4925-2E9C-4814-8797-99E539ABF85D}"/>
          </ac:spMkLst>
        </pc:spChg>
        <pc:spChg chg="del">
          <ac:chgData name="Ma Zhaoyuan" userId="52f0bd0a97ec5d39" providerId="LiveId" clId="{51185F51-B186-40B9-9806-157599E44A0B}" dt="2021-07-16T13:45:19.205" v="987" actId="21"/>
          <ac:spMkLst>
            <pc:docMk/>
            <pc:sldMk cId="538428933" sldId="261"/>
            <ac:spMk id="3" creationId="{A53788FD-BE34-47F7-8BBE-B94EBB77E503}"/>
          </ac:spMkLst>
        </pc:spChg>
        <pc:picChg chg="add mod">
          <ac:chgData name="Ma Zhaoyuan" userId="52f0bd0a97ec5d39" providerId="LiveId" clId="{51185F51-B186-40B9-9806-157599E44A0B}" dt="2021-07-16T13:48:43.394" v="1069" actId="1076"/>
          <ac:picMkLst>
            <pc:docMk/>
            <pc:sldMk cId="538428933" sldId="261"/>
            <ac:picMk id="4" creationId="{6F353633-9DF1-4E21-9CCC-50EA784A75CC}"/>
          </ac:picMkLst>
        </pc:picChg>
      </pc:sldChg>
      <pc:sldChg chg="addSp delSp modSp new mod">
        <pc:chgData name="Ma Zhaoyuan" userId="52f0bd0a97ec5d39" providerId="LiveId" clId="{51185F51-B186-40B9-9806-157599E44A0B}" dt="2021-07-16T13:48:06.689" v="1068"/>
        <pc:sldMkLst>
          <pc:docMk/>
          <pc:sldMk cId="2579377748" sldId="262"/>
        </pc:sldMkLst>
        <pc:spChg chg="mod">
          <ac:chgData name="Ma Zhaoyuan" userId="52f0bd0a97ec5d39" providerId="LiveId" clId="{51185F51-B186-40B9-9806-157599E44A0B}" dt="2021-07-16T13:46:28.775" v="1053" actId="20577"/>
          <ac:spMkLst>
            <pc:docMk/>
            <pc:sldMk cId="2579377748" sldId="262"/>
            <ac:spMk id="2" creationId="{A2A9A357-2EFA-48F9-A974-1F2A5055F355}"/>
          </ac:spMkLst>
        </pc:spChg>
        <pc:spChg chg="del">
          <ac:chgData name="Ma Zhaoyuan" userId="52f0bd0a97ec5d39" providerId="LiveId" clId="{51185F51-B186-40B9-9806-157599E44A0B}" dt="2021-07-16T13:46:49.560" v="1054" actId="3680"/>
          <ac:spMkLst>
            <pc:docMk/>
            <pc:sldMk cId="2579377748" sldId="262"/>
            <ac:spMk id="3" creationId="{5718F4C9-9611-41B2-AF30-F899CECC3704}"/>
          </ac:spMkLst>
        </pc:spChg>
        <pc:graphicFrameChg chg="add mod ord modGraphic">
          <ac:chgData name="Ma Zhaoyuan" userId="52f0bd0a97ec5d39" providerId="LiveId" clId="{51185F51-B186-40B9-9806-157599E44A0B}" dt="2021-07-16T13:48:06.689" v="1068"/>
          <ac:graphicFrameMkLst>
            <pc:docMk/>
            <pc:sldMk cId="2579377748" sldId="262"/>
            <ac:graphicFrameMk id="4" creationId="{91BD89F7-D428-4D30-ACC7-797CDCABEB08}"/>
          </ac:graphicFrameMkLst>
        </pc:graphicFrameChg>
      </pc:sldChg>
      <pc:sldChg chg="addSp delSp modSp new mod">
        <pc:chgData name="Ma Zhaoyuan" userId="52f0bd0a97ec5d39" providerId="LiveId" clId="{51185F51-B186-40B9-9806-157599E44A0B}" dt="2021-07-16T13:49:10.356" v="1119" actId="1076"/>
        <pc:sldMkLst>
          <pc:docMk/>
          <pc:sldMk cId="1133998841" sldId="263"/>
        </pc:sldMkLst>
        <pc:spChg chg="mod">
          <ac:chgData name="Ma Zhaoyuan" userId="52f0bd0a97ec5d39" providerId="LiveId" clId="{51185F51-B186-40B9-9806-157599E44A0B}" dt="2021-07-16T13:48:57.922" v="1116" actId="20577"/>
          <ac:spMkLst>
            <pc:docMk/>
            <pc:sldMk cId="1133998841" sldId="263"/>
            <ac:spMk id="2" creationId="{2D33D0BD-9C63-4819-B79A-CE2112F08B5E}"/>
          </ac:spMkLst>
        </pc:spChg>
        <pc:spChg chg="del">
          <ac:chgData name="Ma Zhaoyuan" userId="52f0bd0a97ec5d39" providerId="LiveId" clId="{51185F51-B186-40B9-9806-157599E44A0B}" dt="2021-07-16T13:48:48.430" v="1071" actId="21"/>
          <ac:spMkLst>
            <pc:docMk/>
            <pc:sldMk cId="1133998841" sldId="263"/>
            <ac:spMk id="3" creationId="{69C3CC57-6196-4D0B-8C35-1F43367408C7}"/>
          </ac:spMkLst>
        </pc:spChg>
        <pc:picChg chg="add mod">
          <ac:chgData name="Ma Zhaoyuan" userId="52f0bd0a97ec5d39" providerId="LiveId" clId="{51185F51-B186-40B9-9806-157599E44A0B}" dt="2021-07-16T13:49:10.356" v="1119" actId="1076"/>
          <ac:picMkLst>
            <pc:docMk/>
            <pc:sldMk cId="1133998841" sldId="263"/>
            <ac:picMk id="4" creationId="{BD478667-A746-4F77-8B47-71EA09453424}"/>
          </ac:picMkLst>
        </pc:picChg>
      </pc:sldChg>
      <pc:sldChg chg="modSp new mod">
        <pc:chgData name="Ma Zhaoyuan" userId="52f0bd0a97ec5d39" providerId="LiveId" clId="{51185F51-B186-40B9-9806-157599E44A0B}" dt="2021-07-16T16:36:54.010" v="1653" actId="15"/>
        <pc:sldMkLst>
          <pc:docMk/>
          <pc:sldMk cId="792443629" sldId="264"/>
        </pc:sldMkLst>
        <pc:spChg chg="mod">
          <ac:chgData name="Ma Zhaoyuan" userId="52f0bd0a97ec5d39" providerId="LiveId" clId="{51185F51-B186-40B9-9806-157599E44A0B}" dt="2021-07-16T16:26:00.739" v="1133" actId="20577"/>
          <ac:spMkLst>
            <pc:docMk/>
            <pc:sldMk cId="792443629" sldId="264"/>
            <ac:spMk id="2" creationId="{A795E9C1-C2EA-442B-A6CA-8026DC79B1B2}"/>
          </ac:spMkLst>
        </pc:spChg>
        <pc:spChg chg="mod">
          <ac:chgData name="Ma Zhaoyuan" userId="52f0bd0a97ec5d39" providerId="LiveId" clId="{51185F51-B186-40B9-9806-157599E44A0B}" dt="2021-07-16T16:36:54.010" v="1653" actId="15"/>
          <ac:spMkLst>
            <pc:docMk/>
            <pc:sldMk cId="792443629" sldId="264"/>
            <ac:spMk id="3" creationId="{DABCC1CF-00F3-46D3-A261-E024B4BC8E00}"/>
          </ac:spMkLst>
        </pc:spChg>
      </pc:sldChg>
      <pc:sldChg chg="modSp new del mod">
        <pc:chgData name="Ma Zhaoyuan" userId="52f0bd0a97ec5d39" providerId="LiveId" clId="{51185F51-B186-40B9-9806-157599E44A0B}" dt="2021-07-16T13:54:37.780" v="1123" actId="2696"/>
        <pc:sldMkLst>
          <pc:docMk/>
          <pc:sldMk cId="2016652059" sldId="264"/>
        </pc:sldMkLst>
        <pc:spChg chg="mod">
          <ac:chgData name="Ma Zhaoyuan" userId="52f0bd0a97ec5d39" providerId="LiveId" clId="{51185F51-B186-40B9-9806-157599E44A0B}" dt="2021-07-16T13:54:16.621" v="1122"/>
          <ac:spMkLst>
            <pc:docMk/>
            <pc:sldMk cId="2016652059" sldId="264"/>
            <ac:spMk id="2" creationId="{A044F0F7-3C5A-44C2-95CE-6216ECBB48E2}"/>
          </ac:spMkLst>
        </pc:spChg>
      </pc:sldChg>
      <pc:sldChg chg="modSp new mod">
        <pc:chgData name="Ma Zhaoyuan" userId="52f0bd0a97ec5d39" providerId="LiveId" clId="{51185F51-B186-40B9-9806-157599E44A0B}" dt="2021-07-16T16:40:23.260" v="1950" actId="20577"/>
        <pc:sldMkLst>
          <pc:docMk/>
          <pc:sldMk cId="3130288926" sldId="265"/>
        </pc:sldMkLst>
        <pc:spChg chg="mod">
          <ac:chgData name="Ma Zhaoyuan" userId="52f0bd0a97ec5d39" providerId="LiveId" clId="{51185F51-B186-40B9-9806-157599E44A0B}" dt="2021-07-16T16:32:35.627" v="1143" actId="20577"/>
          <ac:spMkLst>
            <pc:docMk/>
            <pc:sldMk cId="3130288926" sldId="265"/>
            <ac:spMk id="2" creationId="{29CBC98C-F21D-47E7-B437-E803B5CB019D}"/>
          </ac:spMkLst>
        </pc:spChg>
        <pc:spChg chg="mod">
          <ac:chgData name="Ma Zhaoyuan" userId="52f0bd0a97ec5d39" providerId="LiveId" clId="{51185F51-B186-40B9-9806-157599E44A0B}" dt="2021-07-16T16:40:23.260" v="1950" actId="20577"/>
          <ac:spMkLst>
            <pc:docMk/>
            <pc:sldMk cId="3130288926" sldId="265"/>
            <ac:spMk id="3" creationId="{9AF008CC-2CDC-4694-904D-7C53E95AF355}"/>
          </ac:spMkLst>
        </pc:spChg>
      </pc:sldChg>
    </pc:docChg>
  </pc:docChgLst>
  <pc:docChgLst>
    <pc:chgData name="Ma Zhaoyuan" userId="52f0bd0a97ec5d39" providerId="LiveId" clId="{FAE0AFDD-D1CB-42D6-BB71-AD5D0B9990F8}"/>
    <pc:docChg chg="addSld modSld">
      <pc:chgData name="Ma Zhaoyuan" userId="52f0bd0a97ec5d39" providerId="LiveId" clId="{FAE0AFDD-D1CB-42D6-BB71-AD5D0B9990F8}" dt="2021-07-30T15:00:33.913" v="300" actId="14100"/>
      <pc:docMkLst>
        <pc:docMk/>
      </pc:docMkLst>
      <pc:sldChg chg="modSp mod">
        <pc:chgData name="Ma Zhaoyuan" userId="52f0bd0a97ec5d39" providerId="LiveId" clId="{FAE0AFDD-D1CB-42D6-BB71-AD5D0B9990F8}" dt="2021-07-30T13:34:00.362" v="207" actId="20577"/>
        <pc:sldMkLst>
          <pc:docMk/>
          <pc:sldMk cId="3136590440" sldId="257"/>
        </pc:sldMkLst>
        <pc:spChg chg="mod">
          <ac:chgData name="Ma Zhaoyuan" userId="52f0bd0a97ec5d39" providerId="LiveId" clId="{FAE0AFDD-D1CB-42D6-BB71-AD5D0B9990F8}" dt="2021-07-30T13:34:00.362" v="207" actId="20577"/>
          <ac:spMkLst>
            <pc:docMk/>
            <pc:sldMk cId="3136590440" sldId="257"/>
            <ac:spMk id="3" creationId="{585E26BC-DDC3-46B2-93D8-145E61DF02D8}"/>
          </ac:spMkLst>
        </pc:spChg>
      </pc:sldChg>
      <pc:sldChg chg="addSp modSp mod">
        <pc:chgData name="Ma Zhaoyuan" userId="52f0bd0a97ec5d39" providerId="LiveId" clId="{FAE0AFDD-D1CB-42D6-BB71-AD5D0B9990F8}" dt="2021-07-30T15:00:33.913" v="300" actId="14100"/>
        <pc:sldMkLst>
          <pc:docMk/>
          <pc:sldMk cId="1133998841" sldId="263"/>
        </pc:sldMkLst>
        <pc:spChg chg="add mod">
          <ac:chgData name="Ma Zhaoyuan" userId="52f0bd0a97ec5d39" providerId="LiveId" clId="{FAE0AFDD-D1CB-42D6-BB71-AD5D0B9990F8}" dt="2021-07-30T13:38:57.982" v="285" actId="1076"/>
          <ac:spMkLst>
            <pc:docMk/>
            <pc:sldMk cId="1133998841" sldId="263"/>
            <ac:spMk id="27" creationId="{4DC806ED-CBB9-4971-8E46-A8AE7F4DE54B}"/>
          </ac:spMkLst>
        </pc:spChg>
        <pc:spChg chg="mod">
          <ac:chgData name="Ma Zhaoyuan" userId="52f0bd0a97ec5d39" providerId="LiveId" clId="{FAE0AFDD-D1CB-42D6-BB71-AD5D0B9990F8}" dt="2021-07-30T13:38:15.256" v="244" actId="1076"/>
          <ac:spMkLst>
            <pc:docMk/>
            <pc:sldMk cId="1133998841" sldId="263"/>
            <ac:spMk id="38" creationId="{736B8E8A-8AC8-417D-9D83-854895D02CB3}"/>
          </ac:spMkLst>
        </pc:spChg>
        <pc:spChg chg="mod">
          <ac:chgData name="Ma Zhaoyuan" userId="52f0bd0a97ec5d39" providerId="LiveId" clId="{FAE0AFDD-D1CB-42D6-BB71-AD5D0B9990F8}" dt="2021-07-30T15:00:33.913" v="300" actId="14100"/>
          <ac:spMkLst>
            <pc:docMk/>
            <pc:sldMk cId="1133998841" sldId="263"/>
            <ac:spMk id="47" creationId="{CBB28391-6D3D-45FC-868F-3CC3E353ECD9}"/>
          </ac:spMkLst>
        </pc:spChg>
        <pc:grpChg chg="add mod">
          <ac:chgData name="Ma Zhaoyuan" userId="52f0bd0a97ec5d39" providerId="LiveId" clId="{FAE0AFDD-D1CB-42D6-BB71-AD5D0B9990F8}" dt="2021-07-30T13:38:08.470" v="243" actId="1076"/>
          <ac:grpSpMkLst>
            <pc:docMk/>
            <pc:sldMk cId="1133998841" sldId="263"/>
            <ac:grpSpMk id="6" creationId="{E02684B2-6069-40B9-9D7C-B212D7A30222}"/>
          </ac:grpSpMkLst>
        </pc:grpChg>
        <pc:picChg chg="mod">
          <ac:chgData name="Ma Zhaoyuan" userId="52f0bd0a97ec5d39" providerId="LiveId" clId="{FAE0AFDD-D1CB-42D6-BB71-AD5D0B9990F8}" dt="2021-07-30T13:37:28.348" v="236" actId="164"/>
          <ac:picMkLst>
            <pc:docMk/>
            <pc:sldMk cId="1133998841" sldId="263"/>
            <ac:picMk id="52" creationId="{EC16752D-E78B-4C58-BD51-1DE803DF5C51}"/>
          </ac:picMkLst>
        </pc:picChg>
        <pc:picChg chg="mod">
          <ac:chgData name="Ma Zhaoyuan" userId="52f0bd0a97ec5d39" providerId="LiveId" clId="{FAE0AFDD-D1CB-42D6-BB71-AD5D0B9990F8}" dt="2021-07-30T13:37:28.348" v="236" actId="164"/>
          <ac:picMkLst>
            <pc:docMk/>
            <pc:sldMk cId="1133998841" sldId="263"/>
            <ac:picMk id="54" creationId="{34425864-81A2-42F6-9EA5-ED51C7975029}"/>
          </ac:picMkLst>
        </pc:picChg>
        <pc:cxnChg chg="mod">
          <ac:chgData name="Ma Zhaoyuan" userId="52f0bd0a97ec5d39" providerId="LiveId" clId="{FAE0AFDD-D1CB-42D6-BB71-AD5D0B9990F8}" dt="2021-07-30T13:37:53.767" v="239" actId="1582"/>
          <ac:cxnSpMkLst>
            <pc:docMk/>
            <pc:sldMk cId="1133998841" sldId="263"/>
            <ac:cxnSpMk id="10" creationId="{34E62C08-406F-47DE-8F78-9371FBDC6E48}"/>
          </ac:cxnSpMkLst>
        </pc:cxnChg>
        <pc:cxnChg chg="mod">
          <ac:chgData name="Ma Zhaoyuan" userId="52f0bd0a97ec5d39" providerId="LiveId" clId="{FAE0AFDD-D1CB-42D6-BB71-AD5D0B9990F8}" dt="2021-07-30T13:37:53.767" v="239" actId="1582"/>
          <ac:cxnSpMkLst>
            <pc:docMk/>
            <pc:sldMk cId="1133998841" sldId="263"/>
            <ac:cxnSpMk id="12" creationId="{0C0EA3DC-3AB2-4926-96C6-FC8CF392C2C3}"/>
          </ac:cxnSpMkLst>
        </pc:cxnChg>
        <pc:cxnChg chg="mod">
          <ac:chgData name="Ma Zhaoyuan" userId="52f0bd0a97ec5d39" providerId="LiveId" clId="{FAE0AFDD-D1CB-42D6-BB71-AD5D0B9990F8}" dt="2021-07-30T13:37:53.767" v="239" actId="1582"/>
          <ac:cxnSpMkLst>
            <pc:docMk/>
            <pc:sldMk cId="1133998841" sldId="263"/>
            <ac:cxnSpMk id="23" creationId="{5872BFD8-2C9C-4151-BA7A-38CE1A1F8772}"/>
          </ac:cxnSpMkLst>
        </pc:cxnChg>
        <pc:cxnChg chg="mod">
          <ac:chgData name="Ma Zhaoyuan" userId="52f0bd0a97ec5d39" providerId="LiveId" clId="{FAE0AFDD-D1CB-42D6-BB71-AD5D0B9990F8}" dt="2021-07-30T13:37:53.767" v="239" actId="1582"/>
          <ac:cxnSpMkLst>
            <pc:docMk/>
            <pc:sldMk cId="1133998841" sldId="263"/>
            <ac:cxnSpMk id="26" creationId="{D80508D2-96CD-411D-91BF-A4435E532857}"/>
          </ac:cxnSpMkLst>
        </pc:cxnChg>
        <pc:cxnChg chg="add mod">
          <ac:chgData name="Ma Zhaoyuan" userId="52f0bd0a97ec5d39" providerId="LiveId" clId="{FAE0AFDD-D1CB-42D6-BB71-AD5D0B9990F8}" dt="2021-07-30T13:39:02.950" v="288" actId="14100"/>
          <ac:cxnSpMkLst>
            <pc:docMk/>
            <pc:sldMk cId="1133998841" sldId="263"/>
            <ac:cxnSpMk id="28" creationId="{2465B8BE-FFA9-4E6B-BE31-5BF447A5B7FC}"/>
          </ac:cxnSpMkLst>
        </pc:cxnChg>
        <pc:cxnChg chg="mod">
          <ac:chgData name="Ma Zhaoyuan" userId="52f0bd0a97ec5d39" providerId="LiveId" clId="{FAE0AFDD-D1CB-42D6-BB71-AD5D0B9990F8}" dt="2021-07-30T13:37:53.767" v="239" actId="1582"/>
          <ac:cxnSpMkLst>
            <pc:docMk/>
            <pc:sldMk cId="1133998841" sldId="263"/>
            <ac:cxnSpMk id="35" creationId="{C74AE2A0-D68A-4915-ABB0-ED4A7F212EF7}"/>
          </ac:cxnSpMkLst>
        </pc:cxnChg>
        <pc:cxnChg chg="mod">
          <ac:chgData name="Ma Zhaoyuan" userId="52f0bd0a97ec5d39" providerId="LiveId" clId="{FAE0AFDD-D1CB-42D6-BB71-AD5D0B9990F8}" dt="2021-07-30T15:00:33.913" v="300" actId="14100"/>
          <ac:cxnSpMkLst>
            <pc:docMk/>
            <pc:sldMk cId="1133998841" sldId="263"/>
            <ac:cxnSpMk id="49" creationId="{8263DC27-2F36-4497-BD53-AE4B24096F29}"/>
          </ac:cxnSpMkLst>
        </pc:cxnChg>
      </pc:sldChg>
      <pc:sldChg chg="new">
        <pc:chgData name="Ma Zhaoyuan" userId="52f0bd0a97ec5d39" providerId="LiveId" clId="{FAE0AFDD-D1CB-42D6-BB71-AD5D0B9990F8}" dt="2021-07-30T13:38:40.420" v="264" actId="680"/>
        <pc:sldMkLst>
          <pc:docMk/>
          <pc:sldMk cId="3914132595" sldId="266"/>
        </pc:sldMkLst>
      </pc:sldChg>
    </pc:docChg>
  </pc:docChgLst>
  <pc:docChgLst>
    <pc:chgData name="Ma Zhaoyuan" userId="52f0bd0a97ec5d39" providerId="LiveId" clId="{B1CC913C-2BBA-4370-AFA9-6E071F7CAFBD}"/>
    <pc:docChg chg="undo custSel modSld">
      <pc:chgData name="Ma Zhaoyuan" userId="52f0bd0a97ec5d39" providerId="LiveId" clId="{B1CC913C-2BBA-4370-AFA9-6E071F7CAFBD}" dt="2021-10-07T13:10:24.241" v="73" actId="20577"/>
      <pc:docMkLst>
        <pc:docMk/>
      </pc:docMkLst>
      <pc:sldChg chg="modSp mod">
        <pc:chgData name="Ma Zhaoyuan" userId="52f0bd0a97ec5d39" providerId="LiveId" clId="{B1CC913C-2BBA-4370-AFA9-6E071F7CAFBD}" dt="2021-10-07T13:10:24.241" v="73" actId="20577"/>
        <pc:sldMkLst>
          <pc:docMk/>
          <pc:sldMk cId="3136590440" sldId="257"/>
        </pc:sldMkLst>
        <pc:spChg chg="mod">
          <ac:chgData name="Ma Zhaoyuan" userId="52f0bd0a97ec5d39" providerId="LiveId" clId="{B1CC913C-2BBA-4370-AFA9-6E071F7CAFBD}" dt="2021-10-07T13:10:24.241" v="73" actId="20577"/>
          <ac:spMkLst>
            <pc:docMk/>
            <pc:sldMk cId="3136590440" sldId="257"/>
            <ac:spMk id="3" creationId="{585E26BC-DDC3-46B2-93D8-145E61DF02D8}"/>
          </ac:spMkLst>
        </pc:spChg>
      </pc:sldChg>
      <pc:sldChg chg="modSp mod">
        <pc:chgData name="Ma Zhaoyuan" userId="52f0bd0a97ec5d39" providerId="LiveId" clId="{B1CC913C-2BBA-4370-AFA9-6E071F7CAFBD}" dt="2021-10-07T12:58:36.407" v="53" actId="20577"/>
        <pc:sldMkLst>
          <pc:docMk/>
          <pc:sldMk cId="2939354038" sldId="259"/>
        </pc:sldMkLst>
        <pc:spChg chg="mod">
          <ac:chgData name="Ma Zhaoyuan" userId="52f0bd0a97ec5d39" providerId="LiveId" clId="{B1CC913C-2BBA-4370-AFA9-6E071F7CAFBD}" dt="2021-10-07T12:58:36.407" v="53" actId="20577"/>
          <ac:spMkLst>
            <pc:docMk/>
            <pc:sldMk cId="2939354038" sldId="259"/>
            <ac:spMk id="3" creationId="{240C96B7-9E91-4D88-B696-E4F0F0A6B7C7}"/>
          </ac:spMkLst>
        </pc:spChg>
      </pc:sldChg>
    </pc:docChg>
  </pc:docChgLst>
  <pc:docChgLst>
    <pc:chgData name="Ma Zhaoyuan" userId="52f0bd0a97ec5d39" providerId="LiveId" clId="{A97FE97A-3D7B-4346-BA73-9CF131A18C72}"/>
    <pc:docChg chg="undo custSel addSld delSld modSld">
      <pc:chgData name="Ma Zhaoyuan" userId="52f0bd0a97ec5d39" providerId="LiveId" clId="{A97FE97A-3D7B-4346-BA73-9CF131A18C72}" dt="2021-10-28T14:04:38.527" v="792" actId="20577"/>
      <pc:docMkLst>
        <pc:docMk/>
      </pc:docMkLst>
      <pc:sldChg chg="addSp modSp mod">
        <pc:chgData name="Ma Zhaoyuan" userId="52f0bd0a97ec5d39" providerId="LiveId" clId="{A97FE97A-3D7B-4346-BA73-9CF131A18C72}" dt="2021-10-28T00:33:30.463" v="429" actId="20577"/>
        <pc:sldMkLst>
          <pc:docMk/>
          <pc:sldMk cId="3136590440" sldId="257"/>
        </pc:sldMkLst>
        <pc:spChg chg="mod">
          <ac:chgData name="Ma Zhaoyuan" userId="52f0bd0a97ec5d39" providerId="LiveId" clId="{A97FE97A-3D7B-4346-BA73-9CF131A18C72}" dt="2021-10-28T00:33:30.463" v="429" actId="20577"/>
          <ac:spMkLst>
            <pc:docMk/>
            <pc:sldMk cId="3136590440" sldId="257"/>
            <ac:spMk id="3" creationId="{585E26BC-DDC3-46B2-93D8-145E61DF02D8}"/>
          </ac:spMkLst>
        </pc:spChg>
        <pc:spChg chg="add mod">
          <ac:chgData name="Ma Zhaoyuan" userId="52f0bd0a97ec5d39" providerId="LiveId" clId="{A97FE97A-3D7B-4346-BA73-9CF131A18C72}" dt="2021-10-27T13:55:59.177" v="287" actId="1076"/>
          <ac:spMkLst>
            <pc:docMk/>
            <pc:sldMk cId="3136590440" sldId="257"/>
            <ac:spMk id="12" creationId="{8BEF88E1-D9DE-4EA1-998A-C10FE67B3FDB}"/>
          </ac:spMkLst>
        </pc:spChg>
        <pc:spChg chg="add mod">
          <ac:chgData name="Ma Zhaoyuan" userId="52f0bd0a97ec5d39" providerId="LiveId" clId="{A97FE97A-3D7B-4346-BA73-9CF131A18C72}" dt="2021-10-27T13:55:38.398" v="282" actId="20577"/>
          <ac:spMkLst>
            <pc:docMk/>
            <pc:sldMk cId="3136590440" sldId="257"/>
            <ac:spMk id="25" creationId="{6D8B0D8C-D3AB-4CF0-B9CD-EC43A313DAAB}"/>
          </ac:spMkLst>
        </pc:spChg>
        <pc:spChg chg="mod">
          <ac:chgData name="Ma Zhaoyuan" userId="52f0bd0a97ec5d39" providerId="LiveId" clId="{A97FE97A-3D7B-4346-BA73-9CF131A18C72}" dt="2021-10-27T13:54:33.253" v="237" actId="14100"/>
          <ac:spMkLst>
            <pc:docMk/>
            <pc:sldMk cId="3136590440" sldId="257"/>
            <ac:spMk id="28" creationId="{076C3666-55CA-47CA-945E-42DAA2725543}"/>
          </ac:spMkLst>
        </pc:spChg>
        <pc:spChg chg="mod">
          <ac:chgData name="Ma Zhaoyuan" userId="52f0bd0a97ec5d39" providerId="LiveId" clId="{A97FE97A-3D7B-4346-BA73-9CF131A18C72}" dt="2021-10-27T13:50:21.055" v="38" actId="1076"/>
          <ac:spMkLst>
            <pc:docMk/>
            <pc:sldMk cId="3136590440" sldId="257"/>
            <ac:spMk id="29" creationId="{8F5FCF43-3F50-4266-963D-0DD99DE55D8C}"/>
          </ac:spMkLst>
        </pc:spChg>
        <pc:picChg chg="mod">
          <ac:chgData name="Ma Zhaoyuan" userId="52f0bd0a97ec5d39" providerId="LiveId" clId="{A97FE97A-3D7B-4346-BA73-9CF131A18C72}" dt="2021-10-27T13:54:36.761" v="239" actId="1076"/>
          <ac:picMkLst>
            <pc:docMk/>
            <pc:sldMk cId="3136590440" sldId="257"/>
            <ac:picMk id="15" creationId="{2BF538AF-E0A5-49EB-AF1B-ECA34642F527}"/>
          </ac:picMkLst>
        </pc:picChg>
        <pc:cxnChg chg="add mod">
          <ac:chgData name="Ma Zhaoyuan" userId="52f0bd0a97ec5d39" providerId="LiveId" clId="{A97FE97A-3D7B-4346-BA73-9CF131A18C72}" dt="2021-10-27T13:54:24.957" v="235" actId="14100"/>
          <ac:cxnSpMkLst>
            <pc:docMk/>
            <pc:sldMk cId="3136590440" sldId="257"/>
            <ac:cxnSpMk id="6" creationId="{A2F24F88-20BA-4FA9-A07B-94F552A5531B}"/>
          </ac:cxnSpMkLst>
        </pc:cxnChg>
        <pc:cxnChg chg="add mod">
          <ac:chgData name="Ma Zhaoyuan" userId="52f0bd0a97ec5d39" providerId="LiveId" clId="{A97FE97A-3D7B-4346-BA73-9CF131A18C72}" dt="2021-10-27T13:55:59.177" v="287" actId="1076"/>
          <ac:cxnSpMkLst>
            <pc:docMk/>
            <pc:sldMk cId="3136590440" sldId="257"/>
            <ac:cxnSpMk id="9" creationId="{CAE6B8D3-CDD7-4509-886C-4036BEE9F541}"/>
          </ac:cxnSpMkLst>
        </pc:cxnChg>
        <pc:cxnChg chg="mod">
          <ac:chgData name="Ma Zhaoyuan" userId="52f0bd0a97ec5d39" providerId="LiveId" clId="{A97FE97A-3D7B-4346-BA73-9CF131A18C72}" dt="2021-10-27T13:54:36.761" v="239" actId="1076"/>
          <ac:cxnSpMkLst>
            <pc:docMk/>
            <pc:sldMk cId="3136590440" sldId="257"/>
            <ac:cxnSpMk id="20" creationId="{CE8EA535-CD50-48DA-832D-FE72E593A205}"/>
          </ac:cxnSpMkLst>
        </pc:cxnChg>
        <pc:cxnChg chg="add mod">
          <ac:chgData name="Ma Zhaoyuan" userId="52f0bd0a97ec5d39" providerId="LiveId" clId="{A97FE97A-3D7B-4346-BA73-9CF131A18C72}" dt="2021-10-27T13:51:59.494" v="78" actId="13822"/>
          <ac:cxnSpMkLst>
            <pc:docMk/>
            <pc:sldMk cId="3136590440" sldId="257"/>
            <ac:cxnSpMk id="21" creationId="{5BD51A4B-EDA7-4E92-9244-CA811231D648}"/>
          </ac:cxnSpMkLst>
        </pc:cxnChg>
        <pc:cxnChg chg="add mod">
          <ac:chgData name="Ma Zhaoyuan" userId="52f0bd0a97ec5d39" providerId="LiveId" clId="{A97FE97A-3D7B-4346-BA73-9CF131A18C72}" dt="2021-10-27T13:55:38.398" v="282" actId="20577"/>
          <ac:cxnSpMkLst>
            <pc:docMk/>
            <pc:sldMk cId="3136590440" sldId="257"/>
            <ac:cxnSpMk id="27" creationId="{DBD5DD97-157B-401E-9DDC-638D742EAC67}"/>
          </ac:cxnSpMkLst>
        </pc:cxnChg>
      </pc:sldChg>
      <pc:sldChg chg="modSp mod">
        <pc:chgData name="Ma Zhaoyuan" userId="52f0bd0a97ec5d39" providerId="LiveId" clId="{A97FE97A-3D7B-4346-BA73-9CF131A18C72}" dt="2021-10-28T14:04:38.527" v="792" actId="20577"/>
        <pc:sldMkLst>
          <pc:docMk/>
          <pc:sldMk cId="769489404" sldId="258"/>
        </pc:sldMkLst>
        <pc:spChg chg="mod">
          <ac:chgData name="Ma Zhaoyuan" userId="52f0bd0a97ec5d39" providerId="LiveId" clId="{A97FE97A-3D7B-4346-BA73-9CF131A18C72}" dt="2021-10-28T14:04:38.527" v="792" actId="20577"/>
          <ac:spMkLst>
            <pc:docMk/>
            <pc:sldMk cId="769489404" sldId="258"/>
            <ac:spMk id="3" creationId="{818BAB9A-8788-47FD-A3D3-8B8B7F9AEC80}"/>
          </ac:spMkLst>
        </pc:spChg>
      </pc:sldChg>
      <pc:sldChg chg="del">
        <pc:chgData name="Ma Zhaoyuan" userId="52f0bd0a97ec5d39" providerId="LiveId" clId="{A97FE97A-3D7B-4346-BA73-9CF131A18C72}" dt="2021-10-28T04:53:11.631" v="521" actId="2696"/>
        <pc:sldMkLst>
          <pc:docMk/>
          <pc:sldMk cId="1545918692" sldId="259"/>
        </pc:sldMkLst>
      </pc:sldChg>
      <pc:sldChg chg="addSp delSp modSp new mod modAnim">
        <pc:chgData name="Ma Zhaoyuan" userId="52f0bd0a97ec5d39" providerId="LiveId" clId="{A97FE97A-3D7B-4346-BA73-9CF131A18C72}" dt="2021-10-28T04:52:54.407" v="520" actId="1076"/>
        <pc:sldMkLst>
          <pc:docMk/>
          <pc:sldMk cId="3213475127" sldId="260"/>
        </pc:sldMkLst>
        <pc:spChg chg="mod">
          <ac:chgData name="Ma Zhaoyuan" userId="52f0bd0a97ec5d39" providerId="LiveId" clId="{A97FE97A-3D7B-4346-BA73-9CF131A18C72}" dt="2021-10-28T00:40:36.057" v="446" actId="20577"/>
          <ac:spMkLst>
            <pc:docMk/>
            <pc:sldMk cId="3213475127" sldId="260"/>
            <ac:spMk id="2" creationId="{4E8A26A4-D4A9-42B9-B84A-E9D71D580038}"/>
          </ac:spMkLst>
        </pc:spChg>
        <pc:spChg chg="add del mod">
          <ac:chgData name="Ma Zhaoyuan" userId="52f0bd0a97ec5d39" providerId="LiveId" clId="{A97FE97A-3D7B-4346-BA73-9CF131A18C72}" dt="2021-10-28T01:56:48.794" v="509"/>
          <ac:spMkLst>
            <pc:docMk/>
            <pc:sldMk cId="3213475127" sldId="260"/>
            <ac:spMk id="3" creationId="{BFC5C17F-7D20-4595-A1B7-C521D824F187}"/>
          </ac:spMkLst>
        </pc:spChg>
        <pc:spChg chg="add mod">
          <ac:chgData name="Ma Zhaoyuan" userId="52f0bd0a97ec5d39" providerId="LiveId" clId="{A97FE97A-3D7B-4346-BA73-9CF131A18C72}" dt="2021-10-28T01:46:08.229" v="507" actId="1076"/>
          <ac:spMkLst>
            <pc:docMk/>
            <pc:sldMk cId="3213475127" sldId="260"/>
            <ac:spMk id="12" creationId="{21B4FDF7-7633-4189-A853-07E0ABB60BD0}"/>
          </ac:spMkLst>
        </pc:spChg>
        <pc:spChg chg="add mod">
          <ac:chgData name="Ma Zhaoyuan" userId="52f0bd0a97ec5d39" providerId="LiveId" clId="{A97FE97A-3D7B-4346-BA73-9CF131A18C72}" dt="2021-10-28T01:57:04.951" v="517" actId="20577"/>
          <ac:spMkLst>
            <pc:docMk/>
            <pc:sldMk cId="3213475127" sldId="260"/>
            <ac:spMk id="15" creationId="{C2A2524F-807B-48A4-A471-36FA09ED0955}"/>
          </ac:spMkLst>
        </pc:spChg>
        <pc:picChg chg="add del mod modCrop">
          <ac:chgData name="Ma Zhaoyuan" userId="52f0bd0a97ec5d39" providerId="LiveId" clId="{A97FE97A-3D7B-4346-BA73-9CF131A18C72}" dt="2021-10-28T01:43:17.043" v="448" actId="478"/>
          <ac:picMkLst>
            <pc:docMk/>
            <pc:sldMk cId="3213475127" sldId="260"/>
            <ac:picMk id="5" creationId="{5B7178C9-7E31-4C88-AB82-24F728F012A8}"/>
          </ac:picMkLst>
        </pc:picChg>
        <pc:picChg chg="add del mod">
          <ac:chgData name="Ma Zhaoyuan" userId="52f0bd0a97ec5d39" providerId="LiveId" clId="{A97FE97A-3D7B-4346-BA73-9CF131A18C72}" dt="2021-10-28T01:45:36.664" v="454"/>
          <ac:picMkLst>
            <pc:docMk/>
            <pc:sldMk cId="3213475127" sldId="260"/>
            <ac:picMk id="7" creationId="{BB199AAA-EE25-49A2-8F57-238074C78C50}"/>
          </ac:picMkLst>
        </pc:picChg>
        <pc:picChg chg="add del mod">
          <ac:chgData name="Ma Zhaoyuan" userId="52f0bd0a97ec5d39" providerId="LiveId" clId="{A97FE97A-3D7B-4346-BA73-9CF131A18C72}" dt="2021-10-28T01:45:38.690" v="456"/>
          <ac:picMkLst>
            <pc:docMk/>
            <pc:sldMk cId="3213475127" sldId="260"/>
            <ac:picMk id="9" creationId="{B3B057D2-66C1-4502-9219-D7D8BFEA5142}"/>
          </ac:picMkLst>
        </pc:picChg>
        <pc:picChg chg="add mod">
          <ac:chgData name="Ma Zhaoyuan" userId="52f0bd0a97ec5d39" providerId="LiveId" clId="{A97FE97A-3D7B-4346-BA73-9CF131A18C72}" dt="2021-10-28T01:45:48.446" v="463" actId="1076"/>
          <ac:picMkLst>
            <pc:docMk/>
            <pc:sldMk cId="3213475127" sldId="260"/>
            <ac:picMk id="11" creationId="{26931B25-E41A-467C-BFA6-7F0E866836BD}"/>
          </ac:picMkLst>
        </pc:picChg>
        <pc:picChg chg="add mod">
          <ac:chgData name="Ma Zhaoyuan" userId="52f0bd0a97ec5d39" providerId="LiveId" clId="{A97FE97A-3D7B-4346-BA73-9CF131A18C72}" dt="2021-10-28T01:56:58.763" v="514" actId="1076"/>
          <ac:picMkLst>
            <pc:docMk/>
            <pc:sldMk cId="3213475127" sldId="260"/>
            <ac:picMk id="14" creationId="{66F61F25-2288-464F-9F36-7B588B0AE447}"/>
          </ac:picMkLst>
        </pc:picChg>
        <pc:picChg chg="add mod">
          <ac:chgData name="Ma Zhaoyuan" userId="52f0bd0a97ec5d39" providerId="LiveId" clId="{A97FE97A-3D7B-4346-BA73-9CF131A18C72}" dt="2021-10-28T04:52:54.407" v="520" actId="1076"/>
          <ac:picMkLst>
            <pc:docMk/>
            <pc:sldMk cId="3213475127" sldId="260"/>
            <ac:picMk id="16" creationId="{1A25964A-4191-4B9C-AF96-A2CBC1D113BA}"/>
          </ac:picMkLst>
        </pc:picChg>
      </pc:sldChg>
    </pc:docChg>
  </pc:docChgLst>
  <pc:docChgLst>
    <pc:chgData name="Ma Zhaoyuan" userId="52f0bd0a97ec5d39" providerId="LiveId" clId="{D185C321-9404-46E4-9F07-CB9B94517F93}"/>
    <pc:docChg chg="undo custSel addSld modSld">
      <pc:chgData name="Ma Zhaoyuan" userId="52f0bd0a97ec5d39" providerId="LiveId" clId="{D185C321-9404-46E4-9F07-CB9B94517F93}" dt="2021-10-14T14:27:29.882" v="634" actId="20577"/>
      <pc:docMkLst>
        <pc:docMk/>
      </pc:docMkLst>
      <pc:sldChg chg="addSp delSp modSp mod">
        <pc:chgData name="Ma Zhaoyuan" userId="52f0bd0a97ec5d39" providerId="LiveId" clId="{D185C321-9404-46E4-9F07-CB9B94517F93}" dt="2021-10-14T14:06:13.039" v="53" actId="20577"/>
        <pc:sldMkLst>
          <pc:docMk/>
          <pc:sldMk cId="3136590440" sldId="257"/>
        </pc:sldMkLst>
        <pc:spChg chg="add del mod">
          <ac:chgData name="Ma Zhaoyuan" userId="52f0bd0a97ec5d39" providerId="LiveId" clId="{D185C321-9404-46E4-9F07-CB9B94517F93}" dt="2021-10-14T13:46:15.509" v="3" actId="11529"/>
          <ac:spMkLst>
            <pc:docMk/>
            <pc:sldMk cId="3136590440" sldId="257"/>
            <ac:spMk id="6" creationId="{F5EC9A75-F58B-45EB-AD29-31468CE9E8C7}"/>
          </ac:spMkLst>
        </pc:spChg>
        <pc:spChg chg="add del">
          <ac:chgData name="Ma Zhaoyuan" userId="52f0bd0a97ec5d39" providerId="LiveId" clId="{D185C321-9404-46E4-9F07-CB9B94517F93}" dt="2021-10-14T13:46:24.674" v="5" actId="11529"/>
          <ac:spMkLst>
            <pc:docMk/>
            <pc:sldMk cId="3136590440" sldId="257"/>
            <ac:spMk id="8" creationId="{B3DB2D19-CF3F-46F3-8A67-8D0DF2D4AFD3}"/>
          </ac:spMkLst>
        </pc:spChg>
        <pc:spChg chg="add mod">
          <ac:chgData name="Ma Zhaoyuan" userId="52f0bd0a97ec5d39" providerId="LiveId" clId="{D185C321-9404-46E4-9F07-CB9B94517F93}" dt="2021-10-14T13:47:17.014" v="10" actId="693"/>
          <ac:spMkLst>
            <pc:docMk/>
            <pc:sldMk cId="3136590440" sldId="257"/>
            <ac:spMk id="11" creationId="{BD2CE675-5664-4681-9E75-792BE5195660}"/>
          </ac:spMkLst>
        </pc:spChg>
        <pc:spChg chg="add mod">
          <ac:chgData name="Ma Zhaoyuan" userId="52f0bd0a97ec5d39" providerId="LiveId" clId="{D185C321-9404-46E4-9F07-CB9B94517F93}" dt="2021-10-14T14:06:13.039" v="53" actId="20577"/>
          <ac:spMkLst>
            <pc:docMk/>
            <pc:sldMk cId="3136590440" sldId="257"/>
            <ac:spMk id="17" creationId="{D44067DC-3DB0-4F51-901E-B267B9C2B3A0}"/>
          </ac:spMkLst>
        </pc:spChg>
      </pc:sldChg>
      <pc:sldChg chg="modSp mod">
        <pc:chgData name="Ma Zhaoyuan" userId="52f0bd0a97ec5d39" providerId="LiveId" clId="{D185C321-9404-46E4-9F07-CB9B94517F93}" dt="2021-10-14T14:27:29.882" v="634" actId="20577"/>
        <pc:sldMkLst>
          <pc:docMk/>
          <pc:sldMk cId="769489404" sldId="258"/>
        </pc:sldMkLst>
        <pc:spChg chg="mod">
          <ac:chgData name="Ma Zhaoyuan" userId="52f0bd0a97ec5d39" providerId="LiveId" clId="{D185C321-9404-46E4-9F07-CB9B94517F93}" dt="2021-10-14T14:27:29.882" v="634" actId="20577"/>
          <ac:spMkLst>
            <pc:docMk/>
            <pc:sldMk cId="769489404" sldId="258"/>
            <ac:spMk id="3" creationId="{818BAB9A-8788-47FD-A3D3-8B8B7F9AEC80}"/>
          </ac:spMkLst>
        </pc:spChg>
      </pc:sldChg>
      <pc:sldChg chg="modSp new mod">
        <pc:chgData name="Ma Zhaoyuan" userId="52f0bd0a97ec5d39" providerId="LiveId" clId="{D185C321-9404-46E4-9F07-CB9B94517F93}" dt="2021-10-14T14:09:59.841" v="377" actId="20577"/>
        <pc:sldMkLst>
          <pc:docMk/>
          <pc:sldMk cId="1545918692" sldId="259"/>
        </pc:sldMkLst>
        <pc:spChg chg="mod">
          <ac:chgData name="Ma Zhaoyuan" userId="52f0bd0a97ec5d39" providerId="LiveId" clId="{D185C321-9404-46E4-9F07-CB9B94517F93}" dt="2021-10-14T14:06:54.142" v="77" actId="20577"/>
          <ac:spMkLst>
            <pc:docMk/>
            <pc:sldMk cId="1545918692" sldId="259"/>
            <ac:spMk id="2" creationId="{45A496A8-88DB-4FDF-94D9-3B34BD8DBC49}"/>
          </ac:spMkLst>
        </pc:spChg>
        <pc:spChg chg="mod">
          <ac:chgData name="Ma Zhaoyuan" userId="52f0bd0a97ec5d39" providerId="LiveId" clId="{D185C321-9404-46E4-9F07-CB9B94517F93}" dt="2021-10-14T14:09:59.841" v="377" actId="20577"/>
          <ac:spMkLst>
            <pc:docMk/>
            <pc:sldMk cId="1545918692" sldId="259"/>
            <ac:spMk id="3" creationId="{44E3090F-168F-4345-8134-545F93ADDAF3}"/>
          </ac:spMkLst>
        </pc:spChg>
      </pc:sldChg>
    </pc:docChg>
  </pc:docChgLst>
  <pc:docChgLst>
    <pc:chgData name="Ma Zhaoyuan" userId="52f0bd0a97ec5d39" providerId="LiveId" clId="{9E77C8D6-40E0-4E43-B573-9822D8554FFF}"/>
    <pc:docChg chg="undo custSel addSld modSld">
      <pc:chgData name="Ma Zhaoyuan" userId="52f0bd0a97ec5d39" providerId="LiveId" clId="{9E77C8D6-40E0-4E43-B573-9822D8554FFF}" dt="2021-10-07T12:22:11.580" v="1539" actId="113"/>
      <pc:docMkLst>
        <pc:docMk/>
      </pc:docMkLst>
      <pc:sldChg chg="modSp mod">
        <pc:chgData name="Ma Zhaoyuan" userId="52f0bd0a97ec5d39" providerId="LiveId" clId="{9E77C8D6-40E0-4E43-B573-9822D8554FFF}" dt="2021-10-07T11:28:01.327" v="4" actId="20577"/>
        <pc:sldMkLst>
          <pc:docMk/>
          <pc:sldMk cId="4214957899" sldId="256"/>
        </pc:sldMkLst>
        <pc:spChg chg="mod">
          <ac:chgData name="Ma Zhaoyuan" userId="52f0bd0a97ec5d39" providerId="LiveId" clId="{9E77C8D6-40E0-4E43-B573-9822D8554FFF}" dt="2021-10-07T11:28:01.327" v="4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modSp mod">
        <pc:chgData name="Ma Zhaoyuan" userId="52f0bd0a97ec5d39" providerId="LiveId" clId="{9E77C8D6-40E0-4E43-B573-9822D8554FFF}" dt="2021-10-07T12:22:11.580" v="1539" actId="113"/>
        <pc:sldMkLst>
          <pc:docMk/>
          <pc:sldMk cId="3136590440" sldId="257"/>
        </pc:sldMkLst>
        <pc:spChg chg="mod">
          <ac:chgData name="Ma Zhaoyuan" userId="52f0bd0a97ec5d39" providerId="LiveId" clId="{9E77C8D6-40E0-4E43-B573-9822D8554FFF}" dt="2021-10-07T12:22:11.580" v="1539" actId="113"/>
          <ac:spMkLst>
            <pc:docMk/>
            <pc:sldMk cId="3136590440" sldId="257"/>
            <ac:spMk id="3" creationId="{585E26BC-DDC3-46B2-93D8-145E61DF02D8}"/>
          </ac:spMkLst>
        </pc:spChg>
      </pc:sldChg>
      <pc:sldChg chg="modSp new mod">
        <pc:chgData name="Ma Zhaoyuan" userId="52f0bd0a97ec5d39" providerId="LiveId" clId="{9E77C8D6-40E0-4E43-B573-9822D8554FFF}" dt="2021-10-07T12:15:17.924" v="1538" actId="20577"/>
        <pc:sldMkLst>
          <pc:docMk/>
          <pc:sldMk cId="2939354038" sldId="259"/>
        </pc:sldMkLst>
        <pc:spChg chg="mod">
          <ac:chgData name="Ma Zhaoyuan" userId="52f0bd0a97ec5d39" providerId="LiveId" clId="{9E77C8D6-40E0-4E43-B573-9822D8554FFF}" dt="2021-10-07T12:15:17.924" v="1538" actId="20577"/>
          <ac:spMkLst>
            <pc:docMk/>
            <pc:sldMk cId="2939354038" sldId="259"/>
            <ac:spMk id="3" creationId="{240C96B7-9E91-4D88-B696-E4F0F0A6B7C7}"/>
          </ac:spMkLst>
        </pc:spChg>
      </pc:sldChg>
      <pc:sldChg chg="addSp delSp modSp new mod">
        <pc:chgData name="Ma Zhaoyuan" userId="52f0bd0a97ec5d39" providerId="LiveId" clId="{9E77C8D6-40E0-4E43-B573-9822D8554FFF}" dt="2021-10-07T11:48:04.398" v="854" actId="1076"/>
        <pc:sldMkLst>
          <pc:docMk/>
          <pc:sldMk cId="112194992" sldId="260"/>
        </pc:sldMkLst>
        <pc:spChg chg="mod">
          <ac:chgData name="Ma Zhaoyuan" userId="52f0bd0a97ec5d39" providerId="LiveId" clId="{9E77C8D6-40E0-4E43-B573-9822D8554FFF}" dt="2021-10-07T11:47:59.775" v="852" actId="20577"/>
          <ac:spMkLst>
            <pc:docMk/>
            <pc:sldMk cId="112194992" sldId="260"/>
            <ac:spMk id="3" creationId="{95E6F01F-7D12-4984-A3E0-F73A0BF92C7F}"/>
          </ac:spMkLst>
        </pc:spChg>
        <pc:picChg chg="add del mod">
          <ac:chgData name="Ma Zhaoyuan" userId="52f0bd0a97ec5d39" providerId="LiveId" clId="{9E77C8D6-40E0-4E43-B573-9822D8554FFF}" dt="2021-10-07T11:39:41.994" v="476" actId="21"/>
          <ac:picMkLst>
            <pc:docMk/>
            <pc:sldMk cId="112194992" sldId="260"/>
            <ac:picMk id="4" creationId="{E3CDE6F6-459E-49F2-BC3F-A68CD5C71A79}"/>
          </ac:picMkLst>
        </pc:picChg>
        <pc:picChg chg="add del mod">
          <ac:chgData name="Ma Zhaoyuan" userId="52f0bd0a97ec5d39" providerId="LiveId" clId="{9E77C8D6-40E0-4E43-B573-9822D8554FFF}" dt="2021-10-07T11:38:38.937" v="460" actId="21"/>
          <ac:picMkLst>
            <pc:docMk/>
            <pc:sldMk cId="112194992" sldId="260"/>
            <ac:picMk id="6" creationId="{5AA28C64-A4DA-4E31-BE67-62618F70E44F}"/>
          </ac:picMkLst>
        </pc:picChg>
        <pc:picChg chg="add del mod">
          <ac:chgData name="Ma Zhaoyuan" userId="52f0bd0a97ec5d39" providerId="LiveId" clId="{9E77C8D6-40E0-4E43-B573-9822D8554FFF}" dt="2021-10-07T11:39:36.161" v="472" actId="21"/>
          <ac:picMkLst>
            <pc:docMk/>
            <pc:sldMk cId="112194992" sldId="260"/>
            <ac:picMk id="8" creationId="{934AEBCE-55CA-4372-B766-57B5E41FA4A5}"/>
          </ac:picMkLst>
        </pc:picChg>
        <pc:picChg chg="add del mod">
          <ac:chgData name="Ma Zhaoyuan" userId="52f0bd0a97ec5d39" providerId="LiveId" clId="{9E77C8D6-40E0-4E43-B573-9822D8554FFF}" dt="2021-10-07T11:39:18.983" v="470" actId="21"/>
          <ac:picMkLst>
            <pc:docMk/>
            <pc:sldMk cId="112194992" sldId="260"/>
            <ac:picMk id="10" creationId="{A7E51251-DBA0-44ED-B533-B150E99912AC}"/>
          </ac:picMkLst>
        </pc:picChg>
        <pc:picChg chg="add mod">
          <ac:chgData name="Ma Zhaoyuan" userId="52f0bd0a97ec5d39" providerId="LiveId" clId="{9E77C8D6-40E0-4E43-B573-9822D8554FFF}" dt="2021-10-07T11:48:04.398" v="854" actId="1076"/>
          <ac:picMkLst>
            <pc:docMk/>
            <pc:sldMk cId="112194992" sldId="260"/>
            <ac:picMk id="12" creationId="{0146CDDE-6644-41B9-B6D1-0A33BA7F5F7B}"/>
          </ac:picMkLst>
        </pc:picChg>
        <pc:picChg chg="add mod">
          <ac:chgData name="Ma Zhaoyuan" userId="52f0bd0a97ec5d39" providerId="LiveId" clId="{9E77C8D6-40E0-4E43-B573-9822D8554FFF}" dt="2021-10-07T11:48:02.887" v="853" actId="1076"/>
          <ac:picMkLst>
            <pc:docMk/>
            <pc:sldMk cId="112194992" sldId="260"/>
            <ac:picMk id="14" creationId="{93F61491-88FD-4905-BACF-98F8F54ED19B}"/>
          </ac:picMkLst>
        </pc:picChg>
      </pc:sldChg>
    </pc:docChg>
  </pc:docChgLst>
  <pc:docChgLst>
    <pc:chgData name="Ma Zhaoyuan" userId="52f0bd0a97ec5d39" providerId="LiveId" clId="{1B382385-B84D-4B68-957E-302C46E36B40}"/>
    <pc:docChg chg="undo custSel addSld delSld modSld">
      <pc:chgData name="Ma Zhaoyuan" userId="52f0bd0a97ec5d39" providerId="LiveId" clId="{1B382385-B84D-4B68-957E-302C46E36B40}" dt="2021-07-27T13:35:29.181" v="891" actId="20577"/>
      <pc:docMkLst>
        <pc:docMk/>
      </pc:docMkLst>
      <pc:sldChg chg="modSp mod">
        <pc:chgData name="Ma Zhaoyuan" userId="52f0bd0a97ec5d39" providerId="LiveId" clId="{1B382385-B84D-4B68-957E-302C46E36B40}" dt="2021-07-23T13:11:44.558" v="128" actId="20577"/>
        <pc:sldMkLst>
          <pc:docMk/>
          <pc:sldMk cId="4214957899" sldId="256"/>
        </pc:sldMkLst>
        <pc:spChg chg="mod">
          <ac:chgData name="Ma Zhaoyuan" userId="52f0bd0a97ec5d39" providerId="LiveId" clId="{1B382385-B84D-4B68-957E-302C46E36B40}" dt="2021-07-23T13:11:44.558" v="128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addSp modSp mod">
        <pc:chgData name="Ma Zhaoyuan" userId="52f0bd0a97ec5d39" providerId="LiveId" clId="{1B382385-B84D-4B68-957E-302C46E36B40}" dt="2021-07-23T14:59:59.100" v="717" actId="20577"/>
        <pc:sldMkLst>
          <pc:docMk/>
          <pc:sldMk cId="3136590440" sldId="257"/>
        </pc:sldMkLst>
        <pc:spChg chg="mod">
          <ac:chgData name="Ma Zhaoyuan" userId="52f0bd0a97ec5d39" providerId="LiveId" clId="{1B382385-B84D-4B68-957E-302C46E36B40}" dt="2021-07-23T14:59:59.100" v="717" actId="20577"/>
          <ac:spMkLst>
            <pc:docMk/>
            <pc:sldMk cId="3136590440" sldId="257"/>
            <ac:spMk id="3" creationId="{585E26BC-DDC3-46B2-93D8-145E61DF02D8}"/>
          </ac:spMkLst>
        </pc:spChg>
        <pc:spChg chg="add mod">
          <ac:chgData name="Ma Zhaoyuan" userId="52f0bd0a97ec5d39" providerId="LiveId" clId="{1B382385-B84D-4B68-957E-302C46E36B40}" dt="2021-07-23T14:14:55.076" v="602" actId="571"/>
          <ac:spMkLst>
            <pc:docMk/>
            <pc:sldMk cId="3136590440" sldId="257"/>
            <ac:spMk id="4" creationId="{72B56223-C477-4144-B796-E95FD246C212}"/>
          </ac:spMkLst>
        </pc:spChg>
      </pc:sldChg>
      <pc:sldChg chg="del">
        <pc:chgData name="Ma Zhaoyuan" userId="52f0bd0a97ec5d39" providerId="LiveId" clId="{1B382385-B84D-4B68-957E-302C46E36B40}" dt="2021-07-23T13:11:25.639" v="123" actId="2696"/>
        <pc:sldMkLst>
          <pc:docMk/>
          <pc:sldMk cId="2482051218" sldId="258"/>
        </pc:sldMkLst>
      </pc:sldChg>
      <pc:sldChg chg="del">
        <pc:chgData name="Ma Zhaoyuan" userId="52f0bd0a97ec5d39" providerId="LiveId" clId="{1B382385-B84D-4B68-957E-302C46E36B40}" dt="2021-07-23T13:11:25.639" v="123" actId="2696"/>
        <pc:sldMkLst>
          <pc:docMk/>
          <pc:sldMk cId="3404582203" sldId="259"/>
        </pc:sldMkLst>
      </pc:sldChg>
      <pc:sldChg chg="del">
        <pc:chgData name="Ma Zhaoyuan" userId="52f0bd0a97ec5d39" providerId="LiveId" clId="{1B382385-B84D-4B68-957E-302C46E36B40}" dt="2021-07-23T13:11:37.841" v="124" actId="2696"/>
        <pc:sldMkLst>
          <pc:docMk/>
          <pc:sldMk cId="2159007630" sldId="260"/>
        </pc:sldMkLst>
      </pc:sldChg>
      <pc:sldChg chg="del">
        <pc:chgData name="Ma Zhaoyuan" userId="52f0bd0a97ec5d39" providerId="LiveId" clId="{1B382385-B84D-4B68-957E-302C46E36B40}" dt="2021-07-23T13:11:37.841" v="124" actId="2696"/>
        <pc:sldMkLst>
          <pc:docMk/>
          <pc:sldMk cId="2579377748" sldId="262"/>
        </pc:sldMkLst>
      </pc:sldChg>
      <pc:sldChg chg="addSp delSp modSp mod">
        <pc:chgData name="Ma Zhaoyuan" userId="52f0bd0a97ec5d39" providerId="LiveId" clId="{1B382385-B84D-4B68-957E-302C46E36B40}" dt="2021-07-23T14:15:17.302" v="668" actId="20577"/>
        <pc:sldMkLst>
          <pc:docMk/>
          <pc:sldMk cId="1133998841" sldId="263"/>
        </pc:sldMkLst>
        <pc:spChg chg="mod">
          <ac:chgData name="Ma Zhaoyuan" userId="52f0bd0a97ec5d39" providerId="LiveId" clId="{1B382385-B84D-4B68-957E-302C46E36B40}" dt="2021-07-23T14:15:17.302" v="668" actId="20577"/>
          <ac:spMkLst>
            <pc:docMk/>
            <pc:sldMk cId="1133998841" sldId="263"/>
            <ac:spMk id="2" creationId="{2D33D0BD-9C63-4819-B79A-CE2112F08B5E}"/>
          </ac:spMkLst>
        </pc:spChg>
        <pc:spChg chg="add del">
          <ac:chgData name="Ma Zhaoyuan" userId="52f0bd0a97ec5d39" providerId="LiveId" clId="{1B382385-B84D-4B68-957E-302C46E36B40}" dt="2021-07-23T13:25:06.915" v="141" actId="22"/>
          <ac:spMkLst>
            <pc:docMk/>
            <pc:sldMk cId="1133998841" sldId="263"/>
            <ac:spMk id="5" creationId="{5DBE1610-A98F-4F3E-8676-46EE2A2305A5}"/>
          </ac:spMkLst>
        </pc:spChg>
        <pc:picChg chg="mod">
          <ac:chgData name="Ma Zhaoyuan" userId="52f0bd0a97ec5d39" providerId="LiveId" clId="{1B382385-B84D-4B68-957E-302C46E36B40}" dt="2021-07-23T13:27:42.125" v="146" actId="1076"/>
          <ac:picMkLst>
            <pc:docMk/>
            <pc:sldMk cId="1133998841" sldId="263"/>
            <ac:picMk id="4" creationId="{BD478667-A746-4F77-8B47-71EA09453424}"/>
          </ac:picMkLst>
        </pc:picChg>
        <pc:picChg chg="add del mod">
          <ac:chgData name="Ma Zhaoyuan" userId="52f0bd0a97ec5d39" providerId="LiveId" clId="{1B382385-B84D-4B68-957E-302C46E36B40}" dt="2021-07-23T13:37:05.081" v="482" actId="21"/>
          <ac:picMkLst>
            <pc:docMk/>
            <pc:sldMk cId="1133998841" sldId="263"/>
            <ac:picMk id="6" creationId="{083AF534-699A-4B85-A3C3-9EEF17D50A55}"/>
          </ac:picMkLst>
        </pc:picChg>
        <pc:picChg chg="add mod">
          <ac:chgData name="Ma Zhaoyuan" userId="52f0bd0a97ec5d39" providerId="LiveId" clId="{1B382385-B84D-4B68-957E-302C46E36B40}" dt="2021-07-23T13:37:17.146" v="484" actId="1076"/>
          <ac:picMkLst>
            <pc:docMk/>
            <pc:sldMk cId="1133998841" sldId="263"/>
            <ac:picMk id="7" creationId="{8F4B66D9-B12B-49B5-A102-AC98D56106DD}"/>
          </ac:picMkLst>
        </pc:picChg>
      </pc:sldChg>
      <pc:sldChg chg="del">
        <pc:chgData name="Ma Zhaoyuan" userId="52f0bd0a97ec5d39" providerId="LiveId" clId="{1B382385-B84D-4B68-957E-302C46E36B40}" dt="2021-07-23T13:11:37.841" v="124" actId="2696"/>
        <pc:sldMkLst>
          <pc:docMk/>
          <pc:sldMk cId="792443629" sldId="264"/>
        </pc:sldMkLst>
      </pc:sldChg>
      <pc:sldChg chg="modSp new mod">
        <pc:chgData name="Ma Zhaoyuan" userId="52f0bd0a97ec5d39" providerId="LiveId" clId="{1B382385-B84D-4B68-957E-302C46E36B40}" dt="2021-07-23T14:55:17.691" v="714" actId="20577"/>
        <pc:sldMkLst>
          <pc:docMk/>
          <pc:sldMk cId="2840821416" sldId="264"/>
        </pc:sldMkLst>
        <pc:spChg chg="mod">
          <ac:chgData name="Ma Zhaoyuan" userId="52f0bd0a97ec5d39" providerId="LiveId" clId="{1B382385-B84D-4B68-957E-302C46E36B40}" dt="2021-07-23T13:28:41.588" v="176" actId="20577"/>
          <ac:spMkLst>
            <pc:docMk/>
            <pc:sldMk cId="2840821416" sldId="264"/>
            <ac:spMk id="2" creationId="{8F5296B3-F2F8-481D-83D5-905ADF8C193F}"/>
          </ac:spMkLst>
        </pc:spChg>
        <pc:spChg chg="mod">
          <ac:chgData name="Ma Zhaoyuan" userId="52f0bd0a97ec5d39" providerId="LiveId" clId="{1B382385-B84D-4B68-957E-302C46E36B40}" dt="2021-07-23T14:55:17.691" v="714" actId="20577"/>
          <ac:spMkLst>
            <pc:docMk/>
            <pc:sldMk cId="2840821416" sldId="264"/>
            <ac:spMk id="3" creationId="{96EB7B56-BA17-4AC9-8FB3-9602216CC90E}"/>
          </ac:spMkLst>
        </pc:spChg>
      </pc:sldChg>
      <pc:sldChg chg="modSp mod">
        <pc:chgData name="Ma Zhaoyuan" userId="52f0bd0a97ec5d39" providerId="LiveId" clId="{1B382385-B84D-4B68-957E-302C46E36B40}" dt="2021-07-27T13:31:08.950" v="732" actId="20577"/>
        <pc:sldMkLst>
          <pc:docMk/>
          <pc:sldMk cId="141838026" sldId="265"/>
        </pc:sldMkLst>
        <pc:spChg chg="mod">
          <ac:chgData name="Ma Zhaoyuan" userId="52f0bd0a97ec5d39" providerId="LiveId" clId="{1B382385-B84D-4B68-957E-302C46E36B40}" dt="2021-07-27T13:31:08.950" v="732" actId="20577"/>
          <ac:spMkLst>
            <pc:docMk/>
            <pc:sldMk cId="141838026" sldId="265"/>
            <ac:spMk id="3" creationId="{1212999C-AE8C-40C0-A136-DA7507571482}"/>
          </ac:spMkLst>
        </pc:spChg>
      </pc:sldChg>
      <pc:sldChg chg="del">
        <pc:chgData name="Ma Zhaoyuan" userId="52f0bd0a97ec5d39" providerId="LiveId" clId="{1B382385-B84D-4B68-957E-302C46E36B40}" dt="2021-07-23T13:11:37.841" v="124" actId="2696"/>
        <pc:sldMkLst>
          <pc:docMk/>
          <pc:sldMk cId="3130288926" sldId="265"/>
        </pc:sldMkLst>
      </pc:sldChg>
      <pc:sldChg chg="modSp mod">
        <pc:chgData name="Ma Zhaoyuan" userId="52f0bd0a97ec5d39" providerId="LiveId" clId="{1B382385-B84D-4B68-957E-302C46E36B40}" dt="2021-07-27T13:33:53.599" v="733" actId="20577"/>
        <pc:sldMkLst>
          <pc:docMk/>
          <pc:sldMk cId="3399886862" sldId="266"/>
        </pc:sldMkLst>
        <pc:spChg chg="mod">
          <ac:chgData name="Ma Zhaoyuan" userId="52f0bd0a97ec5d39" providerId="LiveId" clId="{1B382385-B84D-4B68-957E-302C46E36B40}" dt="2021-07-27T13:33:53.599" v="733" actId="20577"/>
          <ac:spMkLst>
            <pc:docMk/>
            <pc:sldMk cId="3399886862" sldId="266"/>
            <ac:spMk id="3" creationId="{7F77DAD0-4269-49BE-8DE5-95B2E84E77FF}"/>
          </ac:spMkLst>
        </pc:spChg>
      </pc:sldChg>
      <pc:sldChg chg="modSp mod">
        <pc:chgData name="Ma Zhaoyuan" userId="52f0bd0a97ec5d39" providerId="LiveId" clId="{1B382385-B84D-4B68-957E-302C46E36B40}" dt="2021-07-27T13:34:35.631" v="749" actId="20577"/>
        <pc:sldMkLst>
          <pc:docMk/>
          <pc:sldMk cId="2095779156" sldId="267"/>
        </pc:sldMkLst>
        <pc:spChg chg="mod">
          <ac:chgData name="Ma Zhaoyuan" userId="52f0bd0a97ec5d39" providerId="LiveId" clId="{1B382385-B84D-4B68-957E-302C46E36B40}" dt="2021-07-27T13:34:35.631" v="749" actId="20577"/>
          <ac:spMkLst>
            <pc:docMk/>
            <pc:sldMk cId="2095779156" sldId="267"/>
            <ac:spMk id="3" creationId="{9ED73524-CF07-4942-8CA6-BD1AE23CF319}"/>
          </ac:spMkLst>
        </pc:spChg>
      </pc:sldChg>
      <pc:sldChg chg="modSp new mod">
        <pc:chgData name="Ma Zhaoyuan" userId="52f0bd0a97ec5d39" providerId="LiveId" clId="{1B382385-B84D-4B68-957E-302C46E36B40}" dt="2021-07-27T13:35:29.181" v="891" actId="20577"/>
        <pc:sldMkLst>
          <pc:docMk/>
          <pc:sldMk cId="2174696992" sldId="268"/>
        </pc:sldMkLst>
        <pc:spChg chg="mod">
          <ac:chgData name="Ma Zhaoyuan" userId="52f0bd0a97ec5d39" providerId="LiveId" clId="{1B382385-B84D-4B68-957E-302C46E36B40}" dt="2021-07-27T13:34:45.218" v="755" actId="20577"/>
          <ac:spMkLst>
            <pc:docMk/>
            <pc:sldMk cId="2174696992" sldId="268"/>
            <ac:spMk id="2" creationId="{DDC25E69-8E5E-4D23-A4E4-B12C46D46206}"/>
          </ac:spMkLst>
        </pc:spChg>
        <pc:spChg chg="mod">
          <ac:chgData name="Ma Zhaoyuan" userId="52f0bd0a97ec5d39" providerId="LiveId" clId="{1B382385-B84D-4B68-957E-302C46E36B40}" dt="2021-07-27T13:35:29.181" v="891" actId="20577"/>
          <ac:spMkLst>
            <pc:docMk/>
            <pc:sldMk cId="2174696992" sldId="268"/>
            <ac:spMk id="3" creationId="{DD9C36E8-CAC8-4E5C-863A-5E965231300D}"/>
          </ac:spMkLst>
        </pc:spChg>
      </pc:sldChg>
    </pc:docChg>
  </pc:docChgLst>
  <pc:docChgLst>
    <pc:chgData name="Ma Zhaoyuan" userId="52f0bd0a97ec5d39" providerId="LiveId" clId="{ADDC1164-58C9-45DE-A57C-9F0D2B3828DA}"/>
    <pc:docChg chg="undo custSel addSld modSld">
      <pc:chgData name="Ma Zhaoyuan" userId="52f0bd0a97ec5d39" providerId="LiveId" clId="{ADDC1164-58C9-45DE-A57C-9F0D2B3828DA}" dt="2021-11-10T16:38:26.971" v="2134" actId="14100"/>
      <pc:docMkLst>
        <pc:docMk/>
      </pc:docMkLst>
      <pc:sldChg chg="modSp mod">
        <pc:chgData name="Ma Zhaoyuan" userId="52f0bd0a97ec5d39" providerId="LiveId" clId="{ADDC1164-58C9-45DE-A57C-9F0D2B3828DA}" dt="2021-11-03T02:11:37.398" v="534" actId="20577"/>
        <pc:sldMkLst>
          <pc:docMk/>
          <pc:sldMk cId="4214957899" sldId="256"/>
        </pc:sldMkLst>
        <pc:spChg chg="mod">
          <ac:chgData name="Ma Zhaoyuan" userId="52f0bd0a97ec5d39" providerId="LiveId" clId="{ADDC1164-58C9-45DE-A57C-9F0D2B3828DA}" dt="2021-11-03T01:34:54.856" v="125" actId="20577"/>
          <ac:spMkLst>
            <pc:docMk/>
            <pc:sldMk cId="4214957899" sldId="256"/>
            <ac:spMk id="2" creationId="{95D59376-BA90-47C3-893E-7E1896AEF309}"/>
          </ac:spMkLst>
        </pc:spChg>
        <pc:spChg chg="mod">
          <ac:chgData name="Ma Zhaoyuan" userId="52f0bd0a97ec5d39" providerId="LiveId" clId="{ADDC1164-58C9-45DE-A57C-9F0D2B3828DA}" dt="2021-11-03T02:11:37.398" v="534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addSp modSp mod">
        <pc:chgData name="Ma Zhaoyuan" userId="52f0bd0a97ec5d39" providerId="LiveId" clId="{ADDC1164-58C9-45DE-A57C-9F0D2B3828DA}" dt="2021-11-03T03:51:03.124" v="1140" actId="20577"/>
        <pc:sldMkLst>
          <pc:docMk/>
          <pc:sldMk cId="3136590440" sldId="257"/>
        </pc:sldMkLst>
        <pc:spChg chg="mod">
          <ac:chgData name="Ma Zhaoyuan" userId="52f0bd0a97ec5d39" providerId="LiveId" clId="{ADDC1164-58C9-45DE-A57C-9F0D2B3828DA}" dt="2021-11-03T02:14:18.913" v="537" actId="1076"/>
          <ac:spMkLst>
            <pc:docMk/>
            <pc:sldMk cId="3136590440" sldId="257"/>
            <ac:spMk id="3" creationId="{585E26BC-DDC3-46B2-93D8-145E61DF02D8}"/>
          </ac:spMkLst>
        </pc:spChg>
        <pc:spChg chg="add mod">
          <ac:chgData name="Ma Zhaoyuan" userId="52f0bd0a97ec5d39" providerId="LiveId" clId="{ADDC1164-58C9-45DE-A57C-9F0D2B3828DA}" dt="2021-11-03T03:51:03.124" v="1140" actId="20577"/>
          <ac:spMkLst>
            <pc:docMk/>
            <pc:sldMk cId="3136590440" sldId="257"/>
            <ac:spMk id="33" creationId="{342789C7-5AB1-4759-904D-AB2D1CFA9542}"/>
          </ac:spMkLst>
        </pc:spChg>
      </pc:sldChg>
      <pc:sldChg chg="addSp delSp modSp mod">
        <pc:chgData name="Ma Zhaoyuan" userId="52f0bd0a97ec5d39" providerId="LiveId" clId="{ADDC1164-58C9-45DE-A57C-9F0D2B3828DA}" dt="2021-11-03T02:15:26.232" v="554" actId="1076"/>
        <pc:sldMkLst>
          <pc:docMk/>
          <pc:sldMk cId="2702148769" sldId="261"/>
        </pc:sldMkLst>
        <pc:spChg chg="add del mod">
          <ac:chgData name="Ma Zhaoyuan" userId="52f0bd0a97ec5d39" providerId="LiveId" clId="{ADDC1164-58C9-45DE-A57C-9F0D2B3828DA}" dt="2021-11-03T02:15:18.928" v="553" actId="478"/>
          <ac:spMkLst>
            <pc:docMk/>
            <pc:sldMk cId="2702148769" sldId="261"/>
            <ac:spMk id="3" creationId="{F603248F-213C-41FD-A645-E15506A9D199}"/>
          </ac:spMkLst>
        </pc:spChg>
        <pc:spChg chg="del">
          <ac:chgData name="Ma Zhaoyuan" userId="52f0bd0a97ec5d39" providerId="LiveId" clId="{ADDC1164-58C9-45DE-A57C-9F0D2B3828DA}" dt="2021-11-03T02:15:12.605" v="551" actId="478"/>
          <ac:spMkLst>
            <pc:docMk/>
            <pc:sldMk cId="2702148769" sldId="261"/>
            <ac:spMk id="7" creationId="{511BEAB7-B5C3-4396-B959-7087C1231A44}"/>
          </ac:spMkLst>
        </pc:spChg>
        <pc:spChg chg="del">
          <ac:chgData name="Ma Zhaoyuan" userId="52f0bd0a97ec5d39" providerId="LiveId" clId="{ADDC1164-58C9-45DE-A57C-9F0D2B3828DA}" dt="2021-11-03T02:15:12.605" v="551" actId="478"/>
          <ac:spMkLst>
            <pc:docMk/>
            <pc:sldMk cId="2702148769" sldId="261"/>
            <ac:spMk id="8" creationId="{BD5DC431-1F4B-4B3B-8A8C-A11CCEF67D1E}"/>
          </ac:spMkLst>
        </pc:spChg>
        <pc:spChg chg="del">
          <ac:chgData name="Ma Zhaoyuan" userId="52f0bd0a97ec5d39" providerId="LiveId" clId="{ADDC1164-58C9-45DE-A57C-9F0D2B3828DA}" dt="2021-11-03T02:15:12.605" v="551" actId="478"/>
          <ac:spMkLst>
            <pc:docMk/>
            <pc:sldMk cId="2702148769" sldId="261"/>
            <ac:spMk id="15" creationId="{1B79C058-4861-41A2-8B34-19244F601C77}"/>
          </ac:spMkLst>
        </pc:spChg>
        <pc:spChg chg="del">
          <ac:chgData name="Ma Zhaoyuan" userId="52f0bd0a97ec5d39" providerId="LiveId" clId="{ADDC1164-58C9-45DE-A57C-9F0D2B3828DA}" dt="2021-11-03T02:15:12.605" v="551" actId="478"/>
          <ac:spMkLst>
            <pc:docMk/>
            <pc:sldMk cId="2702148769" sldId="261"/>
            <ac:spMk id="22" creationId="{F6859A39-A0BD-4A20-B103-D44DBD32DB40}"/>
          </ac:spMkLst>
        </pc:spChg>
        <pc:spChg chg="del">
          <ac:chgData name="Ma Zhaoyuan" userId="52f0bd0a97ec5d39" providerId="LiveId" clId="{ADDC1164-58C9-45DE-A57C-9F0D2B3828DA}" dt="2021-11-03T02:15:12.605" v="551" actId="478"/>
          <ac:spMkLst>
            <pc:docMk/>
            <pc:sldMk cId="2702148769" sldId="261"/>
            <ac:spMk id="23" creationId="{25CA3BA2-F60A-4BEA-8C52-6348E9A104C5}"/>
          </ac:spMkLst>
        </pc:spChg>
        <pc:spChg chg="del">
          <ac:chgData name="Ma Zhaoyuan" userId="52f0bd0a97ec5d39" providerId="LiveId" clId="{ADDC1164-58C9-45DE-A57C-9F0D2B3828DA}" dt="2021-11-03T02:15:12.605" v="551" actId="478"/>
          <ac:spMkLst>
            <pc:docMk/>
            <pc:sldMk cId="2702148769" sldId="261"/>
            <ac:spMk id="24" creationId="{EF26ACDF-19B8-4D33-88C6-E84C73390C85}"/>
          </ac:spMkLst>
        </pc:spChg>
        <pc:spChg chg="del">
          <ac:chgData name="Ma Zhaoyuan" userId="52f0bd0a97ec5d39" providerId="LiveId" clId="{ADDC1164-58C9-45DE-A57C-9F0D2B3828DA}" dt="2021-11-03T02:15:12.605" v="551" actId="478"/>
          <ac:spMkLst>
            <pc:docMk/>
            <pc:sldMk cId="2702148769" sldId="261"/>
            <ac:spMk id="25" creationId="{39820131-1BEC-407C-9D45-D981DBEB5231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35" creationId="{54FBC137-04C2-4D11-9977-BF889B36104B}"/>
          </ac:spMkLst>
        </pc:spChg>
        <pc:spChg chg="del">
          <ac:chgData name="Ma Zhaoyuan" userId="52f0bd0a97ec5d39" providerId="LiveId" clId="{ADDC1164-58C9-45DE-A57C-9F0D2B3828DA}" dt="2021-11-03T02:15:12.605" v="551" actId="478"/>
          <ac:spMkLst>
            <pc:docMk/>
            <pc:sldMk cId="2702148769" sldId="261"/>
            <ac:spMk id="36" creationId="{FA131825-E5D5-458D-AF74-0FBC01AA467E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37" creationId="{8994F020-B58C-4B3F-93B7-8336EF9EC887}"/>
          </ac:spMkLst>
        </pc:spChg>
        <pc:spChg chg="del">
          <ac:chgData name="Ma Zhaoyuan" userId="52f0bd0a97ec5d39" providerId="LiveId" clId="{ADDC1164-58C9-45DE-A57C-9F0D2B3828DA}" dt="2021-11-03T02:15:12.605" v="551" actId="478"/>
          <ac:spMkLst>
            <pc:docMk/>
            <pc:sldMk cId="2702148769" sldId="261"/>
            <ac:spMk id="42" creationId="{874C24CF-CBD4-44EC-A88B-3D15CD7862B8}"/>
          </ac:spMkLst>
        </pc:spChg>
        <pc:spChg chg="del">
          <ac:chgData name="Ma Zhaoyuan" userId="52f0bd0a97ec5d39" providerId="LiveId" clId="{ADDC1164-58C9-45DE-A57C-9F0D2B3828DA}" dt="2021-11-03T02:15:12.605" v="551" actId="478"/>
          <ac:spMkLst>
            <pc:docMk/>
            <pc:sldMk cId="2702148769" sldId="261"/>
            <ac:spMk id="43" creationId="{A63E27F5-1905-4C2F-85D4-A3B132E17B3D}"/>
          </ac:spMkLst>
        </pc:spChg>
        <pc:spChg chg="del">
          <ac:chgData name="Ma Zhaoyuan" userId="52f0bd0a97ec5d39" providerId="LiveId" clId="{ADDC1164-58C9-45DE-A57C-9F0D2B3828DA}" dt="2021-11-03T02:15:12.605" v="551" actId="478"/>
          <ac:spMkLst>
            <pc:docMk/>
            <pc:sldMk cId="2702148769" sldId="261"/>
            <ac:spMk id="44" creationId="{F9723EAE-13AD-46FF-90D3-85506134920A}"/>
          </ac:spMkLst>
        </pc:spChg>
        <pc:spChg chg="del">
          <ac:chgData name="Ma Zhaoyuan" userId="52f0bd0a97ec5d39" providerId="LiveId" clId="{ADDC1164-58C9-45DE-A57C-9F0D2B3828DA}" dt="2021-11-03T02:15:12.605" v="551" actId="478"/>
          <ac:spMkLst>
            <pc:docMk/>
            <pc:sldMk cId="2702148769" sldId="261"/>
            <ac:spMk id="45" creationId="{9E7F43D1-A8FE-41D2-9DB8-4F3277DD448D}"/>
          </ac:spMkLst>
        </pc:spChg>
        <pc:spChg chg="del">
          <ac:chgData name="Ma Zhaoyuan" userId="52f0bd0a97ec5d39" providerId="LiveId" clId="{ADDC1164-58C9-45DE-A57C-9F0D2B3828DA}" dt="2021-11-03T02:15:12.605" v="551" actId="478"/>
          <ac:spMkLst>
            <pc:docMk/>
            <pc:sldMk cId="2702148769" sldId="261"/>
            <ac:spMk id="46" creationId="{E4635BB8-75F9-4C93-A424-5EC040C97DB2}"/>
          </ac:spMkLst>
        </pc:spChg>
        <pc:spChg chg="del">
          <ac:chgData name="Ma Zhaoyuan" userId="52f0bd0a97ec5d39" providerId="LiveId" clId="{ADDC1164-58C9-45DE-A57C-9F0D2B3828DA}" dt="2021-11-03T02:15:12.605" v="551" actId="478"/>
          <ac:spMkLst>
            <pc:docMk/>
            <pc:sldMk cId="2702148769" sldId="261"/>
            <ac:spMk id="47" creationId="{872272AA-7F08-494F-BFF3-C2A123D90B65}"/>
          </ac:spMkLst>
        </pc:spChg>
        <pc:spChg chg="del">
          <ac:chgData name="Ma Zhaoyuan" userId="52f0bd0a97ec5d39" providerId="LiveId" clId="{ADDC1164-58C9-45DE-A57C-9F0D2B3828DA}" dt="2021-11-03T02:15:12.605" v="551" actId="478"/>
          <ac:spMkLst>
            <pc:docMk/>
            <pc:sldMk cId="2702148769" sldId="261"/>
            <ac:spMk id="48" creationId="{DFF046DA-61D1-43C2-8690-CDCE995F9762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49" creationId="{B61C9236-1309-4E55-A7C0-0901CEC3EB0D}"/>
          </ac:spMkLst>
        </pc:spChg>
        <pc:spChg chg="del">
          <ac:chgData name="Ma Zhaoyuan" userId="52f0bd0a97ec5d39" providerId="LiveId" clId="{ADDC1164-58C9-45DE-A57C-9F0D2B3828DA}" dt="2021-11-03T02:15:12.605" v="551" actId="478"/>
          <ac:spMkLst>
            <pc:docMk/>
            <pc:sldMk cId="2702148769" sldId="261"/>
            <ac:spMk id="53" creationId="{96EEFA01-100E-4913-A276-53364D529FAF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54" creationId="{AF1E7581-19F7-435D-82E1-28B105FA17EC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55" creationId="{E4BD49BF-97E4-484F-B87E-D5B8805AA3CE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56" creationId="{05D2B80F-6415-4B26-B758-3041C163DD4F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57" creationId="{5C95ACEE-74F0-43BF-A47E-0245A31F5F9C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59" creationId="{F2DB3075-64A6-4C10-8623-99F8F05760D0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61" creationId="{2723A56F-5430-4D25-9DA4-81A3AB29A1FF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62" creationId="{32BF4A4B-91FE-4304-8760-CCBA7F77E0D0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63" creationId="{0E901E6D-D6D9-4C6C-A3E8-B41F02A11774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64" creationId="{9D652896-2CA4-455D-9431-519BA550A4A4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65" creationId="{9C17449A-4FEF-4DD0-B30B-4B0A3EFDEE96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66" creationId="{F52D8FEF-C1E0-431F-BDEF-0ABB594510A4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67" creationId="{98BDFC27-995C-488D-ACC6-2018B6C2AB4F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68" creationId="{63E1EEFA-735A-420D-82CC-4412D25AC1BB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69" creationId="{A0EEB9D1-DEA9-48A2-A901-49054DA9F4BD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70" creationId="{94202839-1847-478C-B588-28252316EE91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73" creationId="{48CE63DB-20CB-4072-8C43-6FADC7758F55}"/>
          </ac:spMkLst>
        </pc:spChg>
        <pc:grpChg chg="del">
          <ac:chgData name="Ma Zhaoyuan" userId="52f0bd0a97ec5d39" providerId="LiveId" clId="{ADDC1164-58C9-45DE-A57C-9F0D2B3828DA}" dt="2021-11-03T02:15:12.605" v="551" actId="478"/>
          <ac:grpSpMkLst>
            <pc:docMk/>
            <pc:sldMk cId="2702148769" sldId="261"/>
            <ac:grpSpMk id="26" creationId="{E9DC97BA-3A1B-4EBE-B1FC-0CA719A0162D}"/>
          </ac:grpSpMkLst>
        </pc:grpChg>
        <pc:grpChg chg="add mod">
          <ac:chgData name="Ma Zhaoyuan" userId="52f0bd0a97ec5d39" providerId="LiveId" clId="{ADDC1164-58C9-45DE-A57C-9F0D2B3828DA}" dt="2021-11-03T02:15:26.232" v="554" actId="1076"/>
          <ac:grpSpMkLst>
            <pc:docMk/>
            <pc:sldMk cId="2702148769" sldId="261"/>
            <ac:grpSpMk id="33" creationId="{87714E60-B1E1-407E-9EFA-CDB41BDC4052}"/>
          </ac:grpSpMkLst>
        </pc:grpChg>
        <pc:grpChg chg="del">
          <ac:chgData name="Ma Zhaoyuan" userId="52f0bd0a97ec5d39" providerId="LiveId" clId="{ADDC1164-58C9-45DE-A57C-9F0D2B3828DA}" dt="2021-11-03T02:15:12.605" v="551" actId="478"/>
          <ac:grpSpMkLst>
            <pc:docMk/>
            <pc:sldMk cId="2702148769" sldId="261"/>
            <ac:grpSpMk id="40" creationId="{D16DA3B9-CE31-450C-8011-AD51B3DC0F64}"/>
          </ac:grpSpMkLst>
        </pc:grpChg>
        <pc:grpChg chg="mod">
          <ac:chgData name="Ma Zhaoyuan" userId="52f0bd0a97ec5d39" providerId="LiveId" clId="{ADDC1164-58C9-45DE-A57C-9F0D2B3828DA}" dt="2021-11-03T02:15:16.458" v="552"/>
          <ac:grpSpMkLst>
            <pc:docMk/>
            <pc:sldMk cId="2702148769" sldId="261"/>
            <ac:grpSpMk id="52" creationId="{9203E0EE-507A-493C-8667-D5CAFA7C820E}"/>
          </ac:grpSpMkLst>
        </pc:grpChg>
        <pc:grpChg chg="mod">
          <ac:chgData name="Ma Zhaoyuan" userId="52f0bd0a97ec5d39" providerId="LiveId" clId="{ADDC1164-58C9-45DE-A57C-9F0D2B3828DA}" dt="2021-11-03T02:15:16.458" v="552"/>
          <ac:grpSpMkLst>
            <pc:docMk/>
            <pc:sldMk cId="2702148769" sldId="261"/>
            <ac:grpSpMk id="60" creationId="{2FAE175B-4BCA-4B36-BDF5-F58DF5CE497E}"/>
          </ac:grpSpMkLst>
        </pc:grpChg>
        <pc:picChg chg="del">
          <ac:chgData name="Ma Zhaoyuan" userId="52f0bd0a97ec5d39" providerId="LiveId" clId="{ADDC1164-58C9-45DE-A57C-9F0D2B3828DA}" dt="2021-11-03T02:15:12.605" v="551" actId="478"/>
          <ac:picMkLst>
            <pc:docMk/>
            <pc:sldMk cId="2702148769" sldId="261"/>
            <ac:picMk id="4" creationId="{1EED5627-9F19-4AAD-8F0D-A0771E136EBC}"/>
          </ac:picMkLst>
        </pc:picChg>
        <pc:picChg chg="mod">
          <ac:chgData name="Ma Zhaoyuan" userId="52f0bd0a97ec5d39" providerId="LiveId" clId="{ADDC1164-58C9-45DE-A57C-9F0D2B3828DA}" dt="2021-11-03T02:15:16.458" v="552"/>
          <ac:picMkLst>
            <pc:docMk/>
            <pc:sldMk cId="2702148769" sldId="261"/>
            <ac:picMk id="34" creationId="{3F58AA6F-BC18-4E3C-B418-B365A68E5924}"/>
          </ac:picMkLst>
        </pc:picChg>
        <pc:cxnChg chg="del">
          <ac:chgData name="Ma Zhaoyuan" userId="52f0bd0a97ec5d39" providerId="LiveId" clId="{ADDC1164-58C9-45DE-A57C-9F0D2B3828DA}" dt="2021-11-03T02:15:12.605" v="551" actId="478"/>
          <ac:cxnSpMkLst>
            <pc:docMk/>
            <pc:sldMk cId="2702148769" sldId="261"/>
            <ac:cxnSpMk id="11" creationId="{885331E6-8050-4321-915D-CD64FC7D8525}"/>
          </ac:cxnSpMkLst>
        </pc:cxnChg>
        <pc:cxnChg chg="del">
          <ac:chgData name="Ma Zhaoyuan" userId="52f0bd0a97ec5d39" providerId="LiveId" clId="{ADDC1164-58C9-45DE-A57C-9F0D2B3828DA}" dt="2021-11-03T02:15:12.605" v="551" actId="478"/>
          <ac:cxnSpMkLst>
            <pc:docMk/>
            <pc:sldMk cId="2702148769" sldId="261"/>
            <ac:cxnSpMk id="14" creationId="{72A75AE8-3803-4688-811E-2DE8B719C04D}"/>
          </ac:cxnSpMkLst>
        </pc:cxnChg>
        <pc:cxnChg chg="del">
          <ac:chgData name="Ma Zhaoyuan" userId="52f0bd0a97ec5d39" providerId="LiveId" clId="{ADDC1164-58C9-45DE-A57C-9F0D2B3828DA}" dt="2021-11-03T02:15:12.605" v="551" actId="478"/>
          <ac:cxnSpMkLst>
            <pc:docMk/>
            <pc:sldMk cId="2702148769" sldId="261"/>
            <ac:cxnSpMk id="18" creationId="{F30F6E3E-4D5D-49A1-A3D6-95612F72A712}"/>
          </ac:cxnSpMkLst>
        </pc:cxnChg>
        <pc:cxnChg chg="del">
          <ac:chgData name="Ma Zhaoyuan" userId="52f0bd0a97ec5d39" providerId="LiveId" clId="{ADDC1164-58C9-45DE-A57C-9F0D2B3828DA}" dt="2021-11-03T02:15:12.605" v="551" actId="478"/>
          <ac:cxnSpMkLst>
            <pc:docMk/>
            <pc:sldMk cId="2702148769" sldId="261"/>
            <ac:cxnSpMk id="19" creationId="{F50628DF-E912-4482-8573-2E217360B311}"/>
          </ac:cxnSpMkLst>
        </pc:cxnChg>
        <pc:cxnChg chg="del">
          <ac:chgData name="Ma Zhaoyuan" userId="52f0bd0a97ec5d39" providerId="LiveId" clId="{ADDC1164-58C9-45DE-A57C-9F0D2B3828DA}" dt="2021-11-03T02:15:12.605" v="551" actId="478"/>
          <ac:cxnSpMkLst>
            <pc:docMk/>
            <pc:sldMk cId="2702148769" sldId="261"/>
            <ac:cxnSpMk id="32" creationId="{A2E152DB-3F15-47D8-BFC1-C33C057DE054}"/>
          </ac:cxnSpMkLst>
        </pc:cxnChg>
        <pc:cxnChg chg="mod">
          <ac:chgData name="Ma Zhaoyuan" userId="52f0bd0a97ec5d39" providerId="LiveId" clId="{ADDC1164-58C9-45DE-A57C-9F0D2B3828DA}" dt="2021-11-03T02:15:16.458" v="552"/>
          <ac:cxnSpMkLst>
            <pc:docMk/>
            <pc:sldMk cId="2702148769" sldId="261"/>
            <ac:cxnSpMk id="38" creationId="{8D835DCD-45B5-49B5-9B7C-94EC3131951A}"/>
          </ac:cxnSpMkLst>
        </pc:cxnChg>
        <pc:cxnChg chg="mod">
          <ac:chgData name="Ma Zhaoyuan" userId="52f0bd0a97ec5d39" providerId="LiveId" clId="{ADDC1164-58C9-45DE-A57C-9F0D2B3828DA}" dt="2021-11-03T02:15:16.458" v="552"/>
          <ac:cxnSpMkLst>
            <pc:docMk/>
            <pc:sldMk cId="2702148769" sldId="261"/>
            <ac:cxnSpMk id="41" creationId="{5B5292F1-90ED-4ED4-8E7F-9F6A0AC2054B}"/>
          </ac:cxnSpMkLst>
        </pc:cxnChg>
        <pc:cxnChg chg="mod">
          <ac:chgData name="Ma Zhaoyuan" userId="52f0bd0a97ec5d39" providerId="LiveId" clId="{ADDC1164-58C9-45DE-A57C-9F0D2B3828DA}" dt="2021-11-03T02:15:16.458" v="552"/>
          <ac:cxnSpMkLst>
            <pc:docMk/>
            <pc:sldMk cId="2702148769" sldId="261"/>
            <ac:cxnSpMk id="50" creationId="{83E1BC55-3A5F-408B-B63F-4B949B3E496B}"/>
          </ac:cxnSpMkLst>
        </pc:cxnChg>
        <pc:cxnChg chg="mod">
          <ac:chgData name="Ma Zhaoyuan" userId="52f0bd0a97ec5d39" providerId="LiveId" clId="{ADDC1164-58C9-45DE-A57C-9F0D2B3828DA}" dt="2021-11-03T02:15:16.458" v="552"/>
          <ac:cxnSpMkLst>
            <pc:docMk/>
            <pc:sldMk cId="2702148769" sldId="261"/>
            <ac:cxnSpMk id="51" creationId="{25BD9B05-66D8-4D80-9AE5-364A72F6F58C}"/>
          </ac:cxnSpMkLst>
        </pc:cxnChg>
        <pc:cxnChg chg="mod">
          <ac:chgData name="Ma Zhaoyuan" userId="52f0bd0a97ec5d39" providerId="LiveId" clId="{ADDC1164-58C9-45DE-A57C-9F0D2B3828DA}" dt="2021-11-03T02:15:16.458" v="552"/>
          <ac:cxnSpMkLst>
            <pc:docMk/>
            <pc:sldMk cId="2702148769" sldId="261"/>
            <ac:cxnSpMk id="58" creationId="{C5563F56-41F9-4DB4-ACB7-D9861F9DC820}"/>
          </ac:cxnSpMkLst>
        </pc:cxnChg>
        <pc:cxnChg chg="mod">
          <ac:chgData name="Ma Zhaoyuan" userId="52f0bd0a97ec5d39" providerId="LiveId" clId="{ADDC1164-58C9-45DE-A57C-9F0D2B3828DA}" dt="2021-11-03T02:15:16.458" v="552"/>
          <ac:cxnSpMkLst>
            <pc:docMk/>
            <pc:sldMk cId="2702148769" sldId="261"/>
            <ac:cxnSpMk id="71" creationId="{D0C5FAFE-BF31-44DC-B44C-3E757B070412}"/>
          </ac:cxnSpMkLst>
        </pc:cxnChg>
        <pc:cxnChg chg="mod">
          <ac:chgData name="Ma Zhaoyuan" userId="52f0bd0a97ec5d39" providerId="LiveId" clId="{ADDC1164-58C9-45DE-A57C-9F0D2B3828DA}" dt="2021-11-03T02:15:16.458" v="552"/>
          <ac:cxnSpMkLst>
            <pc:docMk/>
            <pc:sldMk cId="2702148769" sldId="261"/>
            <ac:cxnSpMk id="72" creationId="{A96C3A61-39FC-4583-BA16-4686FEE5CB6B}"/>
          </ac:cxnSpMkLst>
        </pc:cxnChg>
      </pc:sldChg>
      <pc:sldChg chg="addSp delSp modSp new mod">
        <pc:chgData name="Ma Zhaoyuan" userId="52f0bd0a97ec5d39" providerId="LiveId" clId="{ADDC1164-58C9-45DE-A57C-9F0D2B3828DA}" dt="2021-11-03T03:57:49.469" v="1247" actId="20577"/>
        <pc:sldMkLst>
          <pc:docMk/>
          <pc:sldMk cId="1202855856" sldId="262"/>
        </pc:sldMkLst>
        <pc:spChg chg="mod">
          <ac:chgData name="Ma Zhaoyuan" userId="52f0bd0a97ec5d39" providerId="LiveId" clId="{ADDC1164-58C9-45DE-A57C-9F0D2B3828DA}" dt="2021-11-03T03:48:13.181" v="956" actId="20577"/>
          <ac:spMkLst>
            <pc:docMk/>
            <pc:sldMk cId="1202855856" sldId="262"/>
            <ac:spMk id="2" creationId="{E60701DE-78F3-44BE-A2A9-2662A885B16B}"/>
          </ac:spMkLst>
        </pc:spChg>
        <pc:spChg chg="mod">
          <ac:chgData name="Ma Zhaoyuan" userId="52f0bd0a97ec5d39" providerId="LiveId" clId="{ADDC1164-58C9-45DE-A57C-9F0D2B3828DA}" dt="2021-11-03T03:57:49.469" v="1247" actId="20577"/>
          <ac:spMkLst>
            <pc:docMk/>
            <pc:sldMk cId="1202855856" sldId="262"/>
            <ac:spMk id="3" creationId="{977DF643-00A5-4BFB-A07A-E1ED3B3E3C95}"/>
          </ac:spMkLst>
        </pc:spChg>
        <pc:graphicFrameChg chg="add del mod modGraphic">
          <ac:chgData name="Ma Zhaoyuan" userId="52f0bd0a97ec5d39" providerId="LiveId" clId="{ADDC1164-58C9-45DE-A57C-9F0D2B3828DA}" dt="2021-11-03T03:56:55.248" v="1157" actId="21"/>
          <ac:graphicFrameMkLst>
            <pc:docMk/>
            <pc:sldMk cId="1202855856" sldId="262"/>
            <ac:graphicFrameMk id="4" creationId="{5B5CC41F-F174-4876-85A8-03E8040BAE3C}"/>
          </ac:graphicFrameMkLst>
        </pc:graphicFrameChg>
        <pc:graphicFrameChg chg="add mod">
          <ac:chgData name="Ma Zhaoyuan" userId="52f0bd0a97ec5d39" providerId="LiveId" clId="{ADDC1164-58C9-45DE-A57C-9F0D2B3828DA}" dt="2021-11-03T03:56:56.163" v="1158"/>
          <ac:graphicFrameMkLst>
            <pc:docMk/>
            <pc:sldMk cId="1202855856" sldId="262"/>
            <ac:graphicFrameMk id="5" creationId="{50E63FBA-2BE9-43DC-B2A7-F1DD0BE06597}"/>
          </ac:graphicFrameMkLst>
        </pc:graphicFrameChg>
      </pc:sldChg>
      <pc:sldChg chg="modSp new mod">
        <pc:chgData name="Ma Zhaoyuan" userId="52f0bd0a97ec5d39" providerId="LiveId" clId="{ADDC1164-58C9-45DE-A57C-9F0D2B3828DA}" dt="2021-11-03T04:24:01.992" v="1264" actId="20577"/>
        <pc:sldMkLst>
          <pc:docMk/>
          <pc:sldMk cId="2970512875" sldId="263"/>
        </pc:sldMkLst>
        <pc:spChg chg="mod">
          <ac:chgData name="Ma Zhaoyuan" userId="52f0bd0a97ec5d39" providerId="LiveId" clId="{ADDC1164-58C9-45DE-A57C-9F0D2B3828DA}" dt="2021-11-03T04:24:01.992" v="1264" actId="20577"/>
          <ac:spMkLst>
            <pc:docMk/>
            <pc:sldMk cId="2970512875" sldId="263"/>
            <ac:spMk id="2" creationId="{89B24945-FC38-49CE-9FE5-64950D4DF84F}"/>
          </ac:spMkLst>
        </pc:spChg>
        <pc:spChg chg="mod">
          <ac:chgData name="Ma Zhaoyuan" userId="52f0bd0a97ec5d39" providerId="LiveId" clId="{ADDC1164-58C9-45DE-A57C-9F0D2B3828DA}" dt="2021-11-03T03:04:06.432" v="953"/>
          <ac:spMkLst>
            <pc:docMk/>
            <pc:sldMk cId="2970512875" sldId="263"/>
            <ac:spMk id="3" creationId="{E4297D34-07A8-4CCF-8DD8-3149CA25A2F1}"/>
          </ac:spMkLst>
        </pc:spChg>
      </pc:sldChg>
      <pc:sldChg chg="modSp new mod">
        <pc:chgData name="Ma Zhaoyuan" userId="52f0bd0a97ec5d39" providerId="LiveId" clId="{ADDC1164-58C9-45DE-A57C-9F0D2B3828DA}" dt="2021-11-03T04:24:18.507" v="1305" actId="20577"/>
        <pc:sldMkLst>
          <pc:docMk/>
          <pc:sldMk cId="879800953" sldId="264"/>
        </pc:sldMkLst>
        <pc:spChg chg="mod">
          <ac:chgData name="Ma Zhaoyuan" userId="52f0bd0a97ec5d39" providerId="LiveId" clId="{ADDC1164-58C9-45DE-A57C-9F0D2B3828DA}" dt="2021-11-03T04:24:18.507" v="1305" actId="20577"/>
          <ac:spMkLst>
            <pc:docMk/>
            <pc:sldMk cId="879800953" sldId="264"/>
            <ac:spMk id="2" creationId="{D1B55948-88A9-406F-8E4F-C6B4EFEB4F72}"/>
          </ac:spMkLst>
        </pc:spChg>
      </pc:sldChg>
      <pc:sldChg chg="addSp delSp modSp new mod">
        <pc:chgData name="Ma Zhaoyuan" userId="52f0bd0a97ec5d39" providerId="LiveId" clId="{ADDC1164-58C9-45DE-A57C-9F0D2B3828DA}" dt="2021-11-09T02:33:35.746" v="1473" actId="20577"/>
        <pc:sldMkLst>
          <pc:docMk/>
          <pc:sldMk cId="1690221253" sldId="265"/>
        </pc:sldMkLst>
        <pc:spChg chg="mod">
          <ac:chgData name="Ma Zhaoyuan" userId="52f0bd0a97ec5d39" providerId="LiveId" clId="{ADDC1164-58C9-45DE-A57C-9F0D2B3828DA}" dt="2021-11-09T01:56:49.669" v="1316" actId="20577"/>
          <ac:spMkLst>
            <pc:docMk/>
            <pc:sldMk cId="1690221253" sldId="265"/>
            <ac:spMk id="2" creationId="{01DF4484-533A-4A29-9FAA-3AEEEEDE0099}"/>
          </ac:spMkLst>
        </pc:spChg>
        <pc:spChg chg="del">
          <ac:chgData name="Ma Zhaoyuan" userId="52f0bd0a97ec5d39" providerId="LiveId" clId="{ADDC1164-58C9-45DE-A57C-9F0D2B3828DA}" dt="2021-11-09T01:56:53.291" v="1317" actId="478"/>
          <ac:spMkLst>
            <pc:docMk/>
            <pc:sldMk cId="1690221253" sldId="265"/>
            <ac:spMk id="3" creationId="{F8ACF956-68E9-4A7A-BA83-749FB021FC89}"/>
          </ac:spMkLst>
        </pc:spChg>
        <pc:spChg chg="add del mod">
          <ac:chgData name="Ma Zhaoyuan" userId="52f0bd0a97ec5d39" providerId="LiveId" clId="{ADDC1164-58C9-45DE-A57C-9F0D2B3828DA}" dt="2021-11-09T01:57:00.858" v="1323" actId="767"/>
          <ac:spMkLst>
            <pc:docMk/>
            <pc:sldMk cId="1690221253" sldId="265"/>
            <ac:spMk id="4" creationId="{9E6E39A3-52E8-4087-8E72-36154B6392C1}"/>
          </ac:spMkLst>
        </pc:spChg>
        <pc:spChg chg="add mod">
          <ac:chgData name="Ma Zhaoyuan" userId="52f0bd0a97ec5d39" providerId="LiveId" clId="{ADDC1164-58C9-45DE-A57C-9F0D2B3828DA}" dt="2021-11-09T02:04:07.762" v="1393" actId="1076"/>
          <ac:spMkLst>
            <pc:docMk/>
            <pc:sldMk cId="1690221253" sldId="265"/>
            <ac:spMk id="5" creationId="{6FB502DB-77FC-400B-9CD0-4C2E8F4F1A00}"/>
          </ac:spMkLst>
        </pc:spChg>
        <pc:spChg chg="add mod">
          <ac:chgData name="Ma Zhaoyuan" userId="52f0bd0a97ec5d39" providerId="LiveId" clId="{ADDC1164-58C9-45DE-A57C-9F0D2B3828DA}" dt="2021-11-09T02:04:03.931" v="1392" actId="14100"/>
          <ac:spMkLst>
            <pc:docMk/>
            <pc:sldMk cId="1690221253" sldId="265"/>
            <ac:spMk id="6" creationId="{5FB2FA4B-90BA-4A3B-AC60-7357B09263CF}"/>
          </ac:spMkLst>
        </pc:spChg>
        <pc:spChg chg="add mod">
          <ac:chgData name="Ma Zhaoyuan" userId="52f0bd0a97ec5d39" providerId="LiveId" clId="{ADDC1164-58C9-45DE-A57C-9F0D2B3828DA}" dt="2021-11-09T02:05:24.360" v="1418" actId="1076"/>
          <ac:spMkLst>
            <pc:docMk/>
            <pc:sldMk cId="1690221253" sldId="265"/>
            <ac:spMk id="9" creationId="{696B61A3-FEF9-48A0-8986-F406AB6E8D02}"/>
          </ac:spMkLst>
        </pc:spChg>
        <pc:spChg chg="add mod">
          <ac:chgData name="Ma Zhaoyuan" userId="52f0bd0a97ec5d39" providerId="LiveId" clId="{ADDC1164-58C9-45DE-A57C-9F0D2B3828DA}" dt="2021-11-09T02:04:14.892" v="1395" actId="14100"/>
          <ac:spMkLst>
            <pc:docMk/>
            <pc:sldMk cId="1690221253" sldId="265"/>
            <ac:spMk id="10" creationId="{8F73213C-5840-467E-B363-BACD34D6AC18}"/>
          </ac:spMkLst>
        </pc:spChg>
        <pc:spChg chg="add mod">
          <ac:chgData name="Ma Zhaoyuan" userId="52f0bd0a97ec5d39" providerId="LiveId" clId="{ADDC1164-58C9-45DE-A57C-9F0D2B3828DA}" dt="2021-11-09T02:05:22.044" v="1417" actId="1076"/>
          <ac:spMkLst>
            <pc:docMk/>
            <pc:sldMk cId="1690221253" sldId="265"/>
            <ac:spMk id="14" creationId="{1CF2BBB0-038B-4F43-A236-44C06914CB6F}"/>
          </ac:spMkLst>
        </pc:spChg>
        <pc:spChg chg="add mod">
          <ac:chgData name="Ma Zhaoyuan" userId="52f0bd0a97ec5d39" providerId="LiveId" clId="{ADDC1164-58C9-45DE-A57C-9F0D2B3828DA}" dt="2021-11-09T02:05:00.792" v="1410" actId="1076"/>
          <ac:spMkLst>
            <pc:docMk/>
            <pc:sldMk cId="1690221253" sldId="265"/>
            <ac:spMk id="15" creationId="{D2C4B0D5-F868-46C4-9328-4B61E0D5E969}"/>
          </ac:spMkLst>
        </pc:spChg>
        <pc:spChg chg="add mod">
          <ac:chgData name="Ma Zhaoyuan" userId="52f0bd0a97ec5d39" providerId="LiveId" clId="{ADDC1164-58C9-45DE-A57C-9F0D2B3828DA}" dt="2021-11-09T02:05:41.890" v="1433" actId="20577"/>
          <ac:spMkLst>
            <pc:docMk/>
            <pc:sldMk cId="1690221253" sldId="265"/>
            <ac:spMk id="16" creationId="{30856A99-037E-4968-B60E-7C74A8730AD6}"/>
          </ac:spMkLst>
        </pc:spChg>
        <pc:spChg chg="add mod">
          <ac:chgData name="Ma Zhaoyuan" userId="52f0bd0a97ec5d39" providerId="LiveId" clId="{ADDC1164-58C9-45DE-A57C-9F0D2B3828DA}" dt="2021-11-09T02:33:29.783" v="1465" actId="12789"/>
          <ac:spMkLst>
            <pc:docMk/>
            <pc:sldMk cId="1690221253" sldId="265"/>
            <ac:spMk id="46" creationId="{0C18106C-13D7-4AFC-9463-005B86B259DE}"/>
          </ac:spMkLst>
        </pc:spChg>
        <pc:spChg chg="add mod">
          <ac:chgData name="Ma Zhaoyuan" userId="52f0bd0a97ec5d39" providerId="LiveId" clId="{ADDC1164-58C9-45DE-A57C-9F0D2B3828DA}" dt="2021-11-09T02:33:35.746" v="1473" actId="20577"/>
          <ac:spMkLst>
            <pc:docMk/>
            <pc:sldMk cId="1690221253" sldId="265"/>
            <ac:spMk id="50" creationId="{2F00B450-F7B3-4394-A316-511330770643}"/>
          </ac:spMkLst>
        </pc:spChg>
        <pc:cxnChg chg="add mod">
          <ac:chgData name="Ma Zhaoyuan" userId="52f0bd0a97ec5d39" providerId="LiveId" clId="{ADDC1164-58C9-45DE-A57C-9F0D2B3828DA}" dt="2021-11-09T02:04:07.762" v="1393" actId="1076"/>
          <ac:cxnSpMkLst>
            <pc:docMk/>
            <pc:sldMk cId="1690221253" sldId="265"/>
            <ac:cxnSpMk id="8" creationId="{505A9F0C-514E-429D-AA00-3C2F287298B5}"/>
          </ac:cxnSpMkLst>
        </pc:cxnChg>
        <pc:cxnChg chg="add mod">
          <ac:chgData name="Ma Zhaoyuan" userId="52f0bd0a97ec5d39" providerId="LiveId" clId="{ADDC1164-58C9-45DE-A57C-9F0D2B3828DA}" dt="2021-11-09T02:04:14.892" v="1395" actId="14100"/>
          <ac:cxnSpMkLst>
            <pc:docMk/>
            <pc:sldMk cId="1690221253" sldId="265"/>
            <ac:cxnSpMk id="12" creationId="{4D103022-5B1D-4EB5-881E-1854B5341C06}"/>
          </ac:cxnSpMkLst>
        </pc:cxnChg>
        <pc:cxnChg chg="add mod">
          <ac:chgData name="Ma Zhaoyuan" userId="52f0bd0a97ec5d39" providerId="LiveId" clId="{ADDC1164-58C9-45DE-A57C-9F0D2B3828DA}" dt="2021-11-09T02:05:24.360" v="1418" actId="1076"/>
          <ac:cxnSpMkLst>
            <pc:docMk/>
            <pc:sldMk cId="1690221253" sldId="265"/>
            <ac:cxnSpMk id="28" creationId="{9DE60767-89AB-46CC-ADD8-F11FB059CE94}"/>
          </ac:cxnSpMkLst>
        </pc:cxnChg>
        <pc:cxnChg chg="add mod">
          <ac:chgData name="Ma Zhaoyuan" userId="52f0bd0a97ec5d39" providerId="LiveId" clId="{ADDC1164-58C9-45DE-A57C-9F0D2B3828DA}" dt="2021-11-09T02:05:24.360" v="1418" actId="1076"/>
          <ac:cxnSpMkLst>
            <pc:docMk/>
            <pc:sldMk cId="1690221253" sldId="265"/>
            <ac:cxnSpMk id="34" creationId="{74EC6BB0-5F53-4212-ABC1-AC73E267CA69}"/>
          </ac:cxnSpMkLst>
        </pc:cxnChg>
        <pc:cxnChg chg="add mod">
          <ac:chgData name="Ma Zhaoyuan" userId="52f0bd0a97ec5d39" providerId="LiveId" clId="{ADDC1164-58C9-45DE-A57C-9F0D2B3828DA}" dt="2021-11-09T02:05:32.408" v="1421" actId="14100"/>
          <ac:cxnSpMkLst>
            <pc:docMk/>
            <pc:sldMk cId="1690221253" sldId="265"/>
            <ac:cxnSpMk id="40" creationId="{92EB8BBE-BB98-4B11-AB64-0535176626CC}"/>
          </ac:cxnSpMkLst>
        </pc:cxnChg>
        <pc:cxnChg chg="add mod">
          <ac:chgData name="Ma Zhaoyuan" userId="52f0bd0a97ec5d39" providerId="LiveId" clId="{ADDC1164-58C9-45DE-A57C-9F0D2B3828DA}" dt="2021-11-09T02:05:38.534" v="1424" actId="14100"/>
          <ac:cxnSpMkLst>
            <pc:docMk/>
            <pc:sldMk cId="1690221253" sldId="265"/>
            <ac:cxnSpMk id="43" creationId="{24F49500-3D99-4932-B3C4-B057625A5B59}"/>
          </ac:cxnSpMkLst>
        </pc:cxnChg>
        <pc:cxnChg chg="add mod">
          <ac:chgData name="Ma Zhaoyuan" userId="52f0bd0a97ec5d39" providerId="LiveId" clId="{ADDC1164-58C9-45DE-A57C-9F0D2B3828DA}" dt="2021-11-09T02:33:29.783" v="1465" actId="12789"/>
          <ac:cxnSpMkLst>
            <pc:docMk/>
            <pc:sldMk cId="1690221253" sldId="265"/>
            <ac:cxnSpMk id="47" creationId="{E4924C5C-E621-47A2-B14B-CA472F43E5AE}"/>
          </ac:cxnSpMkLst>
        </pc:cxnChg>
        <pc:cxnChg chg="add mod">
          <ac:chgData name="Ma Zhaoyuan" userId="52f0bd0a97ec5d39" providerId="LiveId" clId="{ADDC1164-58C9-45DE-A57C-9F0D2B3828DA}" dt="2021-11-09T02:33:29.783" v="1465" actId="12789"/>
          <ac:cxnSpMkLst>
            <pc:docMk/>
            <pc:sldMk cId="1690221253" sldId="265"/>
            <ac:cxnSpMk id="51" creationId="{F97A7F73-9E9D-48E6-8EB0-9BDD23657E25}"/>
          </ac:cxnSpMkLst>
        </pc:cxnChg>
      </pc:sldChg>
      <pc:sldChg chg="addSp delSp modSp new mod">
        <pc:chgData name="Ma Zhaoyuan" userId="52f0bd0a97ec5d39" providerId="LiveId" clId="{ADDC1164-58C9-45DE-A57C-9F0D2B3828DA}" dt="2021-11-10T01:14:11.051" v="2096" actId="20577"/>
        <pc:sldMkLst>
          <pc:docMk/>
          <pc:sldMk cId="405978159" sldId="266"/>
        </pc:sldMkLst>
        <pc:spChg chg="del">
          <ac:chgData name="Ma Zhaoyuan" userId="52f0bd0a97ec5d39" providerId="LiveId" clId="{ADDC1164-58C9-45DE-A57C-9F0D2B3828DA}" dt="2021-11-09T18:18:06.368" v="1475" actId="3680"/>
          <ac:spMkLst>
            <pc:docMk/>
            <pc:sldMk cId="405978159" sldId="266"/>
            <ac:spMk id="3" creationId="{9B80CAB7-5D79-44F8-9A2C-331350D0F433}"/>
          </ac:spMkLst>
        </pc:spChg>
        <pc:graphicFrameChg chg="add mod ord modGraphic">
          <ac:chgData name="Ma Zhaoyuan" userId="52f0bd0a97ec5d39" providerId="LiveId" clId="{ADDC1164-58C9-45DE-A57C-9F0D2B3828DA}" dt="2021-11-10T01:14:11.051" v="2096" actId="20577"/>
          <ac:graphicFrameMkLst>
            <pc:docMk/>
            <pc:sldMk cId="405978159" sldId="266"/>
            <ac:graphicFrameMk id="4" creationId="{1B009C8E-C4D0-47AA-820B-918113986EE4}"/>
          </ac:graphicFrameMkLst>
        </pc:graphicFrameChg>
      </pc:sldChg>
      <pc:sldChg chg="addSp delSp modSp new mod">
        <pc:chgData name="Ma Zhaoyuan" userId="52f0bd0a97ec5d39" providerId="LiveId" clId="{ADDC1164-58C9-45DE-A57C-9F0D2B3828DA}" dt="2021-11-10T16:38:26.971" v="2134" actId="14100"/>
        <pc:sldMkLst>
          <pc:docMk/>
          <pc:sldMk cId="1992085275" sldId="267"/>
        </pc:sldMkLst>
        <pc:spChg chg="mod">
          <ac:chgData name="Ma Zhaoyuan" userId="52f0bd0a97ec5d39" providerId="LiveId" clId="{ADDC1164-58C9-45DE-A57C-9F0D2B3828DA}" dt="2021-11-10T16:37:26.945" v="2107" actId="20577"/>
          <ac:spMkLst>
            <pc:docMk/>
            <pc:sldMk cId="1992085275" sldId="267"/>
            <ac:spMk id="2" creationId="{0815F2B1-AFE1-4664-BD6D-89D5F22C6FB5}"/>
          </ac:spMkLst>
        </pc:spChg>
        <pc:spChg chg="del">
          <ac:chgData name="Ma Zhaoyuan" userId="52f0bd0a97ec5d39" providerId="LiveId" clId="{ADDC1164-58C9-45DE-A57C-9F0D2B3828DA}" dt="2021-11-10T16:37:14.922" v="2098" actId="478"/>
          <ac:spMkLst>
            <pc:docMk/>
            <pc:sldMk cId="1992085275" sldId="267"/>
            <ac:spMk id="3" creationId="{8ADC2346-FD68-438E-B38D-75392C8244D8}"/>
          </ac:spMkLst>
        </pc:spChg>
        <pc:spChg chg="add mod">
          <ac:chgData name="Ma Zhaoyuan" userId="52f0bd0a97ec5d39" providerId="LiveId" clId="{ADDC1164-58C9-45DE-A57C-9F0D2B3828DA}" dt="2021-11-10T16:38:23.824" v="2133" actId="1076"/>
          <ac:spMkLst>
            <pc:docMk/>
            <pc:sldMk cId="1992085275" sldId="267"/>
            <ac:spMk id="6" creationId="{941FD32C-BD53-4840-8C1B-0C1CB46ADB23}"/>
          </ac:spMkLst>
        </pc:spChg>
        <pc:spChg chg="add mod">
          <ac:chgData name="Ma Zhaoyuan" userId="52f0bd0a97ec5d39" providerId="LiveId" clId="{ADDC1164-58C9-45DE-A57C-9F0D2B3828DA}" dt="2021-11-10T16:38:15.664" v="2130" actId="20577"/>
          <ac:spMkLst>
            <pc:docMk/>
            <pc:sldMk cId="1992085275" sldId="267"/>
            <ac:spMk id="9" creationId="{20906F12-CD33-4356-9B34-C70D895B6CC8}"/>
          </ac:spMkLst>
        </pc:spChg>
        <pc:picChg chg="add mod modCrop">
          <ac:chgData name="Ma Zhaoyuan" userId="52f0bd0a97ec5d39" providerId="LiveId" clId="{ADDC1164-58C9-45DE-A57C-9F0D2B3828DA}" dt="2021-11-10T16:37:25.504" v="2104" actId="1076"/>
          <ac:picMkLst>
            <pc:docMk/>
            <pc:sldMk cId="1992085275" sldId="267"/>
            <ac:picMk id="5" creationId="{62A6AF89-D307-476E-8DE1-4BA9B68B9BD2}"/>
          </ac:picMkLst>
        </pc:picChg>
        <pc:cxnChg chg="add mod">
          <ac:chgData name="Ma Zhaoyuan" userId="52f0bd0a97ec5d39" providerId="LiveId" clId="{ADDC1164-58C9-45DE-A57C-9F0D2B3828DA}" dt="2021-11-10T16:38:26.971" v="2134" actId="14100"/>
          <ac:cxnSpMkLst>
            <pc:docMk/>
            <pc:sldMk cId="1992085275" sldId="267"/>
            <ac:cxnSpMk id="8" creationId="{15ACBFAB-FB34-4B21-BF9A-9466CB13F0F7}"/>
          </ac:cxnSpMkLst>
        </pc:cxnChg>
        <pc:cxnChg chg="add mod">
          <ac:chgData name="Ma Zhaoyuan" userId="52f0bd0a97ec5d39" providerId="LiveId" clId="{ADDC1164-58C9-45DE-A57C-9F0D2B3828DA}" dt="2021-11-10T16:38:13.680" v="2128" actId="14100"/>
          <ac:cxnSpMkLst>
            <pc:docMk/>
            <pc:sldMk cId="1992085275" sldId="267"/>
            <ac:cxnSpMk id="10" creationId="{AA822BB5-67F6-49D4-A096-9850449223A1}"/>
          </ac:cxnSpMkLst>
        </pc:cxnChg>
      </pc:sldChg>
    </pc:docChg>
  </pc:docChgLst>
  <pc:docChgLst>
    <pc:chgData name="Ma Zhaoyuan" userId="52f0bd0a97ec5d39" providerId="LiveId" clId="{0411EDA0-1EF5-4F10-B87A-0A641025C8E2}"/>
    <pc:docChg chg="undo custSel addSld delSld modSld sldOrd">
      <pc:chgData name="Ma Zhaoyuan" userId="52f0bd0a97ec5d39" providerId="LiveId" clId="{0411EDA0-1EF5-4F10-B87A-0A641025C8E2}" dt="2021-08-14T21:36:24.119" v="1497" actId="20577"/>
      <pc:docMkLst>
        <pc:docMk/>
      </pc:docMkLst>
      <pc:sldChg chg="modSp mod">
        <pc:chgData name="Ma Zhaoyuan" userId="52f0bd0a97ec5d39" providerId="LiveId" clId="{0411EDA0-1EF5-4F10-B87A-0A641025C8E2}" dt="2021-08-14T19:56:08.931" v="6" actId="20577"/>
        <pc:sldMkLst>
          <pc:docMk/>
          <pc:sldMk cId="4214957899" sldId="256"/>
        </pc:sldMkLst>
        <pc:spChg chg="mod">
          <ac:chgData name="Ma Zhaoyuan" userId="52f0bd0a97ec5d39" providerId="LiveId" clId="{0411EDA0-1EF5-4F10-B87A-0A641025C8E2}" dt="2021-08-14T19:56:08.931" v="6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modSp mod">
        <pc:chgData name="Ma Zhaoyuan" userId="52f0bd0a97ec5d39" providerId="LiveId" clId="{0411EDA0-1EF5-4F10-B87A-0A641025C8E2}" dt="2021-08-14T20:02:48.626" v="60" actId="20577"/>
        <pc:sldMkLst>
          <pc:docMk/>
          <pc:sldMk cId="3136590440" sldId="257"/>
        </pc:sldMkLst>
        <pc:spChg chg="mod">
          <ac:chgData name="Ma Zhaoyuan" userId="52f0bd0a97ec5d39" providerId="LiveId" clId="{0411EDA0-1EF5-4F10-B87A-0A641025C8E2}" dt="2021-08-14T20:02:48.626" v="60" actId="20577"/>
          <ac:spMkLst>
            <pc:docMk/>
            <pc:sldMk cId="3136590440" sldId="257"/>
            <ac:spMk id="3" creationId="{585E26BC-DDC3-46B2-93D8-145E61DF02D8}"/>
          </ac:spMkLst>
        </pc:spChg>
      </pc:sldChg>
      <pc:sldChg chg="del">
        <pc:chgData name="Ma Zhaoyuan" userId="52f0bd0a97ec5d39" providerId="LiveId" clId="{0411EDA0-1EF5-4F10-B87A-0A641025C8E2}" dt="2021-08-14T20:03:05.920" v="61" actId="2696"/>
        <pc:sldMkLst>
          <pc:docMk/>
          <pc:sldMk cId="1133998841" sldId="263"/>
        </pc:sldMkLst>
      </pc:sldChg>
      <pc:sldChg chg="add del">
        <pc:chgData name="Ma Zhaoyuan" userId="52f0bd0a97ec5d39" providerId="LiveId" clId="{0411EDA0-1EF5-4F10-B87A-0A641025C8E2}" dt="2021-08-14T21:15:45.647" v="698" actId="2696"/>
        <pc:sldMkLst>
          <pc:docMk/>
          <pc:sldMk cId="4071862431" sldId="265"/>
        </pc:sldMkLst>
      </pc:sldChg>
      <pc:sldChg chg="addSp modSp mod ord">
        <pc:chgData name="Ma Zhaoyuan" userId="52f0bd0a97ec5d39" providerId="LiveId" clId="{0411EDA0-1EF5-4F10-B87A-0A641025C8E2}" dt="2021-08-14T21:15:28.825" v="695"/>
        <pc:sldMkLst>
          <pc:docMk/>
          <pc:sldMk cId="3914132595" sldId="266"/>
        </pc:sldMkLst>
        <pc:spChg chg="mod">
          <ac:chgData name="Ma Zhaoyuan" userId="52f0bd0a97ec5d39" providerId="LiveId" clId="{0411EDA0-1EF5-4F10-B87A-0A641025C8E2}" dt="2021-08-14T20:03:14.964" v="62" actId="20577"/>
          <ac:spMkLst>
            <pc:docMk/>
            <pc:sldMk cId="3914132595" sldId="266"/>
            <ac:spMk id="3" creationId="{4F71CAE7-F366-4E76-AB93-ADA322F62B04}"/>
          </ac:spMkLst>
        </pc:spChg>
        <pc:picChg chg="add mod">
          <ac:chgData name="Ma Zhaoyuan" userId="52f0bd0a97ec5d39" providerId="LiveId" clId="{0411EDA0-1EF5-4F10-B87A-0A641025C8E2}" dt="2021-08-14T20:04:50.860" v="68" actId="1076"/>
          <ac:picMkLst>
            <pc:docMk/>
            <pc:sldMk cId="3914132595" sldId="266"/>
            <ac:picMk id="4" creationId="{E505A138-9E8D-42A6-A77B-DD70221D0D53}"/>
          </ac:picMkLst>
        </pc:picChg>
      </pc:sldChg>
      <pc:sldChg chg="modSp new mod">
        <pc:chgData name="Ma Zhaoyuan" userId="52f0bd0a97ec5d39" providerId="LiveId" clId="{0411EDA0-1EF5-4F10-B87A-0A641025C8E2}" dt="2021-08-14T21:15:15.170" v="693" actId="20577"/>
        <pc:sldMkLst>
          <pc:docMk/>
          <pc:sldMk cId="376132804" sldId="267"/>
        </pc:sldMkLst>
        <pc:spChg chg="mod">
          <ac:chgData name="Ma Zhaoyuan" userId="52f0bd0a97ec5d39" providerId="LiveId" clId="{0411EDA0-1EF5-4F10-B87A-0A641025C8E2}" dt="2021-08-14T20:55:27.139" v="93" actId="20577"/>
          <ac:spMkLst>
            <pc:docMk/>
            <pc:sldMk cId="376132804" sldId="267"/>
            <ac:spMk id="2" creationId="{57CDB420-C347-4A8E-8B1A-5699DCC262C7}"/>
          </ac:spMkLst>
        </pc:spChg>
        <pc:spChg chg="mod">
          <ac:chgData name="Ma Zhaoyuan" userId="52f0bd0a97ec5d39" providerId="LiveId" clId="{0411EDA0-1EF5-4F10-B87A-0A641025C8E2}" dt="2021-08-14T21:15:15.170" v="693" actId="20577"/>
          <ac:spMkLst>
            <pc:docMk/>
            <pc:sldMk cId="376132804" sldId="267"/>
            <ac:spMk id="3" creationId="{A191231E-B47F-4C2A-92C0-B077667A7325}"/>
          </ac:spMkLst>
        </pc:spChg>
      </pc:sldChg>
      <pc:sldChg chg="del">
        <pc:chgData name="Ma Zhaoyuan" userId="52f0bd0a97ec5d39" providerId="LiveId" clId="{0411EDA0-1EF5-4F10-B87A-0A641025C8E2}" dt="2021-08-14T20:03:19.793" v="63" actId="2696"/>
        <pc:sldMkLst>
          <pc:docMk/>
          <pc:sldMk cId="2085975609" sldId="267"/>
        </pc:sldMkLst>
      </pc:sldChg>
      <pc:sldChg chg="modSp new mod">
        <pc:chgData name="Ma Zhaoyuan" userId="52f0bd0a97ec5d39" providerId="LiveId" clId="{0411EDA0-1EF5-4F10-B87A-0A641025C8E2}" dt="2021-08-14T21:32:12.480" v="1219" actId="21"/>
        <pc:sldMkLst>
          <pc:docMk/>
          <pc:sldMk cId="2826150584" sldId="268"/>
        </pc:sldMkLst>
        <pc:spChg chg="mod">
          <ac:chgData name="Ma Zhaoyuan" userId="52f0bd0a97ec5d39" providerId="LiveId" clId="{0411EDA0-1EF5-4F10-B87A-0A641025C8E2}" dt="2021-08-14T21:15:57.231" v="721" actId="20577"/>
          <ac:spMkLst>
            <pc:docMk/>
            <pc:sldMk cId="2826150584" sldId="268"/>
            <ac:spMk id="2" creationId="{130B9B98-BAF6-4F41-97F0-B60719FD0DB9}"/>
          </ac:spMkLst>
        </pc:spChg>
        <pc:spChg chg="mod">
          <ac:chgData name="Ma Zhaoyuan" userId="52f0bd0a97ec5d39" providerId="LiveId" clId="{0411EDA0-1EF5-4F10-B87A-0A641025C8E2}" dt="2021-08-14T21:32:12.480" v="1219" actId="21"/>
          <ac:spMkLst>
            <pc:docMk/>
            <pc:sldMk cId="2826150584" sldId="268"/>
            <ac:spMk id="3" creationId="{B2BA55CA-30B0-4596-8182-03D6C9C5E0A8}"/>
          </ac:spMkLst>
        </pc:spChg>
      </pc:sldChg>
      <pc:sldChg chg="del">
        <pc:chgData name="Ma Zhaoyuan" userId="52f0bd0a97ec5d39" providerId="LiveId" clId="{0411EDA0-1EF5-4F10-B87A-0A641025C8E2}" dt="2021-08-14T20:03:19.793" v="63" actId="2696"/>
        <pc:sldMkLst>
          <pc:docMk/>
          <pc:sldMk cId="4256239626" sldId="268"/>
        </pc:sldMkLst>
      </pc:sldChg>
      <pc:sldChg chg="modSp new mod">
        <pc:chgData name="Ma Zhaoyuan" userId="52f0bd0a97ec5d39" providerId="LiveId" clId="{0411EDA0-1EF5-4F10-B87A-0A641025C8E2}" dt="2021-08-14T21:36:24.119" v="1497" actId="20577"/>
        <pc:sldMkLst>
          <pc:docMk/>
          <pc:sldMk cId="32600951" sldId="269"/>
        </pc:sldMkLst>
        <pc:spChg chg="mod">
          <ac:chgData name="Ma Zhaoyuan" userId="52f0bd0a97ec5d39" providerId="LiveId" clId="{0411EDA0-1EF5-4F10-B87A-0A641025C8E2}" dt="2021-08-14T21:32:20.293" v="1247" actId="20577"/>
          <ac:spMkLst>
            <pc:docMk/>
            <pc:sldMk cId="32600951" sldId="269"/>
            <ac:spMk id="2" creationId="{8AA5860E-3D50-4973-B0A7-7D0F4D43FB9A}"/>
          </ac:spMkLst>
        </pc:spChg>
        <pc:spChg chg="mod">
          <ac:chgData name="Ma Zhaoyuan" userId="52f0bd0a97ec5d39" providerId="LiveId" clId="{0411EDA0-1EF5-4F10-B87A-0A641025C8E2}" dt="2021-08-14T21:36:24.119" v="1497" actId="20577"/>
          <ac:spMkLst>
            <pc:docMk/>
            <pc:sldMk cId="32600951" sldId="269"/>
            <ac:spMk id="3" creationId="{2B867C5A-C3A5-4BFA-901D-D541AC11EDB7}"/>
          </ac:spMkLst>
        </pc:spChg>
      </pc:sldChg>
    </pc:docChg>
  </pc:docChgLst>
  <pc:docChgLst>
    <pc:chgData name="Ma Zhaoyuan" userId="52f0bd0a97ec5d39" providerId="LiveId" clId="{19600D13-D0DB-4310-BA8E-ADA740AEA9BA}"/>
    <pc:docChg chg="undo custSel addSld modSld">
      <pc:chgData name="Ma Zhaoyuan" userId="52f0bd0a97ec5d39" providerId="LiveId" clId="{19600D13-D0DB-4310-BA8E-ADA740AEA9BA}" dt="2021-07-26T18:11:36.073" v="1666" actId="113"/>
      <pc:docMkLst>
        <pc:docMk/>
      </pc:docMkLst>
      <pc:sldChg chg="addSp delSp modSp new mod">
        <pc:chgData name="Ma Zhaoyuan" userId="52f0bd0a97ec5d39" providerId="LiveId" clId="{19600D13-D0DB-4310-BA8E-ADA740AEA9BA}" dt="2021-07-25T23:41:56.140" v="1044" actId="20577"/>
        <pc:sldMkLst>
          <pc:docMk/>
          <pc:sldMk cId="141838026" sldId="265"/>
        </pc:sldMkLst>
        <pc:spChg chg="mod">
          <ac:chgData name="Ma Zhaoyuan" userId="52f0bd0a97ec5d39" providerId="LiveId" clId="{19600D13-D0DB-4310-BA8E-ADA740AEA9BA}" dt="2021-07-24T16:11:56.215" v="56" actId="20577"/>
          <ac:spMkLst>
            <pc:docMk/>
            <pc:sldMk cId="141838026" sldId="265"/>
            <ac:spMk id="2" creationId="{16DF418D-BB10-4B48-B633-CCE36644D1C5}"/>
          </ac:spMkLst>
        </pc:spChg>
        <pc:spChg chg="mod">
          <ac:chgData name="Ma Zhaoyuan" userId="52f0bd0a97ec5d39" providerId="LiveId" clId="{19600D13-D0DB-4310-BA8E-ADA740AEA9BA}" dt="2021-07-25T23:41:56.140" v="1044" actId="20577"/>
          <ac:spMkLst>
            <pc:docMk/>
            <pc:sldMk cId="141838026" sldId="265"/>
            <ac:spMk id="3" creationId="{1212999C-AE8C-40C0-A136-DA7507571482}"/>
          </ac:spMkLst>
        </pc:spChg>
        <pc:picChg chg="add del mod">
          <ac:chgData name="Ma Zhaoyuan" userId="52f0bd0a97ec5d39" providerId="LiveId" clId="{19600D13-D0DB-4310-BA8E-ADA740AEA9BA}" dt="2021-07-25T22:09:33.027" v="397" actId="21"/>
          <ac:picMkLst>
            <pc:docMk/>
            <pc:sldMk cId="141838026" sldId="265"/>
            <ac:picMk id="5" creationId="{05993C03-F3EA-4EFF-B558-84FF64A08741}"/>
          </ac:picMkLst>
        </pc:picChg>
        <pc:picChg chg="add del mod">
          <ac:chgData name="Ma Zhaoyuan" userId="52f0bd0a97ec5d39" providerId="LiveId" clId="{19600D13-D0DB-4310-BA8E-ADA740AEA9BA}" dt="2021-07-25T22:09:47.570" v="402" actId="478"/>
          <ac:picMkLst>
            <pc:docMk/>
            <pc:sldMk cId="141838026" sldId="265"/>
            <ac:picMk id="6" creationId="{E08CE1AF-C564-437A-9272-68011C4A45A0}"/>
          </ac:picMkLst>
        </pc:picChg>
        <pc:picChg chg="add mod">
          <ac:chgData name="Ma Zhaoyuan" userId="52f0bd0a97ec5d39" providerId="LiveId" clId="{19600D13-D0DB-4310-BA8E-ADA740AEA9BA}" dt="2021-07-25T22:09:51.945" v="404" actId="1076"/>
          <ac:picMkLst>
            <pc:docMk/>
            <pc:sldMk cId="141838026" sldId="265"/>
            <ac:picMk id="8" creationId="{8E41D2CC-FF84-43E6-BAD5-77A4A54F139F}"/>
          </ac:picMkLst>
        </pc:picChg>
      </pc:sldChg>
      <pc:sldChg chg="modSp new mod">
        <pc:chgData name="Ma Zhaoyuan" userId="52f0bd0a97ec5d39" providerId="LiveId" clId="{19600D13-D0DB-4310-BA8E-ADA740AEA9BA}" dt="2021-07-26T18:11:36.073" v="1666" actId="113"/>
        <pc:sldMkLst>
          <pc:docMk/>
          <pc:sldMk cId="3399886862" sldId="266"/>
        </pc:sldMkLst>
        <pc:spChg chg="mod">
          <ac:chgData name="Ma Zhaoyuan" userId="52f0bd0a97ec5d39" providerId="LiveId" clId="{19600D13-D0DB-4310-BA8E-ADA740AEA9BA}" dt="2021-07-25T22:20:55.504" v="602"/>
          <ac:spMkLst>
            <pc:docMk/>
            <pc:sldMk cId="3399886862" sldId="266"/>
            <ac:spMk id="2" creationId="{BD0E35E9-E368-41F0-A115-CBB405EA7871}"/>
          </ac:spMkLst>
        </pc:spChg>
        <pc:spChg chg="mod">
          <ac:chgData name="Ma Zhaoyuan" userId="52f0bd0a97ec5d39" providerId="LiveId" clId="{19600D13-D0DB-4310-BA8E-ADA740AEA9BA}" dt="2021-07-26T18:11:36.073" v="1666" actId="113"/>
          <ac:spMkLst>
            <pc:docMk/>
            <pc:sldMk cId="3399886862" sldId="266"/>
            <ac:spMk id="3" creationId="{7F77DAD0-4269-49BE-8DE5-95B2E84E77FF}"/>
          </ac:spMkLst>
        </pc:spChg>
      </pc:sldChg>
      <pc:sldChg chg="modSp new mod">
        <pc:chgData name="Ma Zhaoyuan" userId="52f0bd0a97ec5d39" providerId="LiveId" clId="{19600D13-D0DB-4310-BA8E-ADA740AEA9BA}" dt="2021-07-26T18:11:18.514" v="1665" actId="20577"/>
        <pc:sldMkLst>
          <pc:docMk/>
          <pc:sldMk cId="2095779156" sldId="267"/>
        </pc:sldMkLst>
        <pc:spChg chg="mod">
          <ac:chgData name="Ma Zhaoyuan" userId="52f0bd0a97ec5d39" providerId="LiveId" clId="{19600D13-D0DB-4310-BA8E-ADA740AEA9BA}" dt="2021-07-25T23:40:23.699" v="809"/>
          <ac:spMkLst>
            <pc:docMk/>
            <pc:sldMk cId="2095779156" sldId="267"/>
            <ac:spMk id="2" creationId="{4A081A56-0159-4992-AE03-A6FA9DB96177}"/>
          </ac:spMkLst>
        </pc:spChg>
        <pc:spChg chg="mod">
          <ac:chgData name="Ma Zhaoyuan" userId="52f0bd0a97ec5d39" providerId="LiveId" clId="{19600D13-D0DB-4310-BA8E-ADA740AEA9BA}" dt="2021-07-26T18:11:18.514" v="1665" actId="20577"/>
          <ac:spMkLst>
            <pc:docMk/>
            <pc:sldMk cId="2095779156" sldId="267"/>
            <ac:spMk id="3" creationId="{9ED73524-CF07-4942-8CA6-BD1AE23CF319}"/>
          </ac:spMkLst>
        </pc:spChg>
      </pc:sldChg>
    </pc:docChg>
  </pc:docChgLst>
  <pc:docChgLst>
    <pc:chgData name="Ma Zhaoyuan" userId="52f0bd0a97ec5d39" providerId="LiveId" clId="{67332C9E-1604-49BF-9309-38AE525B2CD5}"/>
    <pc:docChg chg="undo custSel modSld">
      <pc:chgData name="Ma Zhaoyuan" userId="52f0bd0a97ec5d39" providerId="LiveId" clId="{67332C9E-1604-49BF-9309-38AE525B2CD5}" dt="2021-10-27T04:25:21.495" v="542" actId="20577"/>
      <pc:docMkLst>
        <pc:docMk/>
      </pc:docMkLst>
      <pc:sldChg chg="addSp delSp modSp mod">
        <pc:chgData name="Ma Zhaoyuan" userId="52f0bd0a97ec5d39" providerId="LiveId" clId="{67332C9E-1604-49BF-9309-38AE525B2CD5}" dt="2021-10-27T04:25:21.495" v="542" actId="20577"/>
        <pc:sldMkLst>
          <pc:docMk/>
          <pc:sldMk cId="3136590440" sldId="257"/>
        </pc:sldMkLst>
        <pc:spChg chg="mod">
          <ac:chgData name="Ma Zhaoyuan" userId="52f0bd0a97ec5d39" providerId="LiveId" clId="{67332C9E-1604-49BF-9309-38AE525B2CD5}" dt="2021-10-27T04:25:21.495" v="542" actId="20577"/>
          <ac:spMkLst>
            <pc:docMk/>
            <pc:sldMk cId="3136590440" sldId="257"/>
            <ac:spMk id="3" creationId="{585E26BC-DDC3-46B2-93D8-145E61DF02D8}"/>
          </ac:spMkLst>
        </pc:spChg>
        <pc:spChg chg="del mod">
          <ac:chgData name="Ma Zhaoyuan" userId="52f0bd0a97ec5d39" providerId="LiveId" clId="{67332C9E-1604-49BF-9309-38AE525B2CD5}" dt="2021-10-27T03:56:59.143" v="8" actId="478"/>
          <ac:spMkLst>
            <pc:docMk/>
            <pc:sldMk cId="3136590440" sldId="257"/>
            <ac:spMk id="11" creationId="{BD2CE675-5664-4681-9E75-792BE5195660}"/>
          </ac:spMkLst>
        </pc:spChg>
        <pc:spChg chg="del">
          <ac:chgData name="Ma Zhaoyuan" userId="52f0bd0a97ec5d39" providerId="LiveId" clId="{67332C9E-1604-49BF-9309-38AE525B2CD5}" dt="2021-10-27T03:57:09.006" v="11" actId="478"/>
          <ac:spMkLst>
            <pc:docMk/>
            <pc:sldMk cId="3136590440" sldId="257"/>
            <ac:spMk id="17" creationId="{D44067DC-3DB0-4F51-901E-B267B9C2B3A0}"/>
          </ac:spMkLst>
        </pc:spChg>
        <pc:spChg chg="del">
          <ac:chgData name="Ma Zhaoyuan" userId="52f0bd0a97ec5d39" providerId="LiveId" clId="{67332C9E-1604-49BF-9309-38AE525B2CD5}" dt="2021-10-27T03:57:07.250" v="10" actId="478"/>
          <ac:spMkLst>
            <pc:docMk/>
            <pc:sldMk cId="3136590440" sldId="257"/>
            <ac:spMk id="18" creationId="{165F573B-66E2-478A-B3E6-8F04C72CC4F3}"/>
          </ac:spMkLst>
        </pc:spChg>
        <pc:spChg chg="add mod">
          <ac:chgData name="Ma Zhaoyuan" userId="52f0bd0a97ec5d39" providerId="LiveId" clId="{67332C9E-1604-49BF-9309-38AE525B2CD5}" dt="2021-10-27T04:18:34.959" v="188" actId="1076"/>
          <ac:spMkLst>
            <pc:docMk/>
            <pc:sldMk cId="3136590440" sldId="257"/>
            <ac:spMk id="23" creationId="{9FDBC571-7CAE-42B1-93A5-2A4A7C71A8F2}"/>
          </ac:spMkLst>
        </pc:spChg>
        <pc:spChg chg="add mod">
          <ac:chgData name="Ma Zhaoyuan" userId="52f0bd0a97ec5d39" providerId="LiveId" clId="{67332C9E-1604-49BF-9309-38AE525B2CD5}" dt="2021-10-27T04:15:46.269" v="167" actId="1076"/>
          <ac:spMkLst>
            <pc:docMk/>
            <pc:sldMk cId="3136590440" sldId="257"/>
            <ac:spMk id="26" creationId="{7F212C1B-D90C-48BB-B802-AA48270C2884}"/>
          </ac:spMkLst>
        </pc:spChg>
        <pc:spChg chg="add del mod">
          <ac:chgData name="Ma Zhaoyuan" userId="52f0bd0a97ec5d39" providerId="LiveId" clId="{67332C9E-1604-49BF-9309-38AE525B2CD5}" dt="2021-10-27T04:18:00.035" v="174"/>
          <ac:spMkLst>
            <pc:docMk/>
            <pc:sldMk cId="3136590440" sldId="257"/>
            <ac:spMk id="27" creationId="{C00AD2E5-9BEB-4D2F-971C-0590CC1706D0}"/>
          </ac:spMkLst>
        </pc:spChg>
        <pc:spChg chg="add mod">
          <ac:chgData name="Ma Zhaoyuan" userId="52f0bd0a97ec5d39" providerId="LiveId" clId="{67332C9E-1604-49BF-9309-38AE525B2CD5}" dt="2021-10-27T04:18:32.060" v="187" actId="14100"/>
          <ac:spMkLst>
            <pc:docMk/>
            <pc:sldMk cId="3136590440" sldId="257"/>
            <ac:spMk id="28" creationId="{076C3666-55CA-47CA-945E-42DAA2725543}"/>
          </ac:spMkLst>
        </pc:spChg>
        <pc:spChg chg="add mod">
          <ac:chgData name="Ma Zhaoyuan" userId="52f0bd0a97ec5d39" providerId="LiveId" clId="{67332C9E-1604-49BF-9309-38AE525B2CD5}" dt="2021-10-27T04:18:47.093" v="210" actId="20577"/>
          <ac:spMkLst>
            <pc:docMk/>
            <pc:sldMk cId="3136590440" sldId="257"/>
            <ac:spMk id="29" creationId="{8F5FCF43-3F50-4266-963D-0DD99DE55D8C}"/>
          </ac:spMkLst>
        </pc:spChg>
        <pc:picChg chg="del">
          <ac:chgData name="Ma Zhaoyuan" userId="52f0bd0a97ec5d39" providerId="LiveId" clId="{67332C9E-1604-49BF-9309-38AE525B2CD5}" dt="2021-10-27T03:56:38.874" v="4" actId="478"/>
          <ac:picMkLst>
            <pc:docMk/>
            <pc:sldMk cId="3136590440" sldId="257"/>
            <ac:picMk id="5" creationId="{DE80785C-00C3-4E96-8D8E-D8571F984754}"/>
          </ac:picMkLst>
        </pc:picChg>
        <pc:picChg chg="del">
          <ac:chgData name="Ma Zhaoyuan" userId="52f0bd0a97ec5d39" providerId="LiveId" clId="{67332C9E-1604-49BF-9309-38AE525B2CD5}" dt="2021-10-27T03:56:36.637" v="0" actId="478"/>
          <ac:picMkLst>
            <pc:docMk/>
            <pc:sldMk cId="3136590440" sldId="257"/>
            <ac:picMk id="7" creationId="{8951C85B-8326-4F0F-81E9-C1A9E75E122D}"/>
          </ac:picMkLst>
        </pc:picChg>
        <pc:picChg chg="add del mod modCrop">
          <ac:chgData name="Ma Zhaoyuan" userId="52f0bd0a97ec5d39" providerId="LiveId" clId="{67332C9E-1604-49BF-9309-38AE525B2CD5}" dt="2021-10-27T04:06:20.487" v="130" actId="478"/>
          <ac:picMkLst>
            <pc:docMk/>
            <pc:sldMk cId="3136590440" sldId="257"/>
            <ac:picMk id="8" creationId="{DB08AF3D-6935-4717-962C-7963B694D87D}"/>
          </ac:picMkLst>
        </pc:picChg>
        <pc:picChg chg="del mod">
          <ac:chgData name="Ma Zhaoyuan" userId="52f0bd0a97ec5d39" providerId="LiveId" clId="{67332C9E-1604-49BF-9309-38AE525B2CD5}" dt="2021-10-27T03:57:05.484" v="9" actId="478"/>
          <ac:picMkLst>
            <pc:docMk/>
            <pc:sldMk cId="3136590440" sldId="257"/>
            <ac:picMk id="9" creationId="{32BF3A0D-CD60-4594-B41D-4DB908F8A349}"/>
          </ac:picMkLst>
        </pc:picChg>
        <pc:picChg chg="del">
          <ac:chgData name="Ma Zhaoyuan" userId="52f0bd0a97ec5d39" providerId="LiveId" clId="{67332C9E-1604-49BF-9309-38AE525B2CD5}" dt="2021-10-27T03:56:38.458" v="3" actId="478"/>
          <ac:picMkLst>
            <pc:docMk/>
            <pc:sldMk cId="3136590440" sldId="257"/>
            <ac:picMk id="10" creationId="{308B13B5-B139-4067-8C2A-EDFE839DFD1A}"/>
          </ac:picMkLst>
        </pc:picChg>
        <pc:picChg chg="del">
          <ac:chgData name="Ma Zhaoyuan" userId="52f0bd0a97ec5d39" providerId="LiveId" clId="{67332C9E-1604-49BF-9309-38AE525B2CD5}" dt="2021-10-27T03:56:37.369" v="1" actId="478"/>
          <ac:picMkLst>
            <pc:docMk/>
            <pc:sldMk cId="3136590440" sldId="257"/>
            <ac:picMk id="12" creationId="{8240AD8F-B3D0-4943-9CDC-B7C5FDC43362}"/>
          </ac:picMkLst>
        </pc:picChg>
        <pc:picChg chg="del">
          <ac:chgData name="Ma Zhaoyuan" userId="52f0bd0a97ec5d39" providerId="LiveId" clId="{67332C9E-1604-49BF-9309-38AE525B2CD5}" dt="2021-10-27T03:56:37.897" v="2" actId="478"/>
          <ac:picMkLst>
            <pc:docMk/>
            <pc:sldMk cId="3136590440" sldId="257"/>
            <ac:picMk id="14" creationId="{4940D11A-ECDE-4A7C-B2B1-BBBD8536CFDE}"/>
          </ac:picMkLst>
        </pc:picChg>
        <pc:picChg chg="add mod modCrop">
          <ac:chgData name="Ma Zhaoyuan" userId="52f0bd0a97ec5d39" providerId="LiveId" clId="{67332C9E-1604-49BF-9309-38AE525B2CD5}" dt="2021-10-27T04:18:16.350" v="184" actId="1076"/>
          <ac:picMkLst>
            <pc:docMk/>
            <pc:sldMk cId="3136590440" sldId="257"/>
            <ac:picMk id="15" creationId="{2BF538AF-E0A5-49EB-AF1B-ECA34642F527}"/>
          </ac:picMkLst>
        </pc:picChg>
        <pc:picChg chg="add del">
          <ac:chgData name="Ma Zhaoyuan" userId="52f0bd0a97ec5d39" providerId="LiveId" clId="{67332C9E-1604-49BF-9309-38AE525B2CD5}" dt="2021-10-27T04:14:28.209" v="140" actId="22"/>
          <ac:picMkLst>
            <pc:docMk/>
            <pc:sldMk cId="3136590440" sldId="257"/>
            <ac:picMk id="25" creationId="{6F780FE6-D9A5-4C4E-8981-E1A854A2DFB9}"/>
          </ac:picMkLst>
        </pc:picChg>
        <pc:cxnChg chg="del mod">
          <ac:chgData name="Ma Zhaoyuan" userId="52f0bd0a97ec5d39" providerId="LiveId" clId="{67332C9E-1604-49BF-9309-38AE525B2CD5}" dt="2021-10-27T03:57:09.006" v="11" actId="478"/>
          <ac:cxnSpMkLst>
            <pc:docMk/>
            <pc:sldMk cId="3136590440" sldId="257"/>
            <ac:cxnSpMk id="16" creationId="{652DF949-9EE9-457A-8ACF-278010672452}"/>
          </ac:cxnSpMkLst>
        </pc:cxnChg>
        <pc:cxnChg chg="add mod">
          <ac:chgData name="Ma Zhaoyuan" userId="52f0bd0a97ec5d39" providerId="LiveId" clId="{67332C9E-1604-49BF-9309-38AE525B2CD5}" dt="2021-10-27T04:18:16.350" v="184" actId="1076"/>
          <ac:cxnSpMkLst>
            <pc:docMk/>
            <pc:sldMk cId="3136590440" sldId="257"/>
            <ac:cxnSpMk id="20" creationId="{CE8EA535-CD50-48DA-832D-FE72E593A205}"/>
          </ac:cxnSpMkLst>
        </pc:cxnChg>
        <pc:cxnChg chg="add">
          <ac:chgData name="Ma Zhaoyuan" userId="52f0bd0a97ec5d39" providerId="LiveId" clId="{67332C9E-1604-49BF-9309-38AE525B2CD5}" dt="2021-10-27T04:12:53.750" v="137" actId="11529"/>
          <ac:cxnSpMkLst>
            <pc:docMk/>
            <pc:sldMk cId="3136590440" sldId="257"/>
            <ac:cxnSpMk id="22" creationId="{48DDDF97-655C-4D7E-B810-72CF518F17BA}"/>
          </ac:cxnSpMkLst>
        </pc:cxnChg>
      </pc:sldChg>
      <pc:sldChg chg="modSp mod">
        <pc:chgData name="Ma Zhaoyuan" userId="52f0bd0a97ec5d39" providerId="LiveId" clId="{67332C9E-1604-49BF-9309-38AE525B2CD5}" dt="2021-10-27T03:57:13.459" v="13" actId="20577"/>
        <pc:sldMkLst>
          <pc:docMk/>
          <pc:sldMk cId="769489404" sldId="258"/>
        </pc:sldMkLst>
        <pc:spChg chg="mod">
          <ac:chgData name="Ma Zhaoyuan" userId="52f0bd0a97ec5d39" providerId="LiveId" clId="{67332C9E-1604-49BF-9309-38AE525B2CD5}" dt="2021-10-27T03:57:13.459" v="13" actId="20577"/>
          <ac:spMkLst>
            <pc:docMk/>
            <pc:sldMk cId="769489404" sldId="258"/>
            <ac:spMk id="3" creationId="{818BAB9A-8788-47FD-A3D3-8B8B7F9AEC80}"/>
          </ac:spMkLst>
        </pc:spChg>
      </pc:sldChg>
      <pc:sldChg chg="modSp mod">
        <pc:chgData name="Ma Zhaoyuan" userId="52f0bd0a97ec5d39" providerId="LiveId" clId="{67332C9E-1604-49BF-9309-38AE525B2CD5}" dt="2021-10-27T03:57:11.594" v="12" actId="20577"/>
        <pc:sldMkLst>
          <pc:docMk/>
          <pc:sldMk cId="1545918692" sldId="259"/>
        </pc:sldMkLst>
        <pc:spChg chg="mod">
          <ac:chgData name="Ma Zhaoyuan" userId="52f0bd0a97ec5d39" providerId="LiveId" clId="{67332C9E-1604-49BF-9309-38AE525B2CD5}" dt="2021-10-27T03:57:11.594" v="12" actId="20577"/>
          <ac:spMkLst>
            <pc:docMk/>
            <pc:sldMk cId="1545918692" sldId="259"/>
            <ac:spMk id="3" creationId="{44E3090F-168F-4345-8134-545F93ADDAF3}"/>
          </ac:spMkLst>
        </pc:spChg>
      </pc:sldChg>
    </pc:docChg>
  </pc:docChgLst>
  <pc:docChgLst>
    <pc:chgData name="Ma Zhaoyuan" userId="52f0bd0a97ec5d39" providerId="LiveId" clId="{25308202-8C48-4EAE-8B2B-D4B6EF5CD092}"/>
    <pc:docChg chg="custSel modSld">
      <pc:chgData name="Ma Zhaoyuan" userId="52f0bd0a97ec5d39" providerId="LiveId" clId="{25308202-8C48-4EAE-8B2B-D4B6EF5CD092}" dt="2021-09-30T12:55:32.064" v="375" actId="20577"/>
      <pc:docMkLst>
        <pc:docMk/>
      </pc:docMkLst>
      <pc:sldChg chg="modSp mod">
        <pc:chgData name="Ma Zhaoyuan" userId="52f0bd0a97ec5d39" providerId="LiveId" clId="{25308202-8C48-4EAE-8B2B-D4B6EF5CD092}" dt="2021-09-30T12:55:32.064" v="375" actId="20577"/>
        <pc:sldMkLst>
          <pc:docMk/>
          <pc:sldMk cId="3136590440" sldId="257"/>
        </pc:sldMkLst>
        <pc:spChg chg="mod">
          <ac:chgData name="Ma Zhaoyuan" userId="52f0bd0a97ec5d39" providerId="LiveId" clId="{25308202-8C48-4EAE-8B2B-D4B6EF5CD092}" dt="2021-09-30T12:55:32.064" v="375" actId="20577"/>
          <ac:spMkLst>
            <pc:docMk/>
            <pc:sldMk cId="3136590440" sldId="257"/>
            <ac:spMk id="3" creationId="{585E26BC-DDC3-46B2-93D8-145E61DF02D8}"/>
          </ac:spMkLst>
        </pc:spChg>
      </pc:sldChg>
    </pc:docChg>
  </pc:docChgLst>
  <pc:docChgLst>
    <pc:chgData name="Ma Zhaoyuan" userId="52f0bd0a97ec5d39" providerId="LiveId" clId="{E9A0F09B-E60D-4475-A88F-87FD01CFD390}"/>
    <pc:docChg chg="undo custSel addSld delSld modSld">
      <pc:chgData name="Ma Zhaoyuan" userId="52f0bd0a97ec5d39" providerId="LiveId" clId="{E9A0F09B-E60D-4475-A88F-87FD01CFD390}" dt="2021-09-06T23:05:48.208" v="1817" actId="20577"/>
      <pc:docMkLst>
        <pc:docMk/>
      </pc:docMkLst>
      <pc:sldChg chg="modSp mod">
        <pc:chgData name="Ma Zhaoyuan" userId="52f0bd0a97ec5d39" providerId="LiveId" clId="{E9A0F09B-E60D-4475-A88F-87FD01CFD390}" dt="2021-09-02T03:52:16.266" v="3" actId="20577"/>
        <pc:sldMkLst>
          <pc:docMk/>
          <pc:sldMk cId="4214957899" sldId="256"/>
        </pc:sldMkLst>
        <pc:spChg chg="mod">
          <ac:chgData name="Ma Zhaoyuan" userId="52f0bd0a97ec5d39" providerId="LiveId" clId="{E9A0F09B-E60D-4475-A88F-87FD01CFD390}" dt="2021-09-02T03:52:16.266" v="3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addSp modSp mod">
        <pc:chgData name="Ma Zhaoyuan" userId="52f0bd0a97ec5d39" providerId="LiveId" clId="{E9A0F09B-E60D-4475-A88F-87FD01CFD390}" dt="2021-09-02T12:41:27.807" v="972" actId="20577"/>
        <pc:sldMkLst>
          <pc:docMk/>
          <pc:sldMk cId="3136590440" sldId="257"/>
        </pc:sldMkLst>
        <pc:spChg chg="mod">
          <ac:chgData name="Ma Zhaoyuan" userId="52f0bd0a97ec5d39" providerId="LiveId" clId="{E9A0F09B-E60D-4475-A88F-87FD01CFD390}" dt="2021-09-02T12:41:27.807" v="972" actId="20577"/>
          <ac:spMkLst>
            <pc:docMk/>
            <pc:sldMk cId="3136590440" sldId="257"/>
            <ac:spMk id="3" creationId="{585E26BC-DDC3-46B2-93D8-145E61DF02D8}"/>
          </ac:spMkLst>
        </pc:spChg>
        <pc:spChg chg="add mod">
          <ac:chgData name="Ma Zhaoyuan" userId="52f0bd0a97ec5d39" providerId="LiveId" clId="{E9A0F09B-E60D-4475-A88F-87FD01CFD390}" dt="2021-09-02T12:32:32.891" v="755" actId="164"/>
          <ac:spMkLst>
            <pc:docMk/>
            <pc:sldMk cId="3136590440" sldId="257"/>
            <ac:spMk id="5" creationId="{60584A90-73A7-4FC0-8BD5-D84B05595B33}"/>
          </ac:spMkLst>
        </pc:spChg>
        <pc:spChg chg="add mod">
          <ac:chgData name="Ma Zhaoyuan" userId="52f0bd0a97ec5d39" providerId="LiveId" clId="{E9A0F09B-E60D-4475-A88F-87FD01CFD390}" dt="2021-09-02T12:32:32.891" v="755" actId="164"/>
          <ac:spMkLst>
            <pc:docMk/>
            <pc:sldMk cId="3136590440" sldId="257"/>
            <ac:spMk id="6" creationId="{9CF921EF-6398-4574-8F30-E5B793F74387}"/>
          </ac:spMkLst>
        </pc:spChg>
        <pc:spChg chg="mod">
          <ac:chgData name="Ma Zhaoyuan" userId="52f0bd0a97ec5d39" providerId="LiveId" clId="{E9A0F09B-E60D-4475-A88F-87FD01CFD390}" dt="2021-09-02T12:33:50.643" v="775" actId="206"/>
          <ac:spMkLst>
            <pc:docMk/>
            <pc:sldMk cId="3136590440" sldId="257"/>
            <ac:spMk id="9" creationId="{93F96DE1-A76B-4B02-B1B1-9AF5E1837F1A}"/>
          </ac:spMkLst>
        </pc:spChg>
        <pc:spChg chg="mod">
          <ac:chgData name="Ma Zhaoyuan" userId="52f0bd0a97ec5d39" providerId="LiveId" clId="{E9A0F09B-E60D-4475-A88F-87FD01CFD390}" dt="2021-09-02T12:33:50.643" v="775" actId="206"/>
          <ac:spMkLst>
            <pc:docMk/>
            <pc:sldMk cId="3136590440" sldId="257"/>
            <ac:spMk id="10" creationId="{4E6E0E54-617E-40EA-A67B-2627C0077E73}"/>
          </ac:spMkLst>
        </pc:spChg>
        <pc:spChg chg="add mod">
          <ac:chgData name="Ma Zhaoyuan" userId="52f0bd0a97ec5d39" providerId="LiveId" clId="{E9A0F09B-E60D-4475-A88F-87FD01CFD390}" dt="2021-09-02T12:34:33.189" v="782" actId="1076"/>
          <ac:spMkLst>
            <pc:docMk/>
            <pc:sldMk cId="3136590440" sldId="257"/>
            <ac:spMk id="11" creationId="{B1F2053F-981F-45AD-805A-FFA9115CF82A}"/>
          </ac:spMkLst>
        </pc:spChg>
        <pc:grpChg chg="add mod ord">
          <ac:chgData name="Ma Zhaoyuan" userId="52f0bd0a97ec5d39" providerId="LiveId" clId="{E9A0F09B-E60D-4475-A88F-87FD01CFD390}" dt="2021-09-02T12:32:43.491" v="759" actId="166"/>
          <ac:grpSpMkLst>
            <pc:docMk/>
            <pc:sldMk cId="3136590440" sldId="257"/>
            <ac:grpSpMk id="7" creationId="{35BA6A8B-00C7-4FA7-B4FF-7A4C6B41CA39}"/>
          </ac:grpSpMkLst>
        </pc:grpChg>
        <pc:grpChg chg="add mod ord">
          <ac:chgData name="Ma Zhaoyuan" userId="52f0bd0a97ec5d39" providerId="LiveId" clId="{E9A0F09B-E60D-4475-A88F-87FD01CFD390}" dt="2021-09-02T12:34:29.637" v="781" actId="1076"/>
          <ac:grpSpMkLst>
            <pc:docMk/>
            <pc:sldMk cId="3136590440" sldId="257"/>
            <ac:grpSpMk id="8" creationId="{25BAFCA1-8108-4CD7-833E-075F74D34E85}"/>
          </ac:grpSpMkLst>
        </pc:grpChg>
      </pc:sldChg>
      <pc:sldChg chg="del">
        <pc:chgData name="Ma Zhaoyuan" userId="52f0bd0a97ec5d39" providerId="LiveId" clId="{E9A0F09B-E60D-4475-A88F-87FD01CFD390}" dt="2021-09-02T03:53:22.862" v="4" actId="2696"/>
        <pc:sldMkLst>
          <pc:docMk/>
          <pc:sldMk cId="1155486981" sldId="259"/>
        </pc:sldMkLst>
      </pc:sldChg>
      <pc:sldChg chg="del">
        <pc:chgData name="Ma Zhaoyuan" userId="52f0bd0a97ec5d39" providerId="LiveId" clId="{E9A0F09B-E60D-4475-A88F-87FD01CFD390}" dt="2021-09-02T03:53:22.862" v="4" actId="2696"/>
        <pc:sldMkLst>
          <pc:docMk/>
          <pc:sldMk cId="3671377224" sldId="260"/>
        </pc:sldMkLst>
      </pc:sldChg>
      <pc:sldChg chg="del">
        <pc:chgData name="Ma Zhaoyuan" userId="52f0bd0a97ec5d39" providerId="LiveId" clId="{E9A0F09B-E60D-4475-A88F-87FD01CFD390}" dt="2021-09-02T05:00:47.357" v="297" actId="2696"/>
        <pc:sldMkLst>
          <pc:docMk/>
          <pc:sldMk cId="3509453991" sldId="262"/>
        </pc:sldMkLst>
      </pc:sldChg>
      <pc:sldChg chg="del">
        <pc:chgData name="Ma Zhaoyuan" userId="52f0bd0a97ec5d39" providerId="LiveId" clId="{E9A0F09B-E60D-4475-A88F-87FD01CFD390}" dt="2021-09-02T03:53:22.862" v="4" actId="2696"/>
        <pc:sldMkLst>
          <pc:docMk/>
          <pc:sldMk cId="45719129" sldId="263"/>
        </pc:sldMkLst>
      </pc:sldChg>
      <pc:sldChg chg="del">
        <pc:chgData name="Ma Zhaoyuan" userId="52f0bd0a97ec5d39" providerId="LiveId" clId="{E9A0F09B-E60D-4475-A88F-87FD01CFD390}" dt="2021-09-02T03:53:22.862" v="4" actId="2696"/>
        <pc:sldMkLst>
          <pc:docMk/>
          <pc:sldMk cId="1198827402" sldId="264"/>
        </pc:sldMkLst>
      </pc:sldChg>
      <pc:sldChg chg="del">
        <pc:chgData name="Ma Zhaoyuan" userId="52f0bd0a97ec5d39" providerId="LiveId" clId="{E9A0F09B-E60D-4475-A88F-87FD01CFD390}" dt="2021-09-02T03:53:22.862" v="4" actId="2696"/>
        <pc:sldMkLst>
          <pc:docMk/>
          <pc:sldMk cId="1699453418" sldId="265"/>
        </pc:sldMkLst>
      </pc:sldChg>
      <pc:sldChg chg="del">
        <pc:chgData name="Ma Zhaoyuan" userId="52f0bd0a97ec5d39" providerId="LiveId" clId="{E9A0F09B-E60D-4475-A88F-87FD01CFD390}" dt="2021-09-02T03:53:22.862" v="4" actId="2696"/>
        <pc:sldMkLst>
          <pc:docMk/>
          <pc:sldMk cId="2273130132" sldId="266"/>
        </pc:sldMkLst>
      </pc:sldChg>
      <pc:sldChg chg="del">
        <pc:chgData name="Ma Zhaoyuan" userId="52f0bd0a97ec5d39" providerId="LiveId" clId="{E9A0F09B-E60D-4475-A88F-87FD01CFD390}" dt="2021-09-02T03:53:22.862" v="4" actId="2696"/>
        <pc:sldMkLst>
          <pc:docMk/>
          <pc:sldMk cId="4216110964" sldId="267"/>
        </pc:sldMkLst>
      </pc:sldChg>
      <pc:sldChg chg="del">
        <pc:chgData name="Ma Zhaoyuan" userId="52f0bd0a97ec5d39" providerId="LiveId" clId="{E9A0F09B-E60D-4475-A88F-87FD01CFD390}" dt="2021-09-02T03:53:22.862" v="4" actId="2696"/>
        <pc:sldMkLst>
          <pc:docMk/>
          <pc:sldMk cId="4056686023" sldId="268"/>
        </pc:sldMkLst>
      </pc:sldChg>
      <pc:sldChg chg="modSp mod">
        <pc:chgData name="Ma Zhaoyuan" userId="52f0bd0a97ec5d39" providerId="LiveId" clId="{E9A0F09B-E60D-4475-A88F-87FD01CFD390}" dt="2021-09-02T05:13:43.052" v="453" actId="20577"/>
        <pc:sldMkLst>
          <pc:docMk/>
          <pc:sldMk cId="742924916" sldId="269"/>
        </pc:sldMkLst>
        <pc:spChg chg="mod">
          <ac:chgData name="Ma Zhaoyuan" userId="52f0bd0a97ec5d39" providerId="LiveId" clId="{E9A0F09B-E60D-4475-A88F-87FD01CFD390}" dt="2021-09-02T05:13:43.052" v="453" actId="20577"/>
          <ac:spMkLst>
            <pc:docMk/>
            <pc:sldMk cId="742924916" sldId="269"/>
            <ac:spMk id="3" creationId="{9E041337-B95D-4E7C-9860-FB93C5A64674}"/>
          </ac:spMkLst>
        </pc:spChg>
      </pc:sldChg>
      <pc:sldChg chg="modSp new mod">
        <pc:chgData name="Ma Zhaoyuan" userId="52f0bd0a97ec5d39" providerId="LiveId" clId="{E9A0F09B-E60D-4475-A88F-87FD01CFD390}" dt="2021-09-02T12:35:48.616" v="900" actId="20577"/>
        <pc:sldMkLst>
          <pc:docMk/>
          <pc:sldMk cId="3965337483" sldId="270"/>
        </pc:sldMkLst>
        <pc:spChg chg="mod">
          <ac:chgData name="Ma Zhaoyuan" userId="52f0bd0a97ec5d39" providerId="LiveId" clId="{E9A0F09B-E60D-4475-A88F-87FD01CFD390}" dt="2021-09-02T12:35:48.616" v="900" actId="20577"/>
          <ac:spMkLst>
            <pc:docMk/>
            <pc:sldMk cId="3965337483" sldId="270"/>
            <ac:spMk id="3" creationId="{9E248DEF-DD34-489C-8F6C-BF10E949811C}"/>
          </ac:spMkLst>
        </pc:spChg>
      </pc:sldChg>
      <pc:sldChg chg="modSp mod">
        <pc:chgData name="Ma Zhaoyuan" userId="52f0bd0a97ec5d39" providerId="LiveId" clId="{E9A0F09B-E60D-4475-A88F-87FD01CFD390}" dt="2021-09-06T22:49:22.813" v="1518" actId="20577"/>
        <pc:sldMkLst>
          <pc:docMk/>
          <pc:sldMk cId="2605394654" sldId="271"/>
        </pc:sldMkLst>
        <pc:spChg chg="mod">
          <ac:chgData name="Ma Zhaoyuan" userId="52f0bd0a97ec5d39" providerId="LiveId" clId="{E9A0F09B-E60D-4475-A88F-87FD01CFD390}" dt="2021-09-06T22:49:22.813" v="1518" actId="20577"/>
          <ac:spMkLst>
            <pc:docMk/>
            <pc:sldMk cId="2605394654" sldId="271"/>
            <ac:spMk id="3" creationId="{D29E4BA6-CF89-44D9-B383-91742E43A5B0}"/>
          </ac:spMkLst>
        </pc:spChg>
      </pc:sldChg>
      <pc:sldChg chg="addSp delSp modSp new mod">
        <pc:chgData name="Ma Zhaoyuan" userId="52f0bd0a97ec5d39" providerId="LiveId" clId="{E9A0F09B-E60D-4475-A88F-87FD01CFD390}" dt="2021-09-06T22:50:32.674" v="1521" actId="20577"/>
        <pc:sldMkLst>
          <pc:docMk/>
          <pc:sldMk cId="2310195469" sldId="272"/>
        </pc:sldMkLst>
        <pc:spChg chg="del">
          <ac:chgData name="Ma Zhaoyuan" userId="52f0bd0a97ec5d39" providerId="LiveId" clId="{E9A0F09B-E60D-4475-A88F-87FD01CFD390}" dt="2021-09-05T23:57:55.068" v="974"/>
          <ac:spMkLst>
            <pc:docMk/>
            <pc:sldMk cId="2310195469" sldId="272"/>
            <ac:spMk id="3" creationId="{70B89888-58BC-48BC-8E5E-74BE4F85C23A}"/>
          </ac:spMkLst>
        </pc:spChg>
        <pc:spChg chg="mod">
          <ac:chgData name="Ma Zhaoyuan" userId="52f0bd0a97ec5d39" providerId="LiveId" clId="{E9A0F09B-E60D-4475-A88F-87FD01CFD390}" dt="2021-09-06T22:50:32.674" v="1521" actId="20577"/>
          <ac:spMkLst>
            <pc:docMk/>
            <pc:sldMk cId="2310195469" sldId="272"/>
            <ac:spMk id="7" creationId="{B2000452-4DF6-42C8-8BCA-06D359BB7FA5}"/>
          </ac:spMkLst>
        </pc:spChg>
        <pc:picChg chg="add mod">
          <ac:chgData name="Ma Zhaoyuan" userId="52f0bd0a97ec5d39" providerId="LiveId" clId="{E9A0F09B-E60D-4475-A88F-87FD01CFD390}" dt="2021-09-05T23:57:57.003" v="976" actId="962"/>
          <ac:picMkLst>
            <pc:docMk/>
            <pc:sldMk cId="2310195469" sldId="272"/>
            <ac:picMk id="5" creationId="{B31C93A7-2CAA-4A0D-A583-1C7770E6F508}"/>
          </ac:picMkLst>
        </pc:picChg>
      </pc:sldChg>
      <pc:sldChg chg="addSp delSp modSp new mod">
        <pc:chgData name="Ma Zhaoyuan" userId="52f0bd0a97ec5d39" providerId="LiveId" clId="{E9A0F09B-E60D-4475-A88F-87FD01CFD390}" dt="2021-09-06T00:00:35.462" v="1063" actId="1076"/>
        <pc:sldMkLst>
          <pc:docMk/>
          <pc:sldMk cId="3304063131" sldId="273"/>
        </pc:sldMkLst>
        <pc:spChg chg="del">
          <ac:chgData name="Ma Zhaoyuan" userId="52f0bd0a97ec5d39" providerId="LiveId" clId="{E9A0F09B-E60D-4475-A88F-87FD01CFD390}" dt="2021-09-05T23:58:15.116" v="978"/>
          <ac:spMkLst>
            <pc:docMk/>
            <pc:sldMk cId="3304063131" sldId="273"/>
            <ac:spMk id="3" creationId="{7DED508A-BF0B-448D-955F-534B03BE50B0}"/>
          </ac:spMkLst>
        </pc:spChg>
        <pc:spChg chg="add mod">
          <ac:chgData name="Ma Zhaoyuan" userId="52f0bd0a97ec5d39" providerId="LiveId" clId="{E9A0F09B-E60D-4475-A88F-87FD01CFD390}" dt="2021-09-06T00:00:35.462" v="1063" actId="1076"/>
          <ac:spMkLst>
            <pc:docMk/>
            <pc:sldMk cId="3304063131" sldId="273"/>
            <ac:spMk id="6" creationId="{2678DEC6-AD5B-4371-AB8F-2E4A179A0237}"/>
          </ac:spMkLst>
        </pc:spChg>
        <pc:picChg chg="add mod">
          <ac:chgData name="Ma Zhaoyuan" userId="52f0bd0a97ec5d39" providerId="LiveId" clId="{E9A0F09B-E60D-4475-A88F-87FD01CFD390}" dt="2021-09-05T23:58:16.618" v="980" actId="962"/>
          <ac:picMkLst>
            <pc:docMk/>
            <pc:sldMk cId="3304063131" sldId="273"/>
            <ac:picMk id="5" creationId="{64D086A6-DC5D-488B-A099-48033290ABE3}"/>
          </ac:picMkLst>
        </pc:picChg>
      </pc:sldChg>
      <pc:sldChg chg="addSp delSp modSp new mod">
        <pc:chgData name="Ma Zhaoyuan" userId="52f0bd0a97ec5d39" providerId="LiveId" clId="{E9A0F09B-E60D-4475-A88F-87FD01CFD390}" dt="2021-09-06T02:31:25.485" v="1182" actId="14100"/>
        <pc:sldMkLst>
          <pc:docMk/>
          <pc:sldMk cId="3316560395" sldId="274"/>
        </pc:sldMkLst>
        <pc:spChg chg="del">
          <ac:chgData name="Ma Zhaoyuan" userId="52f0bd0a97ec5d39" providerId="LiveId" clId="{E9A0F09B-E60D-4475-A88F-87FD01CFD390}" dt="2021-09-05T23:58:41.247" v="982"/>
          <ac:spMkLst>
            <pc:docMk/>
            <pc:sldMk cId="3316560395" sldId="274"/>
            <ac:spMk id="3" creationId="{71095272-4944-4122-A488-4D2BDB2E7774}"/>
          </ac:spMkLst>
        </pc:spChg>
        <pc:spChg chg="add mod">
          <ac:chgData name="Ma Zhaoyuan" userId="52f0bd0a97ec5d39" providerId="LiveId" clId="{E9A0F09B-E60D-4475-A88F-87FD01CFD390}" dt="2021-09-06T00:01:03.498" v="1080" actId="20577"/>
          <ac:spMkLst>
            <pc:docMk/>
            <pc:sldMk cId="3316560395" sldId="274"/>
            <ac:spMk id="6" creationId="{C0920A69-ADD9-4BD0-A865-0681009927A7}"/>
          </ac:spMkLst>
        </pc:spChg>
        <pc:spChg chg="add mod">
          <ac:chgData name="Ma Zhaoyuan" userId="52f0bd0a97ec5d39" providerId="LiveId" clId="{E9A0F09B-E60D-4475-A88F-87FD01CFD390}" dt="2021-09-06T02:31:09.874" v="1149" actId="1076"/>
          <ac:spMkLst>
            <pc:docMk/>
            <pc:sldMk cId="3316560395" sldId="274"/>
            <ac:spMk id="7" creationId="{D5AEA249-AE63-4373-81A6-D16FF7DB58A1}"/>
          </ac:spMkLst>
        </pc:spChg>
        <pc:spChg chg="add mod">
          <ac:chgData name="Ma Zhaoyuan" userId="52f0bd0a97ec5d39" providerId="LiveId" clId="{E9A0F09B-E60D-4475-A88F-87FD01CFD390}" dt="2021-09-06T02:31:25.485" v="1182" actId="14100"/>
          <ac:spMkLst>
            <pc:docMk/>
            <pc:sldMk cId="3316560395" sldId="274"/>
            <ac:spMk id="8" creationId="{F463D5B5-5152-47C9-8250-96260223274C}"/>
          </ac:spMkLst>
        </pc:spChg>
        <pc:picChg chg="add mod">
          <ac:chgData name="Ma Zhaoyuan" userId="52f0bd0a97ec5d39" providerId="LiveId" clId="{E9A0F09B-E60D-4475-A88F-87FD01CFD390}" dt="2021-09-05T23:58:42.637" v="984" actId="962"/>
          <ac:picMkLst>
            <pc:docMk/>
            <pc:sldMk cId="3316560395" sldId="274"/>
            <ac:picMk id="5" creationId="{9C682EEA-F6BE-41D4-B45A-2C2B5A0981FC}"/>
          </ac:picMkLst>
        </pc:picChg>
      </pc:sldChg>
      <pc:sldChg chg="modSp mod">
        <pc:chgData name="Ma Zhaoyuan" userId="52f0bd0a97ec5d39" providerId="LiveId" clId="{E9A0F09B-E60D-4475-A88F-87FD01CFD390}" dt="2021-09-06T23:05:48.208" v="1817" actId="20577"/>
        <pc:sldMkLst>
          <pc:docMk/>
          <pc:sldMk cId="2208872199" sldId="275"/>
        </pc:sldMkLst>
        <pc:spChg chg="mod">
          <ac:chgData name="Ma Zhaoyuan" userId="52f0bd0a97ec5d39" providerId="LiveId" clId="{E9A0F09B-E60D-4475-A88F-87FD01CFD390}" dt="2021-09-06T23:05:48.208" v="1817" actId="20577"/>
          <ac:spMkLst>
            <pc:docMk/>
            <pc:sldMk cId="2208872199" sldId="275"/>
            <ac:spMk id="3" creationId="{81508526-E941-4EB2-AF67-8E287D69840E}"/>
          </ac:spMkLst>
        </pc:spChg>
      </pc:sldChg>
    </pc:docChg>
  </pc:docChgLst>
  <pc:docChgLst>
    <pc:chgData name="Ma Zhaoyuan" userId="52f0bd0a97ec5d39" providerId="LiveId" clId="{D5505F9C-85FC-45E9-B235-96E692C3FC75}"/>
    <pc:docChg chg="modSld">
      <pc:chgData name="Ma Zhaoyuan" userId="52f0bd0a97ec5d39" providerId="LiveId" clId="{D5505F9C-85FC-45E9-B235-96E692C3FC75}" dt="2021-09-09T12:57:41.184" v="1" actId="20577"/>
      <pc:docMkLst>
        <pc:docMk/>
      </pc:docMkLst>
      <pc:sldChg chg="modSp mod">
        <pc:chgData name="Ma Zhaoyuan" userId="52f0bd0a97ec5d39" providerId="LiveId" clId="{D5505F9C-85FC-45E9-B235-96E692C3FC75}" dt="2021-09-09T12:57:41.184" v="1" actId="20577"/>
        <pc:sldMkLst>
          <pc:docMk/>
          <pc:sldMk cId="4214957899" sldId="256"/>
        </pc:sldMkLst>
        <pc:spChg chg="mod">
          <ac:chgData name="Ma Zhaoyuan" userId="52f0bd0a97ec5d39" providerId="LiveId" clId="{D5505F9C-85FC-45E9-B235-96E692C3FC75}" dt="2021-09-09T12:57:41.184" v="1" actId="20577"/>
          <ac:spMkLst>
            <pc:docMk/>
            <pc:sldMk cId="4214957899" sldId="256"/>
            <ac:spMk id="3" creationId="{DF130B60-0B10-4580-918E-83D2202D8AD5}"/>
          </ac:spMkLst>
        </pc:spChg>
      </pc:sldChg>
    </pc:docChg>
  </pc:docChgLst>
  <pc:docChgLst>
    <pc:chgData name="Ma Zhaoyuan" userId="52f0bd0a97ec5d39" providerId="LiveId" clId="{DDBFB37A-261F-4D01-A6C1-7B413CB3B531}"/>
    <pc:docChg chg="modSld">
      <pc:chgData name="Ma Zhaoyuan" userId="52f0bd0a97ec5d39" providerId="LiveId" clId="{DDBFB37A-261F-4D01-A6C1-7B413CB3B531}" dt="2021-07-09T15:09:09.814" v="4" actId="2085"/>
      <pc:docMkLst>
        <pc:docMk/>
      </pc:docMkLst>
      <pc:sldChg chg="modSp mod">
        <pc:chgData name="Ma Zhaoyuan" userId="52f0bd0a97ec5d39" providerId="LiveId" clId="{DDBFB37A-261F-4D01-A6C1-7B413CB3B531}" dt="2021-07-09T15:09:09.814" v="4" actId="2085"/>
        <pc:sldMkLst>
          <pc:docMk/>
          <pc:sldMk cId="4063132605" sldId="259"/>
        </pc:sldMkLst>
        <pc:spChg chg="mod">
          <ac:chgData name="Ma Zhaoyuan" userId="52f0bd0a97ec5d39" providerId="LiveId" clId="{DDBFB37A-261F-4D01-A6C1-7B413CB3B531}" dt="2021-07-09T15:09:09.814" v="4" actId="2085"/>
          <ac:spMkLst>
            <pc:docMk/>
            <pc:sldMk cId="4063132605" sldId="259"/>
            <ac:spMk id="3" creationId="{89528901-CC5C-4DE6-9266-DA53413932D6}"/>
          </ac:spMkLst>
        </pc:spChg>
        <pc:spChg chg="mod">
          <ac:chgData name="Ma Zhaoyuan" userId="52f0bd0a97ec5d39" providerId="LiveId" clId="{DDBFB37A-261F-4D01-A6C1-7B413CB3B531}" dt="2021-07-09T15:07:51.558" v="3" actId="1582"/>
          <ac:spMkLst>
            <pc:docMk/>
            <pc:sldMk cId="4063132605" sldId="259"/>
            <ac:spMk id="6" creationId="{EF797263-42E5-424A-B190-4C8C42736210}"/>
          </ac:spMkLst>
        </pc:spChg>
        <pc:spChg chg="mod">
          <ac:chgData name="Ma Zhaoyuan" userId="52f0bd0a97ec5d39" providerId="LiveId" clId="{DDBFB37A-261F-4D01-A6C1-7B413CB3B531}" dt="2021-07-09T15:07:51.558" v="3" actId="1582"/>
          <ac:spMkLst>
            <pc:docMk/>
            <pc:sldMk cId="4063132605" sldId="259"/>
            <ac:spMk id="8" creationId="{EA8732DE-DB1C-4F17-A07D-16BFF24A934C}"/>
          </ac:spMkLst>
        </pc:spChg>
        <pc:spChg chg="mod">
          <ac:chgData name="Ma Zhaoyuan" userId="52f0bd0a97ec5d39" providerId="LiveId" clId="{DDBFB37A-261F-4D01-A6C1-7B413CB3B531}" dt="2021-07-09T15:07:51.558" v="3" actId="1582"/>
          <ac:spMkLst>
            <pc:docMk/>
            <pc:sldMk cId="4063132605" sldId="259"/>
            <ac:spMk id="15" creationId="{A0E606F1-DD78-4014-9747-6E090DC1980E}"/>
          </ac:spMkLst>
        </pc:spChg>
        <pc:spChg chg="mod">
          <ac:chgData name="Ma Zhaoyuan" userId="52f0bd0a97ec5d39" providerId="LiveId" clId="{DDBFB37A-261F-4D01-A6C1-7B413CB3B531}" dt="2021-07-09T15:09:09.814" v="4" actId="2085"/>
          <ac:spMkLst>
            <pc:docMk/>
            <pc:sldMk cId="4063132605" sldId="259"/>
            <ac:spMk id="18" creationId="{7C84BFF4-482C-4245-B38B-D69004DA8AE0}"/>
          </ac:spMkLst>
        </pc:spChg>
        <pc:spChg chg="mod">
          <ac:chgData name="Ma Zhaoyuan" userId="52f0bd0a97ec5d39" providerId="LiveId" clId="{DDBFB37A-261F-4D01-A6C1-7B413CB3B531}" dt="2021-07-09T15:07:51.558" v="3" actId="1582"/>
          <ac:spMkLst>
            <pc:docMk/>
            <pc:sldMk cId="4063132605" sldId="259"/>
            <ac:spMk id="20" creationId="{423DB0FE-58DE-4F2B-9E46-78305B45C9F4}"/>
          </ac:spMkLst>
        </pc:spChg>
        <pc:spChg chg="mod">
          <ac:chgData name="Ma Zhaoyuan" userId="52f0bd0a97ec5d39" providerId="LiveId" clId="{DDBFB37A-261F-4D01-A6C1-7B413CB3B531}" dt="2021-07-09T15:07:51.558" v="3" actId="1582"/>
          <ac:spMkLst>
            <pc:docMk/>
            <pc:sldMk cId="4063132605" sldId="259"/>
            <ac:spMk id="22" creationId="{3593DF99-A21C-42CA-AAFE-FBA24A7E0C28}"/>
          </ac:spMkLst>
        </pc:spChg>
        <pc:spChg chg="mod">
          <ac:chgData name="Ma Zhaoyuan" userId="52f0bd0a97ec5d39" providerId="LiveId" clId="{DDBFB37A-261F-4D01-A6C1-7B413CB3B531}" dt="2021-07-09T15:07:51.558" v="3" actId="1582"/>
          <ac:spMkLst>
            <pc:docMk/>
            <pc:sldMk cId="4063132605" sldId="259"/>
            <ac:spMk id="28" creationId="{7996DAC9-3573-4146-BE2A-8B424B4FBB6C}"/>
          </ac:spMkLst>
        </pc:spChg>
        <pc:spChg chg="mod">
          <ac:chgData name="Ma Zhaoyuan" userId="52f0bd0a97ec5d39" providerId="LiveId" clId="{DDBFB37A-261F-4D01-A6C1-7B413CB3B531}" dt="2021-07-09T15:09:09.814" v="4" actId="2085"/>
          <ac:spMkLst>
            <pc:docMk/>
            <pc:sldMk cId="4063132605" sldId="259"/>
            <ac:spMk id="34" creationId="{9CF3E059-FC14-409E-A096-7EB0F2A0E86F}"/>
          </ac:spMkLst>
        </pc:spChg>
        <pc:spChg chg="mod">
          <ac:chgData name="Ma Zhaoyuan" userId="52f0bd0a97ec5d39" providerId="LiveId" clId="{DDBFB37A-261F-4D01-A6C1-7B413CB3B531}" dt="2021-07-09T15:06:06.599" v="1" actId="1582"/>
          <ac:spMkLst>
            <pc:docMk/>
            <pc:sldMk cId="4063132605" sldId="259"/>
            <ac:spMk id="36" creationId="{467691DA-CC53-463F-AC32-7812A11136AB}"/>
          </ac:spMkLst>
        </pc:spChg>
        <pc:cxnChg chg="mod">
          <ac:chgData name="Ma Zhaoyuan" userId="52f0bd0a97ec5d39" providerId="LiveId" clId="{DDBFB37A-261F-4D01-A6C1-7B413CB3B531}" dt="2021-07-09T15:07:51.558" v="3" actId="1582"/>
          <ac:cxnSpMkLst>
            <pc:docMk/>
            <pc:sldMk cId="4063132605" sldId="259"/>
            <ac:cxnSpMk id="7" creationId="{4D531AE4-212E-4400-9561-86E21EFBBC90}"/>
          </ac:cxnSpMkLst>
        </pc:cxnChg>
        <pc:cxnChg chg="mod">
          <ac:chgData name="Ma Zhaoyuan" userId="52f0bd0a97ec5d39" providerId="LiveId" clId="{DDBFB37A-261F-4D01-A6C1-7B413CB3B531}" dt="2021-07-09T15:07:51.558" v="3" actId="1582"/>
          <ac:cxnSpMkLst>
            <pc:docMk/>
            <pc:sldMk cId="4063132605" sldId="259"/>
            <ac:cxnSpMk id="12" creationId="{B16EDF26-7A54-4C61-A426-567D9D4F2FFA}"/>
          </ac:cxnSpMkLst>
        </pc:cxnChg>
        <pc:cxnChg chg="mod">
          <ac:chgData name="Ma Zhaoyuan" userId="52f0bd0a97ec5d39" providerId="LiveId" clId="{DDBFB37A-261F-4D01-A6C1-7B413CB3B531}" dt="2021-07-09T15:07:51.558" v="3" actId="1582"/>
          <ac:cxnSpMkLst>
            <pc:docMk/>
            <pc:sldMk cId="4063132605" sldId="259"/>
            <ac:cxnSpMk id="14" creationId="{57EB4A8D-E4AA-4590-8F2A-095DC33A34C3}"/>
          </ac:cxnSpMkLst>
        </pc:cxnChg>
        <pc:cxnChg chg="mod">
          <ac:chgData name="Ma Zhaoyuan" userId="52f0bd0a97ec5d39" providerId="LiveId" clId="{DDBFB37A-261F-4D01-A6C1-7B413CB3B531}" dt="2021-07-09T15:07:51.558" v="3" actId="1582"/>
          <ac:cxnSpMkLst>
            <pc:docMk/>
            <pc:sldMk cId="4063132605" sldId="259"/>
            <ac:cxnSpMk id="25" creationId="{58C735A8-5E78-4A71-9B86-5BDE624337F4}"/>
          </ac:cxnSpMkLst>
        </pc:cxnChg>
        <pc:cxnChg chg="mod">
          <ac:chgData name="Ma Zhaoyuan" userId="52f0bd0a97ec5d39" providerId="LiveId" clId="{DDBFB37A-261F-4D01-A6C1-7B413CB3B531}" dt="2021-07-09T15:07:51.558" v="3" actId="1582"/>
          <ac:cxnSpMkLst>
            <pc:docMk/>
            <pc:sldMk cId="4063132605" sldId="259"/>
            <ac:cxnSpMk id="29" creationId="{7A1A0887-616B-435B-984F-69EC4A44F577}"/>
          </ac:cxnSpMkLst>
        </pc:cxnChg>
        <pc:cxnChg chg="mod">
          <ac:chgData name="Ma Zhaoyuan" userId="52f0bd0a97ec5d39" providerId="LiveId" clId="{DDBFB37A-261F-4D01-A6C1-7B413CB3B531}" dt="2021-07-09T15:07:51.558" v="3" actId="1582"/>
          <ac:cxnSpMkLst>
            <pc:docMk/>
            <pc:sldMk cId="4063132605" sldId="259"/>
            <ac:cxnSpMk id="38" creationId="{D12B8F86-3453-4BF7-B55A-AFB349577019}"/>
          </ac:cxnSpMkLst>
        </pc:cxnChg>
        <pc:cxnChg chg="mod">
          <ac:chgData name="Ma Zhaoyuan" userId="52f0bd0a97ec5d39" providerId="LiveId" clId="{DDBFB37A-261F-4D01-A6C1-7B413CB3B531}" dt="2021-07-09T15:05:51.558" v="0" actId="1582"/>
          <ac:cxnSpMkLst>
            <pc:docMk/>
            <pc:sldMk cId="4063132605" sldId="259"/>
            <ac:cxnSpMk id="40" creationId="{6C925268-A0D4-4064-8B62-8D231397247E}"/>
          </ac:cxnSpMkLst>
        </pc:cxnChg>
      </pc:sldChg>
    </pc:docChg>
  </pc:docChgLst>
  <pc:docChgLst>
    <pc:chgData name="Ma Zhaoyuan" userId="52f0bd0a97ec5d39" providerId="LiveId" clId="{837B9449-2C2E-48E8-B36F-350FBACF08DD}"/>
    <pc:docChg chg="undo custSel addSld delSld modSld sldOrd">
      <pc:chgData name="Ma Zhaoyuan" userId="52f0bd0a97ec5d39" providerId="LiveId" clId="{837B9449-2C2E-48E8-B36F-350FBACF08DD}" dt="2021-08-31T04:33:36.716" v="3953" actId="20577"/>
      <pc:docMkLst>
        <pc:docMk/>
      </pc:docMkLst>
      <pc:sldChg chg="modSp mod">
        <pc:chgData name="Ma Zhaoyuan" userId="52f0bd0a97ec5d39" providerId="LiveId" clId="{837B9449-2C2E-48E8-B36F-350FBACF08DD}" dt="2021-08-26T03:36:37.857" v="9" actId="20577"/>
        <pc:sldMkLst>
          <pc:docMk/>
          <pc:sldMk cId="4214957899" sldId="256"/>
        </pc:sldMkLst>
        <pc:spChg chg="mod">
          <ac:chgData name="Ma Zhaoyuan" userId="52f0bd0a97ec5d39" providerId="LiveId" clId="{837B9449-2C2E-48E8-B36F-350FBACF08DD}" dt="2021-08-26T03:36:37.857" v="9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delSp modSp mod">
        <pc:chgData name="Ma Zhaoyuan" userId="52f0bd0a97ec5d39" providerId="LiveId" clId="{837B9449-2C2E-48E8-B36F-350FBACF08DD}" dt="2021-08-26T13:05:47.988" v="1685" actId="20577"/>
        <pc:sldMkLst>
          <pc:docMk/>
          <pc:sldMk cId="3136590440" sldId="257"/>
        </pc:sldMkLst>
        <pc:spChg chg="mod">
          <ac:chgData name="Ma Zhaoyuan" userId="52f0bd0a97ec5d39" providerId="LiveId" clId="{837B9449-2C2E-48E8-B36F-350FBACF08DD}" dt="2021-08-26T13:05:47.988" v="1685" actId="20577"/>
          <ac:spMkLst>
            <pc:docMk/>
            <pc:sldMk cId="3136590440" sldId="257"/>
            <ac:spMk id="3" creationId="{585E26BC-DDC3-46B2-93D8-145E61DF02D8}"/>
          </ac:spMkLst>
        </pc:spChg>
        <pc:picChg chg="del">
          <ac:chgData name="Ma Zhaoyuan" userId="52f0bd0a97ec5d39" providerId="LiveId" clId="{837B9449-2C2E-48E8-B36F-350FBACF08DD}" dt="2021-08-26T03:37:40.678" v="14" actId="21"/>
          <ac:picMkLst>
            <pc:docMk/>
            <pc:sldMk cId="3136590440" sldId="257"/>
            <ac:picMk id="7" creationId="{87C7E515-A74C-4275-B596-15666583E8E6}"/>
          </ac:picMkLst>
        </pc:picChg>
      </pc:sldChg>
      <pc:sldChg chg="del">
        <pc:chgData name="Ma Zhaoyuan" userId="52f0bd0a97ec5d39" providerId="LiveId" clId="{837B9449-2C2E-48E8-B36F-350FBACF08DD}" dt="2021-08-26T03:37:48.080" v="15" actId="2696"/>
        <pc:sldMkLst>
          <pc:docMk/>
          <pc:sldMk cId="1548167186" sldId="258"/>
        </pc:sldMkLst>
      </pc:sldChg>
      <pc:sldChg chg="addSp delSp modSp mod ord">
        <pc:chgData name="Ma Zhaoyuan" userId="52f0bd0a97ec5d39" providerId="LiveId" clId="{837B9449-2C2E-48E8-B36F-350FBACF08DD}" dt="2021-08-26T13:34:05.915" v="3150"/>
        <pc:sldMkLst>
          <pc:docMk/>
          <pc:sldMk cId="1155486981" sldId="259"/>
        </pc:sldMkLst>
        <pc:spChg chg="mod">
          <ac:chgData name="Ma Zhaoyuan" userId="52f0bd0a97ec5d39" providerId="LiveId" clId="{837B9449-2C2E-48E8-B36F-350FBACF08DD}" dt="2021-08-26T13:03:56.503" v="1599" actId="20577"/>
          <ac:spMkLst>
            <pc:docMk/>
            <pc:sldMk cId="1155486981" sldId="259"/>
            <ac:spMk id="2" creationId="{4C1B8146-E52A-49DD-8BFB-5700B310D82F}"/>
          </ac:spMkLst>
        </pc:spChg>
        <pc:spChg chg="mod">
          <ac:chgData name="Ma Zhaoyuan" userId="52f0bd0a97ec5d39" providerId="LiveId" clId="{837B9449-2C2E-48E8-B36F-350FBACF08DD}" dt="2021-08-26T13:04:03.978" v="1600" actId="20577"/>
          <ac:spMkLst>
            <pc:docMk/>
            <pc:sldMk cId="1155486981" sldId="259"/>
            <ac:spMk id="3" creationId="{27A7243E-4757-40B0-A076-163C5C695DC2}"/>
          </ac:spMkLst>
        </pc:spChg>
        <pc:spChg chg="add del mod">
          <ac:chgData name="Ma Zhaoyuan" userId="52f0bd0a97ec5d39" providerId="LiveId" clId="{837B9449-2C2E-48E8-B36F-350FBACF08DD}" dt="2021-08-26T11:59:01.733" v="123" actId="11529"/>
          <ac:spMkLst>
            <pc:docMk/>
            <pc:sldMk cId="1155486981" sldId="259"/>
            <ac:spMk id="4" creationId="{21EF9801-A08A-4EB7-848C-0C6878C9DDE7}"/>
          </ac:spMkLst>
        </pc:spChg>
        <pc:spChg chg="del">
          <ac:chgData name="Ma Zhaoyuan" userId="52f0bd0a97ec5d39" providerId="LiveId" clId="{837B9449-2C2E-48E8-B36F-350FBACF08DD}" dt="2021-08-26T11:58:18.874" v="117" actId="478"/>
          <ac:spMkLst>
            <pc:docMk/>
            <pc:sldMk cId="1155486981" sldId="259"/>
            <ac:spMk id="6" creationId="{B79E04F3-2FB6-4A51-A4B6-6ABCD7EA11CF}"/>
          </ac:spMkLst>
        </pc:spChg>
        <pc:spChg chg="del">
          <ac:chgData name="Ma Zhaoyuan" userId="52f0bd0a97ec5d39" providerId="LiveId" clId="{837B9449-2C2E-48E8-B36F-350FBACF08DD}" dt="2021-08-26T11:58:18.874" v="117" actId="478"/>
          <ac:spMkLst>
            <pc:docMk/>
            <pc:sldMk cId="1155486981" sldId="259"/>
            <ac:spMk id="7" creationId="{B4B83CD1-BDD8-4111-B02B-670569AA150E}"/>
          </ac:spMkLst>
        </pc:spChg>
        <pc:spChg chg="add mod topLvl">
          <ac:chgData name="Ma Zhaoyuan" userId="52f0bd0a97ec5d39" providerId="LiveId" clId="{837B9449-2C2E-48E8-B36F-350FBACF08DD}" dt="2021-08-26T13:04:45.504" v="1630" actId="20577"/>
          <ac:spMkLst>
            <pc:docMk/>
            <pc:sldMk cId="1155486981" sldId="259"/>
            <ac:spMk id="8" creationId="{7B033675-09B1-456A-A598-81CE70ED219F}"/>
          </ac:spMkLst>
        </pc:spChg>
        <pc:spChg chg="add mod topLvl">
          <ac:chgData name="Ma Zhaoyuan" userId="52f0bd0a97ec5d39" providerId="LiveId" clId="{837B9449-2C2E-48E8-B36F-350FBACF08DD}" dt="2021-08-26T13:04:45.504" v="1630" actId="20577"/>
          <ac:spMkLst>
            <pc:docMk/>
            <pc:sldMk cId="1155486981" sldId="259"/>
            <ac:spMk id="15" creationId="{43790FD8-A96A-46D3-AB77-B713DF13A9C0}"/>
          </ac:spMkLst>
        </pc:spChg>
        <pc:spChg chg="add mod topLvl">
          <ac:chgData name="Ma Zhaoyuan" userId="52f0bd0a97ec5d39" providerId="LiveId" clId="{837B9449-2C2E-48E8-B36F-350FBACF08DD}" dt="2021-08-26T13:04:46.327" v="1632" actId="20577"/>
          <ac:spMkLst>
            <pc:docMk/>
            <pc:sldMk cId="1155486981" sldId="259"/>
            <ac:spMk id="16" creationId="{DD525FBB-6042-4B62-B611-45343DBC2B7A}"/>
          </ac:spMkLst>
        </pc:spChg>
        <pc:spChg chg="add mod topLvl">
          <ac:chgData name="Ma Zhaoyuan" userId="52f0bd0a97ec5d39" providerId="LiveId" clId="{837B9449-2C2E-48E8-B36F-350FBACF08DD}" dt="2021-08-26T13:04:45.504" v="1630" actId="20577"/>
          <ac:spMkLst>
            <pc:docMk/>
            <pc:sldMk cId="1155486981" sldId="259"/>
            <ac:spMk id="17" creationId="{6544B3D9-AF0E-454B-8F6B-8023A9A978C1}"/>
          </ac:spMkLst>
        </pc:spChg>
        <pc:spChg chg="add mod topLvl">
          <ac:chgData name="Ma Zhaoyuan" userId="52f0bd0a97ec5d39" providerId="LiveId" clId="{837B9449-2C2E-48E8-B36F-350FBACF08DD}" dt="2021-08-26T13:04:45.504" v="1630" actId="20577"/>
          <ac:spMkLst>
            <pc:docMk/>
            <pc:sldMk cId="1155486981" sldId="259"/>
            <ac:spMk id="18" creationId="{016CFEBD-6BB8-4502-BF17-4DD8585887DE}"/>
          </ac:spMkLst>
        </pc:spChg>
        <pc:grpChg chg="add del mod topLvl">
          <ac:chgData name="Ma Zhaoyuan" userId="52f0bd0a97ec5d39" providerId="LiveId" clId="{837B9449-2C2E-48E8-B36F-350FBACF08DD}" dt="2021-08-26T12:02:55.369" v="241" actId="165"/>
          <ac:grpSpMkLst>
            <pc:docMk/>
            <pc:sldMk cId="1155486981" sldId="259"/>
            <ac:grpSpMk id="14" creationId="{5B7291FD-655B-4E47-9ADB-D4DA1B711E6A}"/>
          </ac:grpSpMkLst>
        </pc:grpChg>
        <pc:grpChg chg="add del mod">
          <ac:chgData name="Ma Zhaoyuan" userId="52f0bd0a97ec5d39" providerId="LiveId" clId="{837B9449-2C2E-48E8-B36F-350FBACF08DD}" dt="2021-08-26T12:02:50.830" v="240" actId="165"/>
          <ac:grpSpMkLst>
            <pc:docMk/>
            <pc:sldMk cId="1155486981" sldId="259"/>
            <ac:grpSpMk id="19" creationId="{18C6A514-9347-43F7-9AF9-91FADFA06F6F}"/>
          </ac:grpSpMkLst>
        </pc:grpChg>
        <pc:grpChg chg="add mod">
          <ac:chgData name="Ma Zhaoyuan" userId="52f0bd0a97ec5d39" providerId="LiveId" clId="{837B9449-2C2E-48E8-B36F-350FBACF08DD}" dt="2021-08-26T13:04:45.504" v="1630" actId="20577"/>
          <ac:grpSpMkLst>
            <pc:docMk/>
            <pc:sldMk cId="1155486981" sldId="259"/>
            <ac:grpSpMk id="20" creationId="{FE4F10DA-9B32-4F6E-9EEA-E680533383A4}"/>
          </ac:grpSpMkLst>
        </pc:grpChg>
        <pc:picChg chg="del">
          <ac:chgData name="Ma Zhaoyuan" userId="52f0bd0a97ec5d39" providerId="LiveId" clId="{837B9449-2C2E-48E8-B36F-350FBACF08DD}" dt="2021-08-26T11:58:18.874" v="117" actId="478"/>
          <ac:picMkLst>
            <pc:docMk/>
            <pc:sldMk cId="1155486981" sldId="259"/>
            <ac:picMk id="5" creationId="{00BB3334-A4D1-477B-9414-8356267F9E19}"/>
          </ac:picMkLst>
        </pc:picChg>
        <pc:cxnChg chg="add mod topLvl">
          <ac:chgData name="Ma Zhaoyuan" userId="52f0bd0a97ec5d39" providerId="LiveId" clId="{837B9449-2C2E-48E8-B36F-350FBACF08DD}" dt="2021-08-26T13:04:45.504" v="1630" actId="20577"/>
          <ac:cxnSpMkLst>
            <pc:docMk/>
            <pc:sldMk cId="1155486981" sldId="259"/>
            <ac:cxnSpMk id="10" creationId="{2C6406BD-3CD2-463E-8049-0354ACA1B2B1}"/>
          </ac:cxnSpMkLst>
        </pc:cxnChg>
        <pc:cxnChg chg="add mod topLvl">
          <ac:chgData name="Ma Zhaoyuan" userId="52f0bd0a97ec5d39" providerId="LiveId" clId="{837B9449-2C2E-48E8-B36F-350FBACF08DD}" dt="2021-08-26T13:04:45.504" v="1630" actId="20577"/>
          <ac:cxnSpMkLst>
            <pc:docMk/>
            <pc:sldMk cId="1155486981" sldId="259"/>
            <ac:cxnSpMk id="11" creationId="{45B8C9B0-2006-4541-A8A6-EC463FE8FF4A}"/>
          </ac:cxnSpMkLst>
        </pc:cxnChg>
      </pc:sldChg>
      <pc:sldChg chg="del">
        <pc:chgData name="Ma Zhaoyuan" userId="52f0bd0a97ec5d39" providerId="LiveId" clId="{837B9449-2C2E-48E8-B36F-350FBACF08DD}" dt="2021-08-26T12:22:53.733" v="332" actId="2696"/>
        <pc:sldMkLst>
          <pc:docMk/>
          <pc:sldMk cId="2725238957" sldId="260"/>
        </pc:sldMkLst>
      </pc:sldChg>
      <pc:sldChg chg="modSp new mod ord">
        <pc:chgData name="Ma Zhaoyuan" userId="52f0bd0a97ec5d39" providerId="LiveId" clId="{837B9449-2C2E-48E8-B36F-350FBACF08DD}" dt="2021-08-26T13:48:17.851" v="3631" actId="20577"/>
        <pc:sldMkLst>
          <pc:docMk/>
          <pc:sldMk cId="3671377224" sldId="260"/>
        </pc:sldMkLst>
        <pc:spChg chg="mod">
          <ac:chgData name="Ma Zhaoyuan" userId="52f0bd0a97ec5d39" providerId="LiveId" clId="{837B9449-2C2E-48E8-B36F-350FBACF08DD}" dt="2021-08-26T12:27:07.727" v="507"/>
          <ac:spMkLst>
            <pc:docMk/>
            <pc:sldMk cId="3671377224" sldId="260"/>
            <ac:spMk id="2" creationId="{F2D17545-01BF-441E-9469-639E1980AC19}"/>
          </ac:spMkLst>
        </pc:spChg>
        <pc:spChg chg="mod">
          <ac:chgData name="Ma Zhaoyuan" userId="52f0bd0a97ec5d39" providerId="LiveId" clId="{837B9449-2C2E-48E8-B36F-350FBACF08DD}" dt="2021-08-26T13:48:17.851" v="3631" actId="20577"/>
          <ac:spMkLst>
            <pc:docMk/>
            <pc:sldMk cId="3671377224" sldId="260"/>
            <ac:spMk id="3" creationId="{B0C71B6D-5929-4466-8855-32E80100965A}"/>
          </ac:spMkLst>
        </pc:spChg>
      </pc:sldChg>
      <pc:sldChg chg="del">
        <pc:chgData name="Ma Zhaoyuan" userId="52f0bd0a97ec5d39" providerId="LiveId" clId="{837B9449-2C2E-48E8-B36F-350FBACF08DD}" dt="2021-08-26T12:22:53.733" v="332" actId="2696"/>
        <pc:sldMkLst>
          <pc:docMk/>
          <pc:sldMk cId="2701458596" sldId="261"/>
        </pc:sldMkLst>
      </pc:sldChg>
      <pc:sldChg chg="modSp add del mod">
        <pc:chgData name="Ma Zhaoyuan" userId="52f0bd0a97ec5d39" providerId="LiveId" clId="{837B9449-2C2E-48E8-B36F-350FBACF08DD}" dt="2021-08-26T17:07:52.649" v="3884" actId="20577"/>
        <pc:sldMkLst>
          <pc:docMk/>
          <pc:sldMk cId="3509453991" sldId="262"/>
        </pc:sldMkLst>
        <pc:spChg chg="mod">
          <ac:chgData name="Ma Zhaoyuan" userId="52f0bd0a97ec5d39" providerId="LiveId" clId="{837B9449-2C2E-48E8-B36F-350FBACF08DD}" dt="2021-08-26T17:07:52.649" v="3884" actId="20577"/>
          <ac:spMkLst>
            <pc:docMk/>
            <pc:sldMk cId="3509453991" sldId="262"/>
            <ac:spMk id="3" creationId="{0648297C-19B5-4906-855E-C57F5EA0F04D}"/>
          </ac:spMkLst>
        </pc:spChg>
      </pc:sldChg>
      <pc:sldChg chg="addSp modSp new mod">
        <pc:chgData name="Ma Zhaoyuan" userId="52f0bd0a97ec5d39" providerId="LiveId" clId="{837B9449-2C2E-48E8-B36F-350FBACF08DD}" dt="2021-08-26T13:39:02.215" v="3269" actId="20577"/>
        <pc:sldMkLst>
          <pc:docMk/>
          <pc:sldMk cId="45719129" sldId="263"/>
        </pc:sldMkLst>
        <pc:spChg chg="mod">
          <ac:chgData name="Ma Zhaoyuan" userId="52f0bd0a97ec5d39" providerId="LiveId" clId="{837B9449-2C2E-48E8-B36F-350FBACF08DD}" dt="2021-08-26T13:00:19.508" v="1373" actId="20577"/>
          <ac:spMkLst>
            <pc:docMk/>
            <pc:sldMk cId="45719129" sldId="263"/>
            <ac:spMk id="2" creationId="{5867CF00-C922-4B11-981B-EC9FF99A1B7F}"/>
          </ac:spMkLst>
        </pc:spChg>
        <pc:spChg chg="mod">
          <ac:chgData name="Ma Zhaoyuan" userId="52f0bd0a97ec5d39" providerId="LiveId" clId="{837B9449-2C2E-48E8-B36F-350FBACF08DD}" dt="2021-08-26T13:39:02.215" v="3269" actId="20577"/>
          <ac:spMkLst>
            <pc:docMk/>
            <pc:sldMk cId="45719129" sldId="263"/>
            <ac:spMk id="3" creationId="{30811488-9395-49BA-95AF-A20F53D795AE}"/>
          </ac:spMkLst>
        </pc:spChg>
        <pc:spChg chg="mod">
          <ac:chgData name="Ma Zhaoyuan" userId="52f0bd0a97ec5d39" providerId="LiveId" clId="{837B9449-2C2E-48E8-B36F-350FBACF08DD}" dt="2021-08-26T13:04:32.261" v="1614" actId="20577"/>
          <ac:spMkLst>
            <pc:docMk/>
            <pc:sldMk cId="45719129" sldId="263"/>
            <ac:spMk id="5" creationId="{5655086C-C827-4B67-A17E-B8F9719B6788}"/>
          </ac:spMkLst>
        </pc:spChg>
        <pc:spChg chg="mod">
          <ac:chgData name="Ma Zhaoyuan" userId="52f0bd0a97ec5d39" providerId="LiveId" clId="{837B9449-2C2E-48E8-B36F-350FBACF08DD}" dt="2021-08-26T13:04:32.261" v="1614" actId="20577"/>
          <ac:spMkLst>
            <pc:docMk/>
            <pc:sldMk cId="45719129" sldId="263"/>
            <ac:spMk id="8" creationId="{E6A8840B-C44C-4061-8053-15875DC33573}"/>
          </ac:spMkLst>
        </pc:spChg>
        <pc:spChg chg="mod">
          <ac:chgData name="Ma Zhaoyuan" userId="52f0bd0a97ec5d39" providerId="LiveId" clId="{837B9449-2C2E-48E8-B36F-350FBACF08DD}" dt="2021-08-26T13:04:34.118" v="1618" actId="20577"/>
          <ac:spMkLst>
            <pc:docMk/>
            <pc:sldMk cId="45719129" sldId="263"/>
            <ac:spMk id="9" creationId="{C18F9368-70F4-4F65-95F3-45BD3E6F03AE}"/>
          </ac:spMkLst>
        </pc:spChg>
        <pc:spChg chg="mod">
          <ac:chgData name="Ma Zhaoyuan" userId="52f0bd0a97ec5d39" providerId="LiveId" clId="{837B9449-2C2E-48E8-B36F-350FBACF08DD}" dt="2021-08-26T13:04:32.261" v="1614" actId="20577"/>
          <ac:spMkLst>
            <pc:docMk/>
            <pc:sldMk cId="45719129" sldId="263"/>
            <ac:spMk id="10" creationId="{CE117D9D-BA71-4522-8C43-1D04E0EFB00C}"/>
          </ac:spMkLst>
        </pc:spChg>
        <pc:spChg chg="mod">
          <ac:chgData name="Ma Zhaoyuan" userId="52f0bd0a97ec5d39" providerId="LiveId" clId="{837B9449-2C2E-48E8-B36F-350FBACF08DD}" dt="2021-08-26T13:04:32.261" v="1614" actId="20577"/>
          <ac:spMkLst>
            <pc:docMk/>
            <pc:sldMk cId="45719129" sldId="263"/>
            <ac:spMk id="11" creationId="{3339740E-5399-45F5-9F24-5FE8F404AA68}"/>
          </ac:spMkLst>
        </pc:spChg>
        <pc:grpChg chg="add mod">
          <ac:chgData name="Ma Zhaoyuan" userId="52f0bd0a97ec5d39" providerId="LiveId" clId="{837B9449-2C2E-48E8-B36F-350FBACF08DD}" dt="2021-08-26T13:04:32.261" v="1614" actId="20577"/>
          <ac:grpSpMkLst>
            <pc:docMk/>
            <pc:sldMk cId="45719129" sldId="263"/>
            <ac:grpSpMk id="4" creationId="{5DF39E1E-DCEC-41A9-A6CD-3F67B1BDBF4B}"/>
          </ac:grpSpMkLst>
        </pc:grpChg>
        <pc:cxnChg chg="mod">
          <ac:chgData name="Ma Zhaoyuan" userId="52f0bd0a97ec5d39" providerId="LiveId" clId="{837B9449-2C2E-48E8-B36F-350FBACF08DD}" dt="2021-08-26T13:04:32.261" v="1614" actId="20577"/>
          <ac:cxnSpMkLst>
            <pc:docMk/>
            <pc:sldMk cId="45719129" sldId="263"/>
            <ac:cxnSpMk id="6" creationId="{BF2E0FF1-1739-4D84-AAA1-DA2EE890B55A}"/>
          </ac:cxnSpMkLst>
        </pc:cxnChg>
        <pc:cxnChg chg="mod">
          <ac:chgData name="Ma Zhaoyuan" userId="52f0bd0a97ec5d39" providerId="LiveId" clId="{837B9449-2C2E-48E8-B36F-350FBACF08DD}" dt="2021-08-26T13:04:32.261" v="1614" actId="20577"/>
          <ac:cxnSpMkLst>
            <pc:docMk/>
            <pc:sldMk cId="45719129" sldId="263"/>
            <ac:cxnSpMk id="7" creationId="{251EE286-BADB-4814-844D-70524C9C1E6E}"/>
          </ac:cxnSpMkLst>
        </pc:cxnChg>
      </pc:sldChg>
      <pc:sldChg chg="modSp new mod">
        <pc:chgData name="Ma Zhaoyuan" userId="52f0bd0a97ec5d39" providerId="LiveId" clId="{837B9449-2C2E-48E8-B36F-350FBACF08DD}" dt="2021-08-26T13:03:25.139" v="1587" actId="20577"/>
        <pc:sldMkLst>
          <pc:docMk/>
          <pc:sldMk cId="1198827402" sldId="264"/>
        </pc:sldMkLst>
        <pc:spChg chg="mod">
          <ac:chgData name="Ma Zhaoyuan" userId="52f0bd0a97ec5d39" providerId="LiveId" clId="{837B9449-2C2E-48E8-B36F-350FBACF08DD}" dt="2021-08-26T13:00:23.925" v="1379" actId="20577"/>
          <ac:spMkLst>
            <pc:docMk/>
            <pc:sldMk cId="1198827402" sldId="264"/>
            <ac:spMk id="2" creationId="{D73F84D1-CAFE-4053-B1FA-D7587FB3E944}"/>
          </ac:spMkLst>
        </pc:spChg>
        <pc:spChg chg="mod">
          <ac:chgData name="Ma Zhaoyuan" userId="52f0bd0a97ec5d39" providerId="LiveId" clId="{837B9449-2C2E-48E8-B36F-350FBACF08DD}" dt="2021-08-26T13:03:25.139" v="1587" actId="20577"/>
          <ac:spMkLst>
            <pc:docMk/>
            <pc:sldMk cId="1198827402" sldId="264"/>
            <ac:spMk id="3" creationId="{0EBDCA36-E3B7-4605-9BA9-3211290C87A3}"/>
          </ac:spMkLst>
        </pc:spChg>
      </pc:sldChg>
      <pc:sldChg chg="modSp new mod">
        <pc:chgData name="Ma Zhaoyuan" userId="52f0bd0a97ec5d39" providerId="LiveId" clId="{837B9449-2C2E-48E8-B36F-350FBACF08DD}" dt="2021-08-26T14:01:20.329" v="3644" actId="20577"/>
        <pc:sldMkLst>
          <pc:docMk/>
          <pc:sldMk cId="1699453418" sldId="265"/>
        </pc:sldMkLst>
        <pc:spChg chg="mod">
          <ac:chgData name="Ma Zhaoyuan" userId="52f0bd0a97ec5d39" providerId="LiveId" clId="{837B9449-2C2E-48E8-B36F-350FBACF08DD}" dt="2021-08-26T13:00:35.321" v="1399" actId="20577"/>
          <ac:spMkLst>
            <pc:docMk/>
            <pc:sldMk cId="1699453418" sldId="265"/>
            <ac:spMk id="2" creationId="{EFB50CB3-C0F0-4F08-AF22-A868ACB1E202}"/>
          </ac:spMkLst>
        </pc:spChg>
        <pc:spChg chg="mod">
          <ac:chgData name="Ma Zhaoyuan" userId="52f0bd0a97ec5d39" providerId="LiveId" clId="{837B9449-2C2E-48E8-B36F-350FBACF08DD}" dt="2021-08-26T14:01:20.329" v="3644" actId="20577"/>
          <ac:spMkLst>
            <pc:docMk/>
            <pc:sldMk cId="1699453418" sldId="265"/>
            <ac:spMk id="3" creationId="{F16B88FD-C034-4763-8D83-F8CFFE488504}"/>
          </ac:spMkLst>
        </pc:spChg>
      </pc:sldChg>
      <pc:sldChg chg="modSp new mod">
        <pc:chgData name="Ma Zhaoyuan" userId="52f0bd0a97ec5d39" providerId="LiveId" clId="{837B9449-2C2E-48E8-B36F-350FBACF08DD}" dt="2021-08-26T13:22:58.115" v="2724" actId="20577"/>
        <pc:sldMkLst>
          <pc:docMk/>
          <pc:sldMk cId="2273130132" sldId="266"/>
        </pc:sldMkLst>
        <pc:spChg chg="mod">
          <ac:chgData name="Ma Zhaoyuan" userId="52f0bd0a97ec5d39" providerId="LiveId" clId="{837B9449-2C2E-48E8-B36F-350FBACF08DD}" dt="2021-08-26T13:06:09.949" v="1690" actId="27636"/>
          <ac:spMkLst>
            <pc:docMk/>
            <pc:sldMk cId="2273130132" sldId="266"/>
            <ac:spMk id="2" creationId="{9CF84C90-3AB8-43DD-BC95-5A193DF1F37F}"/>
          </ac:spMkLst>
        </pc:spChg>
        <pc:spChg chg="mod">
          <ac:chgData name="Ma Zhaoyuan" userId="52f0bd0a97ec5d39" providerId="LiveId" clId="{837B9449-2C2E-48E8-B36F-350FBACF08DD}" dt="2021-08-26T13:22:58.115" v="2724" actId="20577"/>
          <ac:spMkLst>
            <pc:docMk/>
            <pc:sldMk cId="2273130132" sldId="266"/>
            <ac:spMk id="3" creationId="{94EA1757-995F-4138-AB8F-22CB7449BBCC}"/>
          </ac:spMkLst>
        </pc:spChg>
      </pc:sldChg>
      <pc:sldChg chg="new del">
        <pc:chgData name="Ma Zhaoyuan" userId="52f0bd0a97ec5d39" providerId="LiveId" clId="{837B9449-2C2E-48E8-B36F-350FBACF08DD}" dt="2021-08-26T13:02:19.453" v="1468" actId="680"/>
        <pc:sldMkLst>
          <pc:docMk/>
          <pc:sldMk cId="3471619071" sldId="266"/>
        </pc:sldMkLst>
      </pc:sldChg>
      <pc:sldChg chg="modSp add mod">
        <pc:chgData name="Ma Zhaoyuan" userId="52f0bd0a97ec5d39" providerId="LiveId" clId="{837B9449-2C2E-48E8-B36F-350FBACF08DD}" dt="2021-08-26T13:23:29.310" v="2732" actId="20577"/>
        <pc:sldMkLst>
          <pc:docMk/>
          <pc:sldMk cId="4216110964" sldId="267"/>
        </pc:sldMkLst>
        <pc:spChg chg="mod">
          <ac:chgData name="Ma Zhaoyuan" userId="52f0bd0a97ec5d39" providerId="LiveId" clId="{837B9449-2C2E-48E8-B36F-350FBACF08DD}" dt="2021-08-26T13:23:29.310" v="2732" actId="20577"/>
          <ac:spMkLst>
            <pc:docMk/>
            <pc:sldMk cId="4216110964" sldId="267"/>
            <ac:spMk id="3" creationId="{94EA1757-995F-4138-AB8F-22CB7449BBCC}"/>
          </ac:spMkLst>
        </pc:spChg>
      </pc:sldChg>
      <pc:sldChg chg="modSp new mod">
        <pc:chgData name="Ma Zhaoyuan" userId="52f0bd0a97ec5d39" providerId="LiveId" clId="{837B9449-2C2E-48E8-B36F-350FBACF08DD}" dt="2021-08-26T13:28:41.589" v="3084" actId="20577"/>
        <pc:sldMkLst>
          <pc:docMk/>
          <pc:sldMk cId="4056686023" sldId="268"/>
        </pc:sldMkLst>
        <pc:spChg chg="mod">
          <ac:chgData name="Ma Zhaoyuan" userId="52f0bd0a97ec5d39" providerId="LiveId" clId="{837B9449-2C2E-48E8-B36F-350FBACF08DD}" dt="2021-08-26T13:24:25.669" v="2734"/>
          <ac:spMkLst>
            <pc:docMk/>
            <pc:sldMk cId="4056686023" sldId="268"/>
            <ac:spMk id="2" creationId="{61061F79-6660-4F62-B07E-880BA8FE32CB}"/>
          </ac:spMkLst>
        </pc:spChg>
        <pc:spChg chg="mod">
          <ac:chgData name="Ma Zhaoyuan" userId="52f0bd0a97ec5d39" providerId="LiveId" clId="{837B9449-2C2E-48E8-B36F-350FBACF08DD}" dt="2021-08-26T13:28:41.589" v="3084" actId="20577"/>
          <ac:spMkLst>
            <pc:docMk/>
            <pc:sldMk cId="4056686023" sldId="268"/>
            <ac:spMk id="3" creationId="{851ECFAE-DD4A-4C1C-8AD4-7A9D29FDEB5B}"/>
          </ac:spMkLst>
        </pc:spChg>
      </pc:sldChg>
      <pc:sldChg chg="modSp mod">
        <pc:chgData name="Ma Zhaoyuan" userId="52f0bd0a97ec5d39" providerId="LiveId" clId="{837B9449-2C2E-48E8-B36F-350FBACF08DD}" dt="2021-08-31T04:33:36.716" v="3953" actId="20577"/>
        <pc:sldMkLst>
          <pc:docMk/>
          <pc:sldMk cId="742924916" sldId="269"/>
        </pc:sldMkLst>
        <pc:spChg chg="mod">
          <ac:chgData name="Ma Zhaoyuan" userId="52f0bd0a97ec5d39" providerId="LiveId" clId="{837B9449-2C2E-48E8-B36F-350FBACF08DD}" dt="2021-08-31T04:33:36.716" v="3953" actId="20577"/>
          <ac:spMkLst>
            <pc:docMk/>
            <pc:sldMk cId="742924916" sldId="269"/>
            <ac:spMk id="3" creationId="{9E041337-B95D-4E7C-9860-FB93C5A64674}"/>
          </ac:spMkLst>
        </pc:spChg>
      </pc:sldChg>
    </pc:docChg>
  </pc:docChgLst>
  <pc:docChgLst>
    <pc:chgData name="Ma Zhaoyuan" userId="52f0bd0a97ec5d39" providerId="LiveId" clId="{2A050B42-F529-41A9-BCEC-46F6666D4BDA}"/>
    <pc:docChg chg="undo custSel addSld delSld modSld">
      <pc:chgData name="Ma Zhaoyuan" userId="52f0bd0a97ec5d39" providerId="LiveId" clId="{2A050B42-F529-41A9-BCEC-46F6666D4BDA}" dt="2021-07-09T13:56:05.817" v="677" actId="14100"/>
      <pc:docMkLst>
        <pc:docMk/>
      </pc:docMkLst>
      <pc:sldChg chg="modSp new mod">
        <pc:chgData name="Ma Zhaoyuan" userId="52f0bd0a97ec5d39" providerId="LiveId" clId="{2A050B42-F529-41A9-BCEC-46F6666D4BDA}" dt="2021-07-08T20:25:46.291" v="47" actId="20577"/>
        <pc:sldMkLst>
          <pc:docMk/>
          <pc:sldMk cId="4214957899" sldId="256"/>
        </pc:sldMkLst>
        <pc:spChg chg="mod">
          <ac:chgData name="Ma Zhaoyuan" userId="52f0bd0a97ec5d39" providerId="LiveId" clId="{2A050B42-F529-41A9-BCEC-46F6666D4BDA}" dt="2021-07-08T20:25:46.291" v="47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addSp delSp modSp new mod">
        <pc:chgData name="Ma Zhaoyuan" userId="52f0bd0a97ec5d39" providerId="LiveId" clId="{2A050B42-F529-41A9-BCEC-46F6666D4BDA}" dt="2021-07-09T13:43:16.529" v="579" actId="1076"/>
        <pc:sldMkLst>
          <pc:docMk/>
          <pc:sldMk cId="677896555" sldId="257"/>
        </pc:sldMkLst>
        <pc:spChg chg="del">
          <ac:chgData name="Ma Zhaoyuan" userId="52f0bd0a97ec5d39" providerId="LiveId" clId="{2A050B42-F529-41A9-BCEC-46F6666D4BDA}" dt="2021-07-08T20:22:58.905" v="5" actId="21"/>
          <ac:spMkLst>
            <pc:docMk/>
            <pc:sldMk cId="677896555" sldId="257"/>
            <ac:spMk id="2" creationId="{BA8BC8C0-EB8B-4455-A8A9-22319CA42A92}"/>
          </ac:spMkLst>
        </pc:spChg>
        <pc:spChg chg="del">
          <ac:chgData name="Ma Zhaoyuan" userId="52f0bd0a97ec5d39" providerId="LiveId" clId="{2A050B42-F529-41A9-BCEC-46F6666D4BDA}" dt="2021-07-08T20:23:01.038" v="6" actId="21"/>
          <ac:spMkLst>
            <pc:docMk/>
            <pc:sldMk cId="677896555" sldId="257"/>
            <ac:spMk id="3" creationId="{C518AA83-FBCF-4AA8-8AC9-941561106236}"/>
          </ac:spMkLst>
        </pc:spChg>
        <pc:spChg chg="add mod">
          <ac:chgData name="Ma Zhaoyuan" userId="52f0bd0a97ec5d39" providerId="LiveId" clId="{2A050B42-F529-41A9-BCEC-46F6666D4BDA}" dt="2021-07-09T13:43:16.529" v="579" actId="1076"/>
          <ac:spMkLst>
            <pc:docMk/>
            <pc:sldMk cId="677896555" sldId="257"/>
            <ac:spMk id="9" creationId="{E1B4A04E-1CD7-4BB4-B5FD-A5A6F73BEFA1}"/>
          </ac:spMkLst>
        </pc:spChg>
        <pc:graphicFrameChg chg="add del modGraphic">
          <ac:chgData name="Ma Zhaoyuan" userId="52f0bd0a97ec5d39" providerId="LiveId" clId="{2A050B42-F529-41A9-BCEC-46F6666D4BDA}" dt="2021-07-09T03:21:46.838" v="152" actId="21"/>
          <ac:graphicFrameMkLst>
            <pc:docMk/>
            <pc:sldMk cId="677896555" sldId="257"/>
            <ac:graphicFrameMk id="7" creationId="{A2137BAC-1BAB-40F6-BBC0-3C199CC5E09D}"/>
          </ac:graphicFrameMkLst>
        </pc:graphicFrameChg>
        <pc:picChg chg="add del mod modCrop">
          <ac:chgData name="Ma Zhaoyuan" userId="52f0bd0a97ec5d39" providerId="LiveId" clId="{2A050B42-F529-41A9-BCEC-46F6666D4BDA}" dt="2021-07-08T20:58:08.346" v="65" actId="21"/>
          <ac:picMkLst>
            <pc:docMk/>
            <pc:sldMk cId="677896555" sldId="257"/>
            <ac:picMk id="4" creationId="{BE2F5548-FAED-4676-9A81-15801982952A}"/>
          </ac:picMkLst>
        </pc:picChg>
        <pc:picChg chg="add mod modCrop">
          <ac:chgData name="Ma Zhaoyuan" userId="52f0bd0a97ec5d39" providerId="LiveId" clId="{2A050B42-F529-41A9-BCEC-46F6666D4BDA}" dt="2021-07-09T13:42:26.113" v="555" actId="1076"/>
          <ac:picMkLst>
            <pc:docMk/>
            <pc:sldMk cId="677896555" sldId="257"/>
            <ac:picMk id="5" creationId="{D22B4A0C-EE14-464D-B8F7-155E4943276D}"/>
          </ac:picMkLst>
        </pc:picChg>
        <pc:cxnChg chg="add mod">
          <ac:chgData name="Ma Zhaoyuan" userId="52f0bd0a97ec5d39" providerId="LiveId" clId="{2A050B42-F529-41A9-BCEC-46F6666D4BDA}" dt="2021-07-09T13:43:14.302" v="578" actId="14100"/>
          <ac:cxnSpMkLst>
            <pc:docMk/>
            <pc:sldMk cId="677896555" sldId="257"/>
            <ac:cxnSpMk id="3" creationId="{AEE84EE3-ED52-4425-9F34-A496BB457A35}"/>
          </ac:cxnSpMkLst>
        </pc:cxnChg>
      </pc:sldChg>
      <pc:sldChg chg="addSp delSp modSp new mod">
        <pc:chgData name="Ma Zhaoyuan" userId="52f0bd0a97ec5d39" providerId="LiveId" clId="{2A050B42-F529-41A9-BCEC-46F6666D4BDA}" dt="2021-07-09T03:22:21.738" v="155" actId="21"/>
        <pc:sldMkLst>
          <pc:docMk/>
          <pc:sldMk cId="153017672" sldId="258"/>
        </pc:sldMkLst>
        <pc:spChg chg="add del mod">
          <ac:chgData name="Ma Zhaoyuan" userId="52f0bd0a97ec5d39" providerId="LiveId" clId="{2A050B42-F529-41A9-BCEC-46F6666D4BDA}" dt="2021-07-09T03:22:21.738" v="155" actId="21"/>
          <ac:spMkLst>
            <pc:docMk/>
            <pc:sldMk cId="153017672" sldId="258"/>
            <ac:spMk id="2" creationId="{113ABCD3-DB23-45F2-B541-71C81812CE77}"/>
          </ac:spMkLst>
        </pc:spChg>
        <pc:spChg chg="del">
          <ac:chgData name="Ma Zhaoyuan" userId="52f0bd0a97ec5d39" providerId="LiveId" clId="{2A050B42-F529-41A9-BCEC-46F6666D4BDA}" dt="2021-07-08T20:23:28.892" v="11" actId="21"/>
          <ac:spMkLst>
            <pc:docMk/>
            <pc:sldMk cId="153017672" sldId="258"/>
            <ac:spMk id="2" creationId="{3D3EAE3C-5FCF-4B4F-A963-DEBC2F6322EF}"/>
          </ac:spMkLst>
        </pc:spChg>
        <pc:spChg chg="del">
          <ac:chgData name="Ma Zhaoyuan" userId="52f0bd0a97ec5d39" providerId="LiveId" clId="{2A050B42-F529-41A9-BCEC-46F6666D4BDA}" dt="2021-07-08T20:23:30.289" v="12" actId="21"/>
          <ac:spMkLst>
            <pc:docMk/>
            <pc:sldMk cId="153017672" sldId="258"/>
            <ac:spMk id="3" creationId="{19B1A209-5C77-4EB1-8D9F-D8E1E07FE782}"/>
          </ac:spMkLst>
        </pc:spChg>
        <pc:picChg chg="add del mod modCrop">
          <ac:chgData name="Ma Zhaoyuan" userId="52f0bd0a97ec5d39" providerId="LiveId" clId="{2A050B42-F529-41A9-BCEC-46F6666D4BDA}" dt="2021-07-08T20:58:10.111" v="66" actId="21"/>
          <ac:picMkLst>
            <pc:docMk/>
            <pc:sldMk cId="153017672" sldId="258"/>
            <ac:picMk id="4" creationId="{40F0103D-FB24-430F-932D-9533B9BF59F0}"/>
          </ac:picMkLst>
        </pc:picChg>
        <pc:picChg chg="add mod modCrop">
          <ac:chgData name="Ma Zhaoyuan" userId="52f0bd0a97ec5d39" providerId="LiveId" clId="{2A050B42-F529-41A9-BCEC-46F6666D4BDA}" dt="2021-07-08T21:01:44.464" v="89" actId="1076"/>
          <ac:picMkLst>
            <pc:docMk/>
            <pc:sldMk cId="153017672" sldId="258"/>
            <ac:picMk id="5" creationId="{956F5732-0E4E-409A-AAA2-D9FF38931DA9}"/>
          </ac:picMkLst>
        </pc:picChg>
      </pc:sldChg>
      <pc:sldChg chg="addSp delSp modSp new mod">
        <pc:chgData name="Ma Zhaoyuan" userId="52f0bd0a97ec5d39" providerId="LiveId" clId="{2A050B42-F529-41A9-BCEC-46F6666D4BDA}" dt="2021-07-09T13:56:05.817" v="677" actId="14100"/>
        <pc:sldMkLst>
          <pc:docMk/>
          <pc:sldMk cId="4063132605" sldId="259"/>
        </pc:sldMkLst>
        <pc:spChg chg="add mod topLvl">
          <ac:chgData name="Ma Zhaoyuan" userId="52f0bd0a97ec5d39" providerId="LiveId" clId="{2A050B42-F529-41A9-BCEC-46F6666D4BDA}" dt="2021-07-09T13:38:15.453" v="496" actId="164"/>
          <ac:spMkLst>
            <pc:docMk/>
            <pc:sldMk cId="4063132605" sldId="259"/>
            <ac:spMk id="2" creationId="{B4A7E96C-5274-4282-948C-432A72BDFB8E}"/>
          </ac:spMkLst>
        </pc:spChg>
        <pc:spChg chg="del">
          <ac:chgData name="Ma Zhaoyuan" userId="52f0bd0a97ec5d39" providerId="LiveId" clId="{2A050B42-F529-41A9-BCEC-46F6666D4BDA}" dt="2021-07-08T20:25:18.602" v="34" actId="21"/>
          <ac:spMkLst>
            <pc:docMk/>
            <pc:sldMk cId="4063132605" sldId="259"/>
            <ac:spMk id="2" creationId="{BF30E91E-1EAD-46F8-BA6F-EDC4DC5B1616}"/>
          </ac:spMkLst>
        </pc:spChg>
        <pc:spChg chg="add mod">
          <ac:chgData name="Ma Zhaoyuan" userId="52f0bd0a97ec5d39" providerId="LiveId" clId="{2A050B42-F529-41A9-BCEC-46F6666D4BDA}" dt="2021-07-09T13:50:45.585" v="587" actId="1076"/>
          <ac:spMkLst>
            <pc:docMk/>
            <pc:sldMk cId="4063132605" sldId="259"/>
            <ac:spMk id="3" creationId="{89528901-CC5C-4DE6-9266-DA53413932D6}"/>
          </ac:spMkLst>
        </pc:spChg>
        <pc:spChg chg="del">
          <ac:chgData name="Ma Zhaoyuan" userId="52f0bd0a97ec5d39" providerId="LiveId" clId="{2A050B42-F529-41A9-BCEC-46F6666D4BDA}" dt="2021-07-08T20:25:20.021" v="35" actId="21"/>
          <ac:spMkLst>
            <pc:docMk/>
            <pc:sldMk cId="4063132605" sldId="259"/>
            <ac:spMk id="3" creationId="{D9B80AB0-5484-41E7-824D-A3F691ECCD3B}"/>
          </ac:spMkLst>
        </pc:spChg>
        <pc:spChg chg="add mod ord topLvl">
          <ac:chgData name="Ma Zhaoyuan" userId="52f0bd0a97ec5d39" providerId="LiveId" clId="{2A050B42-F529-41A9-BCEC-46F6666D4BDA}" dt="2021-07-09T13:38:15.453" v="496" actId="164"/>
          <ac:spMkLst>
            <pc:docMk/>
            <pc:sldMk cId="4063132605" sldId="259"/>
            <ac:spMk id="5" creationId="{63645303-DE39-4085-92A0-D6DD9BD102FE}"/>
          </ac:spMkLst>
        </pc:spChg>
        <pc:spChg chg="add mod">
          <ac:chgData name="Ma Zhaoyuan" userId="52f0bd0a97ec5d39" providerId="LiveId" clId="{2A050B42-F529-41A9-BCEC-46F6666D4BDA}" dt="2021-07-09T03:32:54.555" v="358" actId="1076"/>
          <ac:spMkLst>
            <pc:docMk/>
            <pc:sldMk cId="4063132605" sldId="259"/>
            <ac:spMk id="6" creationId="{EF797263-42E5-424A-B190-4C8C42736210}"/>
          </ac:spMkLst>
        </pc:spChg>
        <pc:spChg chg="add mod">
          <ac:chgData name="Ma Zhaoyuan" userId="52f0bd0a97ec5d39" providerId="LiveId" clId="{2A050B42-F529-41A9-BCEC-46F6666D4BDA}" dt="2021-07-09T03:33:19.779" v="374" actId="1076"/>
          <ac:spMkLst>
            <pc:docMk/>
            <pc:sldMk cId="4063132605" sldId="259"/>
            <ac:spMk id="8" creationId="{EA8732DE-DB1C-4F17-A07D-16BFF24A934C}"/>
          </ac:spMkLst>
        </pc:spChg>
        <pc:spChg chg="add del mod">
          <ac:chgData name="Ma Zhaoyuan" userId="52f0bd0a97ec5d39" providerId="LiveId" clId="{2A050B42-F529-41A9-BCEC-46F6666D4BDA}" dt="2021-07-09T03:29:15.081" v="242" actId="478"/>
          <ac:spMkLst>
            <pc:docMk/>
            <pc:sldMk cId="4063132605" sldId="259"/>
            <ac:spMk id="13" creationId="{EAB1CCE1-0A56-4140-B588-D5FC491DF53C}"/>
          </ac:spMkLst>
        </pc:spChg>
        <pc:spChg chg="add mod">
          <ac:chgData name="Ma Zhaoyuan" userId="52f0bd0a97ec5d39" providerId="LiveId" clId="{2A050B42-F529-41A9-BCEC-46F6666D4BDA}" dt="2021-07-09T13:54:39.149" v="633" actId="20577"/>
          <ac:spMkLst>
            <pc:docMk/>
            <pc:sldMk cId="4063132605" sldId="259"/>
            <ac:spMk id="15" creationId="{A0E606F1-DD78-4014-9747-6E090DC1980E}"/>
          </ac:spMkLst>
        </pc:spChg>
        <pc:spChg chg="add mod">
          <ac:chgData name="Ma Zhaoyuan" userId="52f0bd0a97ec5d39" providerId="LiveId" clId="{2A050B42-F529-41A9-BCEC-46F6666D4BDA}" dt="2021-07-09T03:33:01.725" v="361" actId="1076"/>
          <ac:spMkLst>
            <pc:docMk/>
            <pc:sldMk cId="4063132605" sldId="259"/>
            <ac:spMk id="18" creationId="{7C84BFF4-482C-4245-B38B-D69004DA8AE0}"/>
          </ac:spMkLst>
        </pc:spChg>
        <pc:spChg chg="add del mod">
          <ac:chgData name="Ma Zhaoyuan" userId="52f0bd0a97ec5d39" providerId="LiveId" clId="{2A050B42-F529-41A9-BCEC-46F6666D4BDA}" dt="2021-07-09T13:54:24.335" v="625" actId="478"/>
          <ac:spMkLst>
            <pc:docMk/>
            <pc:sldMk cId="4063132605" sldId="259"/>
            <ac:spMk id="19" creationId="{657D2D93-1D37-479B-8F56-A5EA63AA5CAA}"/>
          </ac:spMkLst>
        </pc:spChg>
        <pc:spChg chg="add mod">
          <ac:chgData name="Ma Zhaoyuan" userId="52f0bd0a97ec5d39" providerId="LiveId" clId="{2A050B42-F529-41A9-BCEC-46F6666D4BDA}" dt="2021-07-09T03:39:37.611" v="414" actId="1076"/>
          <ac:spMkLst>
            <pc:docMk/>
            <pc:sldMk cId="4063132605" sldId="259"/>
            <ac:spMk id="20" creationId="{423DB0FE-58DE-4F2B-9E46-78305B45C9F4}"/>
          </ac:spMkLst>
        </pc:spChg>
        <pc:spChg chg="add mod">
          <ac:chgData name="Ma Zhaoyuan" userId="52f0bd0a97ec5d39" providerId="LiveId" clId="{2A050B42-F529-41A9-BCEC-46F6666D4BDA}" dt="2021-07-09T03:32:54.555" v="358" actId="1076"/>
          <ac:spMkLst>
            <pc:docMk/>
            <pc:sldMk cId="4063132605" sldId="259"/>
            <ac:spMk id="22" creationId="{3593DF99-A21C-42CA-AAFE-FBA24A7E0C28}"/>
          </ac:spMkLst>
        </pc:spChg>
        <pc:spChg chg="add mod">
          <ac:chgData name="Ma Zhaoyuan" userId="52f0bd0a97ec5d39" providerId="LiveId" clId="{2A050B42-F529-41A9-BCEC-46F6666D4BDA}" dt="2021-07-09T13:55:07.417" v="638" actId="1076"/>
          <ac:spMkLst>
            <pc:docMk/>
            <pc:sldMk cId="4063132605" sldId="259"/>
            <ac:spMk id="28" creationId="{7996DAC9-3573-4146-BE2A-8B424B4FBB6C}"/>
          </ac:spMkLst>
        </pc:spChg>
        <pc:spChg chg="add mod">
          <ac:chgData name="Ma Zhaoyuan" userId="52f0bd0a97ec5d39" providerId="LiveId" clId="{2A050B42-F529-41A9-BCEC-46F6666D4BDA}" dt="2021-07-09T13:49:29.141" v="583" actId="1076"/>
          <ac:spMkLst>
            <pc:docMk/>
            <pc:sldMk cId="4063132605" sldId="259"/>
            <ac:spMk id="33" creationId="{F608B766-A79B-47F1-9290-F39D443D6396}"/>
          </ac:spMkLst>
        </pc:spChg>
        <pc:spChg chg="add mod">
          <ac:chgData name="Ma Zhaoyuan" userId="52f0bd0a97ec5d39" providerId="LiveId" clId="{2A050B42-F529-41A9-BCEC-46F6666D4BDA}" dt="2021-07-09T13:51:08.304" v="622" actId="1076"/>
          <ac:spMkLst>
            <pc:docMk/>
            <pc:sldMk cId="4063132605" sldId="259"/>
            <ac:spMk id="34" creationId="{9CF3E059-FC14-409E-A096-7EB0F2A0E86F}"/>
          </ac:spMkLst>
        </pc:spChg>
        <pc:spChg chg="add mod">
          <ac:chgData name="Ma Zhaoyuan" userId="52f0bd0a97ec5d39" providerId="LiveId" clId="{2A050B42-F529-41A9-BCEC-46F6666D4BDA}" dt="2021-07-09T13:55:09.935" v="639" actId="14100"/>
          <ac:spMkLst>
            <pc:docMk/>
            <pc:sldMk cId="4063132605" sldId="259"/>
            <ac:spMk id="36" creationId="{467691DA-CC53-463F-AC32-7812A11136AB}"/>
          </ac:spMkLst>
        </pc:spChg>
        <pc:spChg chg="add del mod">
          <ac:chgData name="Ma Zhaoyuan" userId="52f0bd0a97ec5d39" providerId="LiveId" clId="{2A050B42-F529-41A9-BCEC-46F6666D4BDA}" dt="2021-07-09T13:27:04.433" v="476" actId="21"/>
          <ac:spMkLst>
            <pc:docMk/>
            <pc:sldMk cId="4063132605" sldId="259"/>
            <ac:spMk id="37" creationId="{E9250D1A-6BD3-4CFE-B834-806355B6CD9A}"/>
          </ac:spMkLst>
        </pc:spChg>
        <pc:spChg chg="add mod">
          <ac:chgData name="Ma Zhaoyuan" userId="52f0bd0a97ec5d39" providerId="LiveId" clId="{2A050B42-F529-41A9-BCEC-46F6666D4BDA}" dt="2021-07-09T13:56:05.817" v="677" actId="14100"/>
          <ac:spMkLst>
            <pc:docMk/>
            <pc:sldMk cId="4063132605" sldId="259"/>
            <ac:spMk id="39" creationId="{C36867E2-FF28-4747-9707-E83BF3321424}"/>
          </ac:spMkLst>
        </pc:spChg>
        <pc:spChg chg="add mod">
          <ac:chgData name="Ma Zhaoyuan" userId="52f0bd0a97ec5d39" providerId="LiveId" clId="{2A050B42-F529-41A9-BCEC-46F6666D4BDA}" dt="2021-07-09T13:55:24.181" v="641" actId="1076"/>
          <ac:spMkLst>
            <pc:docMk/>
            <pc:sldMk cId="4063132605" sldId="259"/>
            <ac:spMk id="43" creationId="{ACB8B2EF-37A4-4CEE-B930-77F5B6948CD3}"/>
          </ac:spMkLst>
        </pc:spChg>
        <pc:grpChg chg="add del mod">
          <ac:chgData name="Ma Zhaoyuan" userId="52f0bd0a97ec5d39" providerId="LiveId" clId="{2A050B42-F529-41A9-BCEC-46F6666D4BDA}" dt="2021-07-09T13:37:55.811" v="492" actId="165"/>
          <ac:grpSpMkLst>
            <pc:docMk/>
            <pc:sldMk cId="4063132605" sldId="259"/>
            <ac:grpSpMk id="9" creationId="{C8BA8999-CF2B-4B1F-B8AA-7ECC637C6161}"/>
          </ac:grpSpMkLst>
        </pc:grpChg>
        <pc:grpChg chg="add mod">
          <ac:chgData name="Ma Zhaoyuan" userId="52f0bd0a97ec5d39" providerId="LiveId" clId="{2A050B42-F529-41A9-BCEC-46F6666D4BDA}" dt="2021-07-09T13:38:15.453" v="496" actId="164"/>
          <ac:grpSpMkLst>
            <pc:docMk/>
            <pc:sldMk cId="4063132605" sldId="259"/>
            <ac:grpSpMk id="10" creationId="{BE4C15E9-CDC4-4A0C-B5F1-23FCB87E6B1E}"/>
          </ac:grpSpMkLst>
        </pc:grpChg>
        <pc:grpChg chg="add del mod topLvl">
          <ac:chgData name="Ma Zhaoyuan" userId="52f0bd0a97ec5d39" providerId="LiveId" clId="{2A050B42-F529-41A9-BCEC-46F6666D4BDA}" dt="2021-07-09T13:37:59.158" v="493" actId="165"/>
          <ac:grpSpMkLst>
            <pc:docMk/>
            <pc:sldMk cId="4063132605" sldId="259"/>
            <ac:grpSpMk id="21" creationId="{3C7DCE21-8E75-4351-97FC-DCA26697CC10}"/>
          </ac:grpSpMkLst>
        </pc:grpChg>
        <pc:picChg chg="add mod topLvl">
          <ac:chgData name="Ma Zhaoyuan" userId="52f0bd0a97ec5d39" providerId="LiveId" clId="{2A050B42-F529-41A9-BCEC-46F6666D4BDA}" dt="2021-07-09T13:38:15.453" v="496" actId="164"/>
          <ac:picMkLst>
            <pc:docMk/>
            <pc:sldMk cId="4063132605" sldId="259"/>
            <ac:picMk id="4" creationId="{8C543ADE-AA21-4A0A-87FB-4582266E3F3E}"/>
          </ac:picMkLst>
        </pc:picChg>
        <pc:cxnChg chg="add mod">
          <ac:chgData name="Ma Zhaoyuan" userId="52f0bd0a97ec5d39" providerId="LiveId" clId="{2A050B42-F529-41A9-BCEC-46F6666D4BDA}" dt="2021-07-09T03:32:59.195" v="360" actId="14100"/>
          <ac:cxnSpMkLst>
            <pc:docMk/>
            <pc:sldMk cId="4063132605" sldId="259"/>
            <ac:cxnSpMk id="7" creationId="{4D531AE4-212E-4400-9561-86E21EFBBC90}"/>
          </ac:cxnSpMkLst>
        </pc:cxnChg>
        <pc:cxnChg chg="add mod">
          <ac:chgData name="Ma Zhaoyuan" userId="52f0bd0a97ec5d39" providerId="LiveId" clId="{2A050B42-F529-41A9-BCEC-46F6666D4BDA}" dt="2021-07-09T03:41:06.563" v="454" actId="1076"/>
          <ac:cxnSpMkLst>
            <pc:docMk/>
            <pc:sldMk cId="4063132605" sldId="259"/>
            <ac:cxnSpMk id="12" creationId="{B16EDF26-7A54-4C61-A426-567D9D4F2FFA}"/>
          </ac:cxnSpMkLst>
        </pc:cxnChg>
        <pc:cxnChg chg="add mod">
          <ac:chgData name="Ma Zhaoyuan" userId="52f0bd0a97ec5d39" providerId="LiveId" clId="{2A050B42-F529-41A9-BCEC-46F6666D4BDA}" dt="2021-07-09T13:50:48.111" v="588" actId="14100"/>
          <ac:cxnSpMkLst>
            <pc:docMk/>
            <pc:sldMk cId="4063132605" sldId="259"/>
            <ac:cxnSpMk id="14" creationId="{57EB4A8D-E4AA-4590-8F2A-095DC33A34C3}"/>
          </ac:cxnSpMkLst>
        </pc:cxnChg>
        <pc:cxnChg chg="add mod">
          <ac:chgData name="Ma Zhaoyuan" userId="52f0bd0a97ec5d39" providerId="LiveId" clId="{2A050B42-F529-41A9-BCEC-46F6666D4BDA}" dt="2021-07-09T13:39:40.960" v="497" actId="14100"/>
          <ac:cxnSpMkLst>
            <pc:docMk/>
            <pc:sldMk cId="4063132605" sldId="259"/>
            <ac:cxnSpMk id="25" creationId="{58C735A8-5E78-4A71-9B86-5BDE624337F4}"/>
          </ac:cxnSpMkLst>
        </pc:cxnChg>
        <pc:cxnChg chg="add mod">
          <ac:chgData name="Ma Zhaoyuan" userId="52f0bd0a97ec5d39" providerId="LiveId" clId="{2A050B42-F529-41A9-BCEC-46F6666D4BDA}" dt="2021-07-09T13:55:07.417" v="638" actId="1076"/>
          <ac:cxnSpMkLst>
            <pc:docMk/>
            <pc:sldMk cId="4063132605" sldId="259"/>
            <ac:cxnSpMk id="29" creationId="{7A1A0887-616B-435B-984F-69EC4A44F577}"/>
          </ac:cxnSpMkLst>
        </pc:cxnChg>
        <pc:cxnChg chg="add mod">
          <ac:chgData name="Ma Zhaoyuan" userId="52f0bd0a97ec5d39" providerId="LiveId" clId="{2A050B42-F529-41A9-BCEC-46F6666D4BDA}" dt="2021-07-09T13:55:07.417" v="638" actId="1076"/>
          <ac:cxnSpMkLst>
            <pc:docMk/>
            <pc:sldMk cId="4063132605" sldId="259"/>
            <ac:cxnSpMk id="38" creationId="{D12B8F86-3453-4BF7-B55A-AFB349577019}"/>
          </ac:cxnSpMkLst>
        </pc:cxnChg>
        <pc:cxnChg chg="add mod">
          <ac:chgData name="Ma Zhaoyuan" userId="52f0bd0a97ec5d39" providerId="LiveId" clId="{2A050B42-F529-41A9-BCEC-46F6666D4BDA}" dt="2021-07-09T13:56:05.817" v="677" actId="14100"/>
          <ac:cxnSpMkLst>
            <pc:docMk/>
            <pc:sldMk cId="4063132605" sldId="259"/>
            <ac:cxnSpMk id="40" creationId="{6C925268-A0D4-4064-8B62-8D231397247E}"/>
          </ac:cxnSpMkLst>
        </pc:cxnChg>
      </pc:sldChg>
      <pc:sldChg chg="addSp delSp modSp add mod">
        <pc:chgData name="Ma Zhaoyuan" userId="52f0bd0a97ec5d39" providerId="LiveId" clId="{2A050B42-F529-41A9-BCEC-46F6666D4BDA}" dt="2021-07-09T03:24:53.689" v="204" actId="1076"/>
        <pc:sldMkLst>
          <pc:docMk/>
          <pc:sldMk cId="941098262" sldId="260"/>
        </pc:sldMkLst>
        <pc:spChg chg="add mod">
          <ac:chgData name="Ma Zhaoyuan" userId="52f0bd0a97ec5d39" providerId="LiveId" clId="{2A050B42-F529-41A9-BCEC-46F6666D4BDA}" dt="2021-07-09T03:22:25.165" v="157" actId="1076"/>
          <ac:spMkLst>
            <pc:docMk/>
            <pc:sldMk cId="941098262" sldId="260"/>
            <ac:spMk id="4" creationId="{E58E7E7F-3807-46BC-9A89-F63823D063B1}"/>
          </ac:spMkLst>
        </pc:spChg>
        <pc:spChg chg="add mod">
          <ac:chgData name="Ma Zhaoyuan" userId="52f0bd0a97ec5d39" providerId="LiveId" clId="{2A050B42-F529-41A9-BCEC-46F6666D4BDA}" dt="2021-07-09T03:24:53.689" v="204" actId="1076"/>
          <ac:spMkLst>
            <pc:docMk/>
            <pc:sldMk cId="941098262" sldId="260"/>
            <ac:spMk id="6" creationId="{D2BEB1FF-ECFC-42BE-B103-EA281BD07BCE}"/>
          </ac:spMkLst>
        </pc:spChg>
        <pc:graphicFrameChg chg="del">
          <ac:chgData name="Ma Zhaoyuan" userId="52f0bd0a97ec5d39" providerId="LiveId" clId="{2A050B42-F529-41A9-BCEC-46F6666D4BDA}" dt="2021-07-09T03:21:44.612" v="151" actId="21"/>
          <ac:graphicFrameMkLst>
            <pc:docMk/>
            <pc:sldMk cId="941098262" sldId="260"/>
            <ac:graphicFrameMk id="7" creationId="{A2137BAC-1BAB-40F6-BBC0-3C199CC5E09D}"/>
          </ac:graphicFrameMkLst>
        </pc:graphicFrameChg>
        <pc:picChg chg="mod modCrop">
          <ac:chgData name="Ma Zhaoyuan" userId="52f0bd0a97ec5d39" providerId="LiveId" clId="{2A050B42-F529-41A9-BCEC-46F6666D4BDA}" dt="2021-07-09T03:22:14.573" v="154" actId="18131"/>
          <ac:picMkLst>
            <pc:docMk/>
            <pc:sldMk cId="941098262" sldId="260"/>
            <ac:picMk id="5" creationId="{D22B4A0C-EE14-464D-B8F7-155E4943276D}"/>
          </ac:picMkLst>
        </pc:picChg>
      </pc:sldChg>
      <pc:sldChg chg="addSp delSp modSp new del mod">
        <pc:chgData name="Ma Zhaoyuan" userId="52f0bd0a97ec5d39" providerId="LiveId" clId="{2A050B42-F529-41A9-BCEC-46F6666D4BDA}" dt="2021-07-09T03:29:37.097" v="249" actId="2696"/>
        <pc:sldMkLst>
          <pc:docMk/>
          <pc:sldMk cId="2805347705" sldId="261"/>
        </pc:sldMkLst>
        <pc:spChg chg="del">
          <ac:chgData name="Ma Zhaoyuan" userId="52f0bd0a97ec5d39" providerId="LiveId" clId="{2A050B42-F529-41A9-BCEC-46F6666D4BDA}" dt="2021-07-09T03:27:46.970" v="207" actId="21"/>
          <ac:spMkLst>
            <pc:docMk/>
            <pc:sldMk cId="2805347705" sldId="261"/>
            <ac:spMk id="2" creationId="{36F5BC51-91C1-42A0-92EB-60DDE30EDBF2}"/>
          </ac:spMkLst>
        </pc:spChg>
        <pc:spChg chg="del">
          <ac:chgData name="Ma Zhaoyuan" userId="52f0bd0a97ec5d39" providerId="LiveId" clId="{2A050B42-F529-41A9-BCEC-46F6666D4BDA}" dt="2021-07-09T03:27:44.553" v="206" actId="21"/>
          <ac:spMkLst>
            <pc:docMk/>
            <pc:sldMk cId="2805347705" sldId="261"/>
            <ac:spMk id="3" creationId="{ECDFEA22-1FF7-4714-8D32-048FD4B87712}"/>
          </ac:spMkLst>
        </pc:spChg>
        <pc:spChg chg="add del mod">
          <ac:chgData name="Ma Zhaoyuan" userId="52f0bd0a97ec5d39" providerId="LiveId" clId="{2A050B42-F529-41A9-BCEC-46F6666D4BDA}" dt="2021-07-09T03:28:32.698" v="227" actId="21"/>
          <ac:spMkLst>
            <pc:docMk/>
            <pc:sldMk cId="2805347705" sldId="261"/>
            <ac:spMk id="4" creationId="{E6840817-735A-4C07-9DA1-F31D3760E286}"/>
          </ac:spMkLst>
        </pc:spChg>
        <pc:spChg chg="add del mod">
          <ac:chgData name="Ma Zhaoyuan" userId="52f0bd0a97ec5d39" providerId="LiveId" clId="{2A050B42-F529-41A9-BCEC-46F6666D4BDA}" dt="2021-07-09T03:28:32.698" v="227" actId="21"/>
          <ac:spMkLst>
            <pc:docMk/>
            <pc:sldMk cId="2805347705" sldId="261"/>
            <ac:spMk id="9" creationId="{F6D2A335-2ED6-425A-9F5C-2A52D116EDA4}"/>
          </ac:spMkLst>
        </pc:spChg>
        <pc:cxnChg chg="add del mod">
          <ac:chgData name="Ma Zhaoyuan" userId="52f0bd0a97ec5d39" providerId="LiveId" clId="{2A050B42-F529-41A9-BCEC-46F6666D4BDA}" dt="2021-07-09T03:28:32.698" v="227" actId="21"/>
          <ac:cxnSpMkLst>
            <pc:docMk/>
            <pc:sldMk cId="2805347705" sldId="261"/>
            <ac:cxnSpMk id="6" creationId="{E706F111-6DE5-4307-BEBD-1519C6A92EFC}"/>
          </ac:cxnSpMkLst>
        </pc:cxnChg>
      </pc:sldChg>
    </pc:docChg>
  </pc:docChgLst>
  <pc:docChgLst>
    <pc:chgData name="Ma Zhaoyuan" userId="52f0bd0a97ec5d39" providerId="LiveId" clId="{B7EFDD4B-31CC-4689-BCFB-765561D56830}"/>
    <pc:docChg chg="undo custSel addSld delSld modSld">
      <pc:chgData name="Ma Zhaoyuan" userId="52f0bd0a97ec5d39" providerId="LiveId" clId="{B7EFDD4B-31CC-4689-BCFB-765561D56830}" dt="2021-08-20T15:25:39.055" v="1332" actId="20577"/>
      <pc:docMkLst>
        <pc:docMk/>
      </pc:docMkLst>
      <pc:sldChg chg="addSp delSp modSp mod">
        <pc:chgData name="Ma Zhaoyuan" userId="52f0bd0a97ec5d39" providerId="LiveId" clId="{B7EFDD4B-31CC-4689-BCFB-765561D56830}" dt="2021-08-20T15:25:39.055" v="1332" actId="20577"/>
        <pc:sldMkLst>
          <pc:docMk/>
          <pc:sldMk cId="3136590440" sldId="257"/>
        </pc:sldMkLst>
        <pc:spChg chg="mod">
          <ac:chgData name="Ma Zhaoyuan" userId="52f0bd0a97ec5d39" providerId="LiveId" clId="{B7EFDD4B-31CC-4689-BCFB-765561D56830}" dt="2021-08-20T15:25:39.055" v="1332" actId="20577"/>
          <ac:spMkLst>
            <pc:docMk/>
            <pc:sldMk cId="3136590440" sldId="257"/>
            <ac:spMk id="3" creationId="{585E26BC-DDC3-46B2-93D8-145E61DF02D8}"/>
          </ac:spMkLst>
        </pc:spChg>
        <pc:spChg chg="add del">
          <ac:chgData name="Ma Zhaoyuan" userId="52f0bd0a97ec5d39" providerId="LiveId" clId="{B7EFDD4B-31CC-4689-BCFB-765561D56830}" dt="2021-08-18T20:40:46.845" v="158" actId="22"/>
          <ac:spMkLst>
            <pc:docMk/>
            <pc:sldMk cId="3136590440" sldId="257"/>
            <ac:spMk id="6" creationId="{2B83693A-E37B-4463-ABDB-4A57021650B0}"/>
          </ac:spMkLst>
        </pc:spChg>
        <pc:picChg chg="add del mod">
          <ac:chgData name="Ma Zhaoyuan" userId="52f0bd0a97ec5d39" providerId="LiveId" clId="{B7EFDD4B-31CC-4689-BCFB-765561D56830}" dt="2021-08-18T20:41:45.759" v="164" actId="21"/>
          <ac:picMkLst>
            <pc:docMk/>
            <pc:sldMk cId="3136590440" sldId="257"/>
            <ac:picMk id="7" creationId="{2430A5BB-0AE9-40DD-B4F3-DEC5492252A9}"/>
          </ac:picMkLst>
        </pc:picChg>
        <pc:picChg chg="add del mod">
          <ac:chgData name="Ma Zhaoyuan" userId="52f0bd0a97ec5d39" providerId="LiveId" clId="{B7EFDD4B-31CC-4689-BCFB-765561D56830}" dt="2021-08-18T21:39:17.366" v="179" actId="21"/>
          <ac:picMkLst>
            <pc:docMk/>
            <pc:sldMk cId="3136590440" sldId="257"/>
            <ac:picMk id="8" creationId="{5A5A451A-74C8-4426-99C3-0F58E3C5D3D2}"/>
          </ac:picMkLst>
        </pc:picChg>
        <pc:picChg chg="add mod">
          <ac:chgData name="Ma Zhaoyuan" userId="52f0bd0a97ec5d39" providerId="LiveId" clId="{B7EFDD4B-31CC-4689-BCFB-765561D56830}" dt="2021-08-18T21:39:35.371" v="183" actId="1076"/>
          <ac:picMkLst>
            <pc:docMk/>
            <pc:sldMk cId="3136590440" sldId="257"/>
            <ac:picMk id="9" creationId="{0DC6D460-FA4A-4EB9-91D2-FB27636E3BC6}"/>
          </ac:picMkLst>
        </pc:picChg>
      </pc:sldChg>
      <pc:sldChg chg="modSp new mod">
        <pc:chgData name="Ma Zhaoyuan" userId="52f0bd0a97ec5d39" providerId="LiveId" clId="{B7EFDD4B-31CC-4689-BCFB-765561D56830}" dt="2021-08-18T22:33:23.572" v="1331" actId="20577"/>
        <pc:sldMkLst>
          <pc:docMk/>
          <pc:sldMk cId="1548167186" sldId="258"/>
        </pc:sldMkLst>
        <pc:spChg chg="mod">
          <ac:chgData name="Ma Zhaoyuan" userId="52f0bd0a97ec5d39" providerId="LiveId" clId="{B7EFDD4B-31CC-4689-BCFB-765561D56830}" dt="2021-08-18T22:33:23.572" v="1331" actId="20577"/>
          <ac:spMkLst>
            <pc:docMk/>
            <pc:sldMk cId="1548167186" sldId="258"/>
            <ac:spMk id="3" creationId="{7B6F41D4-078C-4ED4-AA26-EB6660BC57CF}"/>
          </ac:spMkLst>
        </pc:spChg>
      </pc:sldChg>
      <pc:sldChg chg="modSp new mod">
        <pc:chgData name="Ma Zhaoyuan" userId="52f0bd0a97ec5d39" providerId="LiveId" clId="{B7EFDD4B-31CC-4689-BCFB-765561D56830}" dt="2021-08-18T22:29:13.132" v="1221" actId="20577"/>
        <pc:sldMkLst>
          <pc:docMk/>
          <pc:sldMk cId="1155486981" sldId="259"/>
        </pc:sldMkLst>
        <pc:spChg chg="mod">
          <ac:chgData name="Ma Zhaoyuan" userId="52f0bd0a97ec5d39" providerId="LiveId" clId="{B7EFDD4B-31CC-4689-BCFB-765561D56830}" dt="2021-08-18T21:53:05.911" v="342" actId="20577"/>
          <ac:spMkLst>
            <pc:docMk/>
            <pc:sldMk cId="1155486981" sldId="259"/>
            <ac:spMk id="2" creationId="{4C1B8146-E52A-49DD-8BFB-5700B310D82F}"/>
          </ac:spMkLst>
        </pc:spChg>
        <pc:spChg chg="mod">
          <ac:chgData name="Ma Zhaoyuan" userId="52f0bd0a97ec5d39" providerId="LiveId" clId="{B7EFDD4B-31CC-4689-BCFB-765561D56830}" dt="2021-08-18T22:29:13.132" v="1221" actId="20577"/>
          <ac:spMkLst>
            <pc:docMk/>
            <pc:sldMk cId="1155486981" sldId="259"/>
            <ac:spMk id="3" creationId="{27A7243E-4757-40B0-A076-163C5C695DC2}"/>
          </ac:spMkLst>
        </pc:spChg>
      </pc:sldChg>
      <pc:sldChg chg="modSp new mod">
        <pc:chgData name="Ma Zhaoyuan" userId="52f0bd0a97ec5d39" providerId="LiveId" clId="{B7EFDD4B-31CC-4689-BCFB-765561D56830}" dt="2021-08-18T22:27:57.286" v="1081" actId="20577"/>
        <pc:sldMkLst>
          <pc:docMk/>
          <pc:sldMk cId="2725238957" sldId="260"/>
        </pc:sldMkLst>
        <pc:spChg chg="mod">
          <ac:chgData name="Ma Zhaoyuan" userId="52f0bd0a97ec5d39" providerId="LiveId" clId="{B7EFDD4B-31CC-4689-BCFB-765561D56830}" dt="2021-08-18T22:27:19.601" v="1053"/>
          <ac:spMkLst>
            <pc:docMk/>
            <pc:sldMk cId="2725238957" sldId="260"/>
            <ac:spMk id="2" creationId="{C08B59C1-431E-456B-86D1-78F704983F3D}"/>
          </ac:spMkLst>
        </pc:spChg>
        <pc:spChg chg="mod">
          <ac:chgData name="Ma Zhaoyuan" userId="52f0bd0a97ec5d39" providerId="LiveId" clId="{B7EFDD4B-31CC-4689-BCFB-765561D56830}" dt="2021-08-18T22:27:57.286" v="1081" actId="20577"/>
          <ac:spMkLst>
            <pc:docMk/>
            <pc:sldMk cId="2725238957" sldId="260"/>
            <ac:spMk id="3" creationId="{56DA9B08-F036-4AFC-A58D-531ACBC436DE}"/>
          </ac:spMkLst>
        </pc:spChg>
      </pc:sldChg>
      <pc:sldChg chg="del">
        <pc:chgData name="Ma Zhaoyuan" userId="52f0bd0a97ec5d39" providerId="LiveId" clId="{B7EFDD4B-31CC-4689-BCFB-765561D56830}" dt="2021-08-18T19:54:53.613" v="156" actId="2696"/>
        <pc:sldMkLst>
          <pc:docMk/>
          <pc:sldMk cId="3914132595" sldId="266"/>
        </pc:sldMkLst>
      </pc:sldChg>
      <pc:sldChg chg="del">
        <pc:chgData name="Ma Zhaoyuan" userId="52f0bd0a97ec5d39" providerId="LiveId" clId="{B7EFDD4B-31CC-4689-BCFB-765561D56830}" dt="2021-08-18T19:54:53.613" v="156" actId="2696"/>
        <pc:sldMkLst>
          <pc:docMk/>
          <pc:sldMk cId="376132804" sldId="267"/>
        </pc:sldMkLst>
      </pc:sldChg>
      <pc:sldChg chg="del">
        <pc:chgData name="Ma Zhaoyuan" userId="52f0bd0a97ec5d39" providerId="LiveId" clId="{B7EFDD4B-31CC-4689-BCFB-765561D56830}" dt="2021-08-18T19:54:53.613" v="156" actId="2696"/>
        <pc:sldMkLst>
          <pc:docMk/>
          <pc:sldMk cId="2826150584" sldId="268"/>
        </pc:sldMkLst>
      </pc:sldChg>
      <pc:sldChg chg="del">
        <pc:chgData name="Ma Zhaoyuan" userId="52f0bd0a97ec5d39" providerId="LiveId" clId="{B7EFDD4B-31CC-4689-BCFB-765561D56830}" dt="2021-08-18T19:54:53.613" v="156" actId="2696"/>
        <pc:sldMkLst>
          <pc:docMk/>
          <pc:sldMk cId="32600951" sldId="269"/>
        </pc:sldMkLst>
      </pc:sldChg>
    </pc:docChg>
  </pc:docChgLst>
  <pc:docChgLst>
    <pc:chgData name="Ma Zhaoyuan" userId="52f0bd0a97ec5d39" providerId="LiveId" clId="{941F0CA7-7301-401A-ADC4-D17CA5713745}"/>
    <pc:docChg chg="modSld">
      <pc:chgData name="Ma Zhaoyuan" userId="52f0bd0a97ec5d39" providerId="LiveId" clId="{941F0CA7-7301-401A-ADC4-D17CA5713745}" dt="2021-07-21T15:24:35.426" v="43"/>
      <pc:docMkLst>
        <pc:docMk/>
      </pc:docMkLst>
      <pc:sldChg chg="modSp mod">
        <pc:chgData name="Ma Zhaoyuan" userId="52f0bd0a97ec5d39" providerId="LiveId" clId="{941F0CA7-7301-401A-ADC4-D17CA5713745}" dt="2021-07-16T13:58:54.260" v="21" actId="20577"/>
        <pc:sldMkLst>
          <pc:docMk/>
          <pc:sldMk cId="3136590440" sldId="257"/>
        </pc:sldMkLst>
        <pc:spChg chg="mod">
          <ac:chgData name="Ma Zhaoyuan" userId="52f0bd0a97ec5d39" providerId="LiveId" clId="{941F0CA7-7301-401A-ADC4-D17CA5713745}" dt="2021-07-16T13:58:54.260" v="21" actId="20577"/>
          <ac:spMkLst>
            <pc:docMk/>
            <pc:sldMk cId="3136590440" sldId="257"/>
            <ac:spMk id="3" creationId="{585E26BC-DDC3-46B2-93D8-145E61DF02D8}"/>
          </ac:spMkLst>
        </pc:spChg>
      </pc:sldChg>
      <pc:sldChg chg="modSp mod">
        <pc:chgData name="Ma Zhaoyuan" userId="52f0bd0a97ec5d39" providerId="LiveId" clId="{941F0CA7-7301-401A-ADC4-D17CA5713745}" dt="2021-07-16T14:57:23.212" v="42" actId="20577"/>
        <pc:sldMkLst>
          <pc:docMk/>
          <pc:sldMk cId="3404582203" sldId="259"/>
        </pc:sldMkLst>
        <pc:spChg chg="mod">
          <ac:chgData name="Ma Zhaoyuan" userId="52f0bd0a97ec5d39" providerId="LiveId" clId="{941F0CA7-7301-401A-ADC4-D17CA5713745}" dt="2021-07-16T14:57:23.212" v="42" actId="20577"/>
          <ac:spMkLst>
            <pc:docMk/>
            <pc:sldMk cId="3404582203" sldId="259"/>
            <ac:spMk id="3" creationId="{AE835A66-46BD-4A3D-82AD-F5290DB01CCF}"/>
          </ac:spMkLst>
        </pc:spChg>
      </pc:sldChg>
      <pc:sldChg chg="modSp mod">
        <pc:chgData name="Ma Zhaoyuan" userId="52f0bd0a97ec5d39" providerId="LiveId" clId="{941F0CA7-7301-401A-ADC4-D17CA5713745}" dt="2021-07-16T14:28:43.901" v="26" actId="20577"/>
        <pc:sldMkLst>
          <pc:docMk/>
          <pc:sldMk cId="2579377748" sldId="262"/>
        </pc:sldMkLst>
        <pc:graphicFrameChg chg="modGraphic">
          <ac:chgData name="Ma Zhaoyuan" userId="52f0bd0a97ec5d39" providerId="LiveId" clId="{941F0CA7-7301-401A-ADC4-D17CA5713745}" dt="2021-07-16T14:28:43.901" v="26" actId="20577"/>
          <ac:graphicFrameMkLst>
            <pc:docMk/>
            <pc:sldMk cId="2579377748" sldId="262"/>
            <ac:graphicFrameMk id="4" creationId="{91BD89F7-D428-4D30-ACC7-797CDCABEB08}"/>
          </ac:graphicFrameMkLst>
        </pc:graphicFrameChg>
      </pc:sldChg>
      <pc:sldChg chg="modSp">
        <pc:chgData name="Ma Zhaoyuan" userId="52f0bd0a97ec5d39" providerId="LiveId" clId="{941F0CA7-7301-401A-ADC4-D17CA5713745}" dt="2021-07-21T15:24:35.426" v="43"/>
        <pc:sldMkLst>
          <pc:docMk/>
          <pc:sldMk cId="3130288926" sldId="265"/>
        </pc:sldMkLst>
        <pc:spChg chg="mod">
          <ac:chgData name="Ma Zhaoyuan" userId="52f0bd0a97ec5d39" providerId="LiveId" clId="{941F0CA7-7301-401A-ADC4-D17CA5713745}" dt="2021-07-21T15:24:35.426" v="43"/>
          <ac:spMkLst>
            <pc:docMk/>
            <pc:sldMk cId="3130288926" sldId="265"/>
            <ac:spMk id="3" creationId="{9AF008CC-2CDC-4694-904D-7C53E95AF355}"/>
          </ac:spMkLst>
        </pc:spChg>
      </pc:sldChg>
    </pc:docChg>
  </pc:docChgLst>
  <pc:docChgLst>
    <pc:chgData name="Ma Zhaoyuan" userId="52f0bd0a97ec5d39" providerId="LiveId" clId="{2CFFC79D-5383-4448-80EB-B3D63577DB74}"/>
    <pc:docChg chg="undo custSel addSld modSld">
      <pc:chgData name="Ma Zhaoyuan" userId="52f0bd0a97ec5d39" providerId="LiveId" clId="{2CFFC79D-5383-4448-80EB-B3D63577DB74}" dt="2021-08-19T15:07:14.009" v="1853" actId="20577"/>
      <pc:docMkLst>
        <pc:docMk/>
      </pc:docMkLst>
      <pc:sldChg chg="modSp mod">
        <pc:chgData name="Ma Zhaoyuan" userId="52f0bd0a97ec5d39" providerId="LiveId" clId="{2CFFC79D-5383-4448-80EB-B3D63577DB74}" dt="2021-08-19T13:23:51.766" v="1365" actId="20577"/>
        <pc:sldMkLst>
          <pc:docMk/>
          <pc:sldMk cId="4214957899" sldId="256"/>
        </pc:sldMkLst>
        <pc:spChg chg="mod">
          <ac:chgData name="Ma Zhaoyuan" userId="52f0bd0a97ec5d39" providerId="LiveId" clId="{2CFFC79D-5383-4448-80EB-B3D63577DB74}" dt="2021-08-19T13:23:51.766" v="1365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addSp delSp modSp mod">
        <pc:chgData name="Ma Zhaoyuan" userId="52f0bd0a97ec5d39" providerId="LiveId" clId="{2CFFC79D-5383-4448-80EB-B3D63577DB74}" dt="2021-08-19T13:15:33.328" v="1309" actId="20577"/>
        <pc:sldMkLst>
          <pc:docMk/>
          <pc:sldMk cId="3136590440" sldId="257"/>
        </pc:sldMkLst>
        <pc:spChg chg="mod">
          <ac:chgData name="Ma Zhaoyuan" userId="52f0bd0a97ec5d39" providerId="LiveId" clId="{2CFFC79D-5383-4448-80EB-B3D63577DB74}" dt="2021-08-19T13:15:33.328" v="1309" actId="20577"/>
          <ac:spMkLst>
            <pc:docMk/>
            <pc:sldMk cId="3136590440" sldId="257"/>
            <ac:spMk id="3" creationId="{585E26BC-DDC3-46B2-93D8-145E61DF02D8}"/>
          </ac:spMkLst>
        </pc:spChg>
        <pc:spChg chg="add del">
          <ac:chgData name="Ma Zhaoyuan" userId="52f0bd0a97ec5d39" providerId="LiveId" clId="{2CFFC79D-5383-4448-80EB-B3D63577DB74}" dt="2021-08-19T04:56:19.595" v="914"/>
          <ac:spMkLst>
            <pc:docMk/>
            <pc:sldMk cId="3136590440" sldId="257"/>
            <ac:spMk id="5" creationId="{2D94BE6A-12BD-45DF-91B0-3BC66DF71822}"/>
          </ac:spMkLst>
        </pc:spChg>
        <pc:picChg chg="add mod modCrop">
          <ac:chgData name="Ma Zhaoyuan" userId="52f0bd0a97ec5d39" providerId="LiveId" clId="{2CFFC79D-5383-4448-80EB-B3D63577DB74}" dt="2021-08-19T13:11:42.973" v="1301" actId="1076"/>
          <ac:picMkLst>
            <pc:docMk/>
            <pc:sldMk cId="3136590440" sldId="257"/>
            <ac:picMk id="7" creationId="{87C7E515-A74C-4275-B596-15666583E8E6}"/>
          </ac:picMkLst>
        </pc:picChg>
        <pc:picChg chg="del">
          <ac:chgData name="Ma Zhaoyuan" userId="52f0bd0a97ec5d39" providerId="LiveId" clId="{2CFFC79D-5383-4448-80EB-B3D63577DB74}" dt="2021-08-19T04:27:55.460" v="584" actId="21"/>
          <ac:picMkLst>
            <pc:docMk/>
            <pc:sldMk cId="3136590440" sldId="257"/>
            <ac:picMk id="9" creationId="{0DC6D460-FA4A-4EB9-91D2-FB27636E3BC6}"/>
          </ac:picMkLst>
        </pc:picChg>
      </pc:sldChg>
      <pc:sldChg chg="addSp delSp modSp mod">
        <pc:chgData name="Ma Zhaoyuan" userId="52f0bd0a97ec5d39" providerId="LiveId" clId="{2CFFC79D-5383-4448-80EB-B3D63577DB74}" dt="2021-08-19T13:16:26.777" v="1318" actId="20577"/>
        <pc:sldMkLst>
          <pc:docMk/>
          <pc:sldMk cId="1548167186" sldId="258"/>
        </pc:sldMkLst>
        <pc:spChg chg="del">
          <ac:chgData name="Ma Zhaoyuan" userId="52f0bd0a97ec5d39" providerId="LiveId" clId="{2CFFC79D-5383-4448-80EB-B3D63577DB74}" dt="2021-08-19T04:28:09.583" v="592" actId="21"/>
          <ac:spMkLst>
            <pc:docMk/>
            <pc:sldMk cId="1548167186" sldId="258"/>
            <ac:spMk id="2" creationId="{396922D4-C63A-494D-9F9A-B02A3DD7656E}"/>
          </ac:spMkLst>
        </pc:spChg>
        <pc:spChg chg="mod">
          <ac:chgData name="Ma Zhaoyuan" userId="52f0bd0a97ec5d39" providerId="LiveId" clId="{2CFFC79D-5383-4448-80EB-B3D63577DB74}" dt="2021-08-19T13:16:26.777" v="1318" actId="20577"/>
          <ac:spMkLst>
            <pc:docMk/>
            <pc:sldMk cId="1548167186" sldId="258"/>
            <ac:spMk id="3" creationId="{7B6F41D4-078C-4ED4-AA26-EB6660BC57CF}"/>
          </ac:spMkLst>
        </pc:spChg>
        <pc:picChg chg="add mod">
          <ac:chgData name="Ma Zhaoyuan" userId="52f0bd0a97ec5d39" providerId="LiveId" clId="{2CFFC79D-5383-4448-80EB-B3D63577DB74}" dt="2021-08-19T04:28:58.307" v="604" actId="1076"/>
          <ac:picMkLst>
            <pc:docMk/>
            <pc:sldMk cId="1548167186" sldId="258"/>
            <ac:picMk id="4" creationId="{A5DA8372-228D-4977-99D8-6D2FDCEA3551}"/>
          </ac:picMkLst>
        </pc:picChg>
        <pc:picChg chg="add mod">
          <ac:chgData name="Ma Zhaoyuan" userId="52f0bd0a97ec5d39" providerId="LiveId" clId="{2CFFC79D-5383-4448-80EB-B3D63577DB74}" dt="2021-08-19T05:03:24.693" v="935" actId="1076"/>
          <ac:picMkLst>
            <pc:docMk/>
            <pc:sldMk cId="1548167186" sldId="258"/>
            <ac:picMk id="6" creationId="{5C621FF5-C4A6-4E2C-8F22-831EC11DAE0F}"/>
          </ac:picMkLst>
        </pc:picChg>
      </pc:sldChg>
      <pc:sldChg chg="addSp modSp mod">
        <pc:chgData name="Ma Zhaoyuan" userId="52f0bd0a97ec5d39" providerId="LiveId" clId="{2CFFC79D-5383-4448-80EB-B3D63577DB74}" dt="2021-08-19T13:08:12.763" v="1158" actId="20577"/>
        <pc:sldMkLst>
          <pc:docMk/>
          <pc:sldMk cId="1155486981" sldId="259"/>
        </pc:sldMkLst>
        <pc:spChg chg="mod">
          <ac:chgData name="Ma Zhaoyuan" userId="52f0bd0a97ec5d39" providerId="LiveId" clId="{2CFFC79D-5383-4448-80EB-B3D63577DB74}" dt="2021-08-19T13:07:44.647" v="1112" actId="14100"/>
          <ac:spMkLst>
            <pc:docMk/>
            <pc:sldMk cId="1155486981" sldId="259"/>
            <ac:spMk id="3" creationId="{27A7243E-4757-40B0-A076-163C5C695DC2}"/>
          </ac:spMkLst>
        </pc:spChg>
        <pc:spChg chg="add mod">
          <ac:chgData name="Ma Zhaoyuan" userId="52f0bd0a97ec5d39" providerId="LiveId" clId="{2CFFC79D-5383-4448-80EB-B3D63577DB74}" dt="2021-08-19T13:08:03.740" v="1140" actId="122"/>
          <ac:spMkLst>
            <pc:docMk/>
            <pc:sldMk cId="1155486981" sldId="259"/>
            <ac:spMk id="6" creationId="{B79E04F3-2FB6-4A51-A4B6-6ABCD7EA11CF}"/>
          </ac:spMkLst>
        </pc:spChg>
        <pc:spChg chg="add mod">
          <ac:chgData name="Ma Zhaoyuan" userId="52f0bd0a97ec5d39" providerId="LiveId" clId="{2CFFC79D-5383-4448-80EB-B3D63577DB74}" dt="2021-08-19T13:08:12.763" v="1158" actId="20577"/>
          <ac:spMkLst>
            <pc:docMk/>
            <pc:sldMk cId="1155486981" sldId="259"/>
            <ac:spMk id="7" creationId="{B4B83CD1-BDD8-4111-B02B-670569AA150E}"/>
          </ac:spMkLst>
        </pc:spChg>
        <pc:picChg chg="add mod">
          <ac:chgData name="Ma Zhaoyuan" userId="52f0bd0a97ec5d39" providerId="LiveId" clId="{2CFFC79D-5383-4448-80EB-B3D63577DB74}" dt="2021-08-19T13:06:59.995" v="1085" actId="1076"/>
          <ac:picMkLst>
            <pc:docMk/>
            <pc:sldMk cId="1155486981" sldId="259"/>
            <ac:picMk id="5" creationId="{00BB3334-A4D1-477B-9414-8356267F9E19}"/>
          </ac:picMkLst>
        </pc:picChg>
      </pc:sldChg>
      <pc:sldChg chg="addSp delSp modSp mod setBg">
        <pc:chgData name="Ma Zhaoyuan" userId="52f0bd0a97ec5d39" providerId="LiveId" clId="{2CFFC79D-5383-4448-80EB-B3D63577DB74}" dt="2021-08-19T13:22:48.685" v="1363" actId="1076"/>
        <pc:sldMkLst>
          <pc:docMk/>
          <pc:sldMk cId="2725238957" sldId="260"/>
        </pc:sldMkLst>
        <pc:spChg chg="mod">
          <ac:chgData name="Ma Zhaoyuan" userId="52f0bd0a97ec5d39" providerId="LiveId" clId="{2CFFC79D-5383-4448-80EB-B3D63577DB74}" dt="2021-08-19T13:22:28.234" v="1356" actId="26606"/>
          <ac:spMkLst>
            <pc:docMk/>
            <pc:sldMk cId="2725238957" sldId="260"/>
            <ac:spMk id="2" creationId="{C08B59C1-431E-456B-86D1-78F704983F3D}"/>
          </ac:spMkLst>
        </pc:spChg>
        <pc:spChg chg="mod ord">
          <ac:chgData name="Ma Zhaoyuan" userId="52f0bd0a97ec5d39" providerId="LiveId" clId="{2CFFC79D-5383-4448-80EB-B3D63577DB74}" dt="2021-08-19T13:22:28.234" v="1356" actId="26606"/>
          <ac:spMkLst>
            <pc:docMk/>
            <pc:sldMk cId="2725238957" sldId="260"/>
            <ac:spMk id="3" creationId="{56DA9B08-F036-4AFC-A58D-531ACBC436DE}"/>
          </ac:spMkLst>
        </pc:spChg>
        <pc:spChg chg="add mod">
          <ac:chgData name="Ma Zhaoyuan" userId="52f0bd0a97ec5d39" providerId="LiveId" clId="{2CFFC79D-5383-4448-80EB-B3D63577DB74}" dt="2021-08-19T13:22:44.807" v="1362" actId="1076"/>
          <ac:spMkLst>
            <pc:docMk/>
            <pc:sldMk cId="2725238957" sldId="260"/>
            <ac:spMk id="8" creationId="{6EFBF55A-2D02-4A0C-815E-05B348FB3BEA}"/>
          </ac:spMkLst>
        </pc:spChg>
        <pc:spChg chg="add del">
          <ac:chgData name="Ma Zhaoyuan" userId="52f0bd0a97ec5d39" providerId="LiveId" clId="{2CFFC79D-5383-4448-80EB-B3D63577DB74}" dt="2021-08-19T13:22:08.092" v="1349" actId="26606"/>
          <ac:spMkLst>
            <pc:docMk/>
            <pc:sldMk cId="2725238957" sldId="260"/>
            <ac:spMk id="10" creationId="{1A95671B-3CC6-4792-9114-B74FAEA224E6}"/>
          </ac:spMkLst>
        </pc:spChg>
        <pc:spChg chg="add del">
          <ac:chgData name="Ma Zhaoyuan" userId="52f0bd0a97ec5d39" providerId="LiveId" clId="{2CFFC79D-5383-4448-80EB-B3D63577DB74}" dt="2021-08-19T13:22:28.234" v="1356" actId="26606"/>
          <ac:spMkLst>
            <pc:docMk/>
            <pc:sldMk cId="2725238957" sldId="260"/>
            <ac:spMk id="12" creationId="{1DCD4319-21CA-4165-A08D-D1E05DC378D3}"/>
          </ac:spMkLst>
        </pc:spChg>
        <pc:spChg chg="add del">
          <ac:chgData name="Ma Zhaoyuan" userId="52f0bd0a97ec5d39" providerId="LiveId" clId="{2CFFC79D-5383-4448-80EB-B3D63577DB74}" dt="2021-08-19T13:22:28.234" v="1356" actId="26606"/>
          <ac:spMkLst>
            <pc:docMk/>
            <pc:sldMk cId="2725238957" sldId="260"/>
            <ac:spMk id="14" creationId="{3CD1EA40-7116-4FCB-9369-70F29FAA91EC}"/>
          </ac:spMkLst>
        </pc:spChg>
        <pc:spChg chg="add del">
          <ac:chgData name="Ma Zhaoyuan" userId="52f0bd0a97ec5d39" providerId="LiveId" clId="{2CFFC79D-5383-4448-80EB-B3D63577DB74}" dt="2021-08-19T13:22:28.234" v="1356" actId="26606"/>
          <ac:spMkLst>
            <pc:docMk/>
            <pc:sldMk cId="2725238957" sldId="260"/>
            <ac:spMk id="16" creationId="{BF647E38-F93D-4661-8D77-CE13EEB65B5A}"/>
          </ac:spMkLst>
        </pc:spChg>
        <pc:spChg chg="add del">
          <ac:chgData name="Ma Zhaoyuan" userId="52f0bd0a97ec5d39" providerId="LiveId" clId="{2CFFC79D-5383-4448-80EB-B3D63577DB74}" dt="2021-08-19T13:22:28.234" v="1356" actId="26606"/>
          <ac:spMkLst>
            <pc:docMk/>
            <pc:sldMk cId="2725238957" sldId="260"/>
            <ac:spMk id="40" creationId="{D6C80E47-971C-437F-B030-191115B01D68}"/>
          </ac:spMkLst>
        </pc:spChg>
        <pc:grpChg chg="add del">
          <ac:chgData name="Ma Zhaoyuan" userId="52f0bd0a97ec5d39" providerId="LiveId" clId="{2CFFC79D-5383-4448-80EB-B3D63577DB74}" dt="2021-08-19T13:22:28.234" v="1356" actId="26606"/>
          <ac:grpSpMkLst>
            <pc:docMk/>
            <pc:sldMk cId="2725238957" sldId="260"/>
            <ac:grpSpMk id="18" creationId="{71669B06-C46A-44F5-8C95-4AA9C87956A9}"/>
          </ac:grpSpMkLst>
        </pc:grpChg>
        <pc:picChg chg="add mod">
          <ac:chgData name="Ma Zhaoyuan" userId="52f0bd0a97ec5d39" providerId="LiveId" clId="{2CFFC79D-5383-4448-80EB-B3D63577DB74}" dt="2021-08-19T13:22:28.234" v="1356" actId="26606"/>
          <ac:picMkLst>
            <pc:docMk/>
            <pc:sldMk cId="2725238957" sldId="260"/>
            <ac:picMk id="5" creationId="{CD2CBA3C-76BB-4C7F-A472-59F88379D119}"/>
          </ac:picMkLst>
        </pc:picChg>
        <pc:picChg chg="add mod">
          <ac:chgData name="Ma Zhaoyuan" userId="52f0bd0a97ec5d39" providerId="LiveId" clId="{2CFFC79D-5383-4448-80EB-B3D63577DB74}" dt="2021-08-19T13:22:48.685" v="1363" actId="1076"/>
          <ac:picMkLst>
            <pc:docMk/>
            <pc:sldMk cId="2725238957" sldId="260"/>
            <ac:picMk id="7" creationId="{349F8C91-AEFE-49B5-8359-A432DB305482}"/>
          </ac:picMkLst>
        </pc:picChg>
      </pc:sldChg>
      <pc:sldChg chg="addSp delSp modSp new mod">
        <pc:chgData name="Ma Zhaoyuan" userId="52f0bd0a97ec5d39" providerId="LiveId" clId="{2CFFC79D-5383-4448-80EB-B3D63577DB74}" dt="2021-08-19T13:10:52.512" v="1296" actId="1076"/>
        <pc:sldMkLst>
          <pc:docMk/>
          <pc:sldMk cId="2701458596" sldId="261"/>
        </pc:sldMkLst>
        <pc:spChg chg="mod">
          <ac:chgData name="Ma Zhaoyuan" userId="52f0bd0a97ec5d39" providerId="LiveId" clId="{2CFFC79D-5383-4448-80EB-B3D63577DB74}" dt="2021-08-19T13:08:24.706" v="1160"/>
          <ac:spMkLst>
            <pc:docMk/>
            <pc:sldMk cId="2701458596" sldId="261"/>
            <ac:spMk id="2" creationId="{48809364-9EA3-4FAF-8A72-ECEC5D56C502}"/>
          </ac:spMkLst>
        </pc:spChg>
        <pc:spChg chg="mod">
          <ac:chgData name="Ma Zhaoyuan" userId="52f0bd0a97ec5d39" providerId="LiveId" clId="{2CFFC79D-5383-4448-80EB-B3D63577DB74}" dt="2021-08-19T13:10:24.393" v="1290" actId="14100"/>
          <ac:spMkLst>
            <pc:docMk/>
            <pc:sldMk cId="2701458596" sldId="261"/>
            <ac:spMk id="3" creationId="{B129B9CE-088E-4AB0-89A4-1A30A7125353}"/>
          </ac:spMkLst>
        </pc:spChg>
        <pc:picChg chg="add mod">
          <ac:chgData name="Ma Zhaoyuan" userId="52f0bd0a97ec5d39" providerId="LiveId" clId="{2CFFC79D-5383-4448-80EB-B3D63577DB74}" dt="2021-08-19T13:10:52.512" v="1296" actId="1076"/>
          <ac:picMkLst>
            <pc:docMk/>
            <pc:sldMk cId="2701458596" sldId="261"/>
            <ac:picMk id="5" creationId="{A1917F20-81E7-4994-91DC-B97D14483CC5}"/>
          </ac:picMkLst>
        </pc:picChg>
        <pc:picChg chg="add del mod">
          <ac:chgData name="Ma Zhaoyuan" userId="52f0bd0a97ec5d39" providerId="LiveId" clId="{2CFFC79D-5383-4448-80EB-B3D63577DB74}" dt="2021-08-19T13:09:10.972" v="1170" actId="478"/>
          <ac:picMkLst>
            <pc:docMk/>
            <pc:sldMk cId="2701458596" sldId="261"/>
            <ac:picMk id="7" creationId="{02118353-FF21-458A-B28E-ADF98B93DD3C}"/>
          </ac:picMkLst>
        </pc:picChg>
        <pc:picChg chg="add mod">
          <ac:chgData name="Ma Zhaoyuan" userId="52f0bd0a97ec5d39" providerId="LiveId" clId="{2CFFC79D-5383-4448-80EB-B3D63577DB74}" dt="2021-08-19T13:10:43.160" v="1295" actId="1076"/>
          <ac:picMkLst>
            <pc:docMk/>
            <pc:sldMk cId="2701458596" sldId="261"/>
            <ac:picMk id="9" creationId="{A4182F97-77CB-4A55-BDCF-FD96F8D856E4}"/>
          </ac:picMkLst>
        </pc:picChg>
      </pc:sldChg>
      <pc:sldChg chg="modSp new mod">
        <pc:chgData name="Ma Zhaoyuan" userId="52f0bd0a97ec5d39" providerId="LiveId" clId="{2CFFC79D-5383-4448-80EB-B3D63577DB74}" dt="2021-08-19T15:07:14.009" v="1853" actId="20577"/>
        <pc:sldMkLst>
          <pc:docMk/>
          <pc:sldMk cId="3509453991" sldId="262"/>
        </pc:sldMkLst>
        <pc:spChg chg="mod">
          <ac:chgData name="Ma Zhaoyuan" userId="52f0bd0a97ec5d39" providerId="LiveId" clId="{2CFFC79D-5383-4448-80EB-B3D63577DB74}" dt="2021-08-19T14:30:21.893" v="1367"/>
          <ac:spMkLst>
            <pc:docMk/>
            <pc:sldMk cId="3509453991" sldId="262"/>
            <ac:spMk id="2" creationId="{EDF8BC3C-15D4-47B5-A3C1-5157834682F5}"/>
          </ac:spMkLst>
        </pc:spChg>
        <pc:spChg chg="mod">
          <ac:chgData name="Ma Zhaoyuan" userId="52f0bd0a97ec5d39" providerId="LiveId" clId="{2CFFC79D-5383-4448-80EB-B3D63577DB74}" dt="2021-08-19T15:07:14.009" v="1853" actId="20577"/>
          <ac:spMkLst>
            <pc:docMk/>
            <pc:sldMk cId="3509453991" sldId="262"/>
            <ac:spMk id="3" creationId="{0648297C-19B5-4906-855E-C57F5EA0F04D}"/>
          </ac:spMkLst>
        </pc:spChg>
      </pc:sldChg>
    </pc:docChg>
  </pc:docChgLst>
  <pc:docChgLst>
    <pc:chgData name="Ma Zhaoyuan" userId="52f0bd0a97ec5d39" providerId="LiveId" clId="{9DE2F712-2872-4C13-B74D-6685D2EA093D}"/>
    <pc:docChg chg="undo custSel modSld">
      <pc:chgData name="Ma Zhaoyuan" userId="52f0bd0a97ec5d39" providerId="LiveId" clId="{9DE2F712-2872-4C13-B74D-6685D2EA093D}" dt="2021-10-28T12:46:07.023" v="548" actId="20577"/>
      <pc:docMkLst>
        <pc:docMk/>
      </pc:docMkLst>
      <pc:sldChg chg="modSp mod">
        <pc:chgData name="Ma Zhaoyuan" userId="52f0bd0a97ec5d39" providerId="LiveId" clId="{9DE2F712-2872-4C13-B74D-6685D2EA093D}" dt="2021-10-28T12:46:07.023" v="548" actId="20577"/>
        <pc:sldMkLst>
          <pc:docMk/>
          <pc:sldMk cId="4214957899" sldId="256"/>
        </pc:sldMkLst>
        <pc:spChg chg="mod">
          <ac:chgData name="Ma Zhaoyuan" userId="52f0bd0a97ec5d39" providerId="LiveId" clId="{9DE2F712-2872-4C13-B74D-6685D2EA093D}" dt="2021-10-28T12:46:07.023" v="548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addSp modSp mod">
        <pc:chgData name="Ma Zhaoyuan" userId="52f0bd0a97ec5d39" providerId="LiveId" clId="{9DE2F712-2872-4C13-B74D-6685D2EA093D}" dt="2021-10-27T18:04:45.428" v="544" actId="20577"/>
        <pc:sldMkLst>
          <pc:docMk/>
          <pc:sldMk cId="3136590440" sldId="257"/>
        </pc:sldMkLst>
        <pc:spChg chg="mod">
          <ac:chgData name="Ma Zhaoyuan" userId="52f0bd0a97ec5d39" providerId="LiveId" clId="{9DE2F712-2872-4C13-B74D-6685D2EA093D}" dt="2021-10-27T18:04:45.428" v="544" actId="20577"/>
          <ac:spMkLst>
            <pc:docMk/>
            <pc:sldMk cId="3136590440" sldId="257"/>
            <ac:spMk id="3" creationId="{585E26BC-DDC3-46B2-93D8-145E61DF02D8}"/>
          </ac:spMkLst>
        </pc:spChg>
        <pc:spChg chg="mod">
          <ac:chgData name="Ma Zhaoyuan" userId="52f0bd0a97ec5d39" providerId="LiveId" clId="{9DE2F712-2872-4C13-B74D-6685D2EA093D}" dt="2021-10-27T17:15:16.106" v="176" actId="14100"/>
          <ac:spMkLst>
            <pc:docMk/>
            <pc:sldMk cId="3136590440" sldId="257"/>
            <ac:spMk id="4" creationId="{72B56223-C477-4144-B796-E95FD246C212}"/>
          </ac:spMkLst>
        </pc:spChg>
        <pc:spChg chg="add mod">
          <ac:chgData name="Ma Zhaoyuan" userId="52f0bd0a97ec5d39" providerId="LiveId" clId="{9DE2F712-2872-4C13-B74D-6685D2EA093D}" dt="2021-10-27T17:33:13.042" v="439" actId="208"/>
          <ac:spMkLst>
            <pc:docMk/>
            <pc:sldMk cId="3136590440" sldId="257"/>
            <ac:spMk id="5" creationId="{64F7612F-6F83-4C06-A6EF-5898EB10F30E}"/>
          </ac:spMkLst>
        </pc:spChg>
        <pc:spChg chg="mod">
          <ac:chgData name="Ma Zhaoyuan" userId="52f0bd0a97ec5d39" providerId="LiveId" clId="{9DE2F712-2872-4C13-B74D-6685D2EA093D}" dt="2021-10-27T17:41:02.750" v="509" actId="1076"/>
          <ac:spMkLst>
            <pc:docMk/>
            <pc:sldMk cId="3136590440" sldId="257"/>
            <ac:spMk id="12" creationId="{8BEF88E1-D9DE-4EA1-998A-C10FE67B3FDB}"/>
          </ac:spMkLst>
        </pc:spChg>
        <pc:spChg chg="mod">
          <ac:chgData name="Ma Zhaoyuan" userId="52f0bd0a97ec5d39" providerId="LiveId" clId="{9DE2F712-2872-4C13-B74D-6685D2EA093D}" dt="2021-10-27T17:21:12.187" v="302" actId="1076"/>
          <ac:spMkLst>
            <pc:docMk/>
            <pc:sldMk cId="3136590440" sldId="257"/>
            <ac:spMk id="23" creationId="{9FDBC571-7CAE-42B1-93A5-2A4A7C71A8F2}"/>
          </ac:spMkLst>
        </pc:spChg>
        <pc:spChg chg="mod">
          <ac:chgData name="Ma Zhaoyuan" userId="52f0bd0a97ec5d39" providerId="LiveId" clId="{9DE2F712-2872-4C13-B74D-6685D2EA093D}" dt="2021-10-27T17:32:23.230" v="431" actId="20577"/>
          <ac:spMkLst>
            <pc:docMk/>
            <pc:sldMk cId="3136590440" sldId="257"/>
            <ac:spMk id="25" creationId="{6D8B0D8C-D3AB-4CF0-B9CD-EC43A313DAAB}"/>
          </ac:spMkLst>
        </pc:spChg>
        <pc:spChg chg="mod">
          <ac:chgData name="Ma Zhaoyuan" userId="52f0bd0a97ec5d39" providerId="LiveId" clId="{9DE2F712-2872-4C13-B74D-6685D2EA093D}" dt="2021-10-27T17:15:21.879" v="177" actId="1076"/>
          <ac:spMkLst>
            <pc:docMk/>
            <pc:sldMk cId="3136590440" sldId="257"/>
            <ac:spMk id="26" creationId="{7F212C1B-D90C-48BB-B802-AA48270C2884}"/>
          </ac:spMkLst>
        </pc:spChg>
        <pc:spChg chg="mod">
          <ac:chgData name="Ma Zhaoyuan" userId="52f0bd0a97ec5d39" providerId="LiveId" clId="{9DE2F712-2872-4C13-B74D-6685D2EA093D}" dt="2021-10-27T17:15:21.879" v="177" actId="1076"/>
          <ac:spMkLst>
            <pc:docMk/>
            <pc:sldMk cId="3136590440" sldId="257"/>
            <ac:spMk id="28" creationId="{076C3666-55CA-47CA-945E-42DAA2725543}"/>
          </ac:spMkLst>
        </pc:spChg>
        <pc:spChg chg="mod">
          <ac:chgData name="Ma Zhaoyuan" userId="52f0bd0a97ec5d39" providerId="LiveId" clId="{9DE2F712-2872-4C13-B74D-6685D2EA093D}" dt="2021-10-27T17:15:21.879" v="177" actId="1076"/>
          <ac:spMkLst>
            <pc:docMk/>
            <pc:sldMk cId="3136590440" sldId="257"/>
            <ac:spMk id="29" creationId="{8F5FCF43-3F50-4266-963D-0DD99DE55D8C}"/>
          </ac:spMkLst>
        </pc:spChg>
        <pc:spChg chg="add mod">
          <ac:chgData name="Ma Zhaoyuan" userId="52f0bd0a97ec5d39" providerId="LiveId" clId="{9DE2F712-2872-4C13-B74D-6685D2EA093D}" dt="2021-10-27T17:15:28.296" v="178" actId="1076"/>
          <ac:spMkLst>
            <pc:docMk/>
            <pc:sldMk cId="3136590440" sldId="257"/>
            <ac:spMk id="30" creationId="{719F207B-ABAC-435D-979A-6E3099F5E26E}"/>
          </ac:spMkLst>
        </pc:spChg>
        <pc:spChg chg="add mod">
          <ac:chgData name="Ma Zhaoyuan" userId="52f0bd0a97ec5d39" providerId="LiveId" clId="{9DE2F712-2872-4C13-B74D-6685D2EA093D}" dt="2021-10-27T17:15:54.731" v="214" actId="20577"/>
          <ac:spMkLst>
            <pc:docMk/>
            <pc:sldMk cId="3136590440" sldId="257"/>
            <ac:spMk id="31" creationId="{2BB0D131-69E5-49C8-8FCE-FCB1C57477E0}"/>
          </ac:spMkLst>
        </pc:spChg>
        <pc:spChg chg="add mod">
          <ac:chgData name="Ma Zhaoyuan" userId="52f0bd0a97ec5d39" providerId="LiveId" clId="{9DE2F712-2872-4C13-B74D-6685D2EA093D}" dt="2021-10-27T17:21:31.504" v="308" actId="1076"/>
          <ac:spMkLst>
            <pc:docMk/>
            <pc:sldMk cId="3136590440" sldId="257"/>
            <ac:spMk id="32" creationId="{E2EA6BD1-7615-4D86-9308-3F6D967E27F0}"/>
          </ac:spMkLst>
        </pc:spChg>
        <pc:spChg chg="add mod">
          <ac:chgData name="Ma Zhaoyuan" userId="52f0bd0a97ec5d39" providerId="LiveId" clId="{9DE2F712-2872-4C13-B74D-6685D2EA093D}" dt="2021-10-27T17:21:44.838" v="319" actId="20577"/>
          <ac:spMkLst>
            <pc:docMk/>
            <pc:sldMk cId="3136590440" sldId="257"/>
            <ac:spMk id="33" creationId="{DBC1A99D-3449-4662-9776-1B2948E1879D}"/>
          </ac:spMkLst>
        </pc:spChg>
        <pc:spChg chg="add mod">
          <ac:chgData name="Ma Zhaoyuan" userId="52f0bd0a97ec5d39" providerId="LiveId" clId="{9DE2F712-2872-4C13-B74D-6685D2EA093D}" dt="2021-10-27T17:32:46.511" v="435" actId="1076"/>
          <ac:spMkLst>
            <pc:docMk/>
            <pc:sldMk cId="3136590440" sldId="257"/>
            <ac:spMk id="34" creationId="{64470850-FABF-4DD5-8129-3D6A6130D988}"/>
          </ac:spMkLst>
        </pc:spChg>
        <pc:picChg chg="mod">
          <ac:chgData name="Ma Zhaoyuan" userId="52f0bd0a97ec5d39" providerId="LiveId" clId="{9DE2F712-2872-4C13-B74D-6685D2EA093D}" dt="2021-10-27T17:21:24.557" v="307" actId="1076"/>
          <ac:picMkLst>
            <pc:docMk/>
            <pc:sldMk cId="3136590440" sldId="257"/>
            <ac:picMk id="15" creationId="{2BF538AF-E0A5-49EB-AF1B-ECA34642F527}"/>
          </ac:picMkLst>
        </pc:picChg>
        <pc:cxnChg chg="mod">
          <ac:chgData name="Ma Zhaoyuan" userId="52f0bd0a97ec5d39" providerId="LiveId" clId="{9DE2F712-2872-4C13-B74D-6685D2EA093D}" dt="2021-10-27T17:15:21.879" v="177" actId="1076"/>
          <ac:cxnSpMkLst>
            <pc:docMk/>
            <pc:sldMk cId="3136590440" sldId="257"/>
            <ac:cxnSpMk id="6" creationId="{A2F24F88-20BA-4FA9-A07B-94F552A5531B}"/>
          </ac:cxnSpMkLst>
        </pc:cxnChg>
        <pc:cxnChg chg="mod">
          <ac:chgData name="Ma Zhaoyuan" userId="52f0bd0a97ec5d39" providerId="LiveId" clId="{9DE2F712-2872-4C13-B74D-6685D2EA093D}" dt="2021-10-27T17:41:05.012" v="510" actId="14100"/>
          <ac:cxnSpMkLst>
            <pc:docMk/>
            <pc:sldMk cId="3136590440" sldId="257"/>
            <ac:cxnSpMk id="9" creationId="{CAE6B8D3-CDD7-4509-886C-4036BEE9F541}"/>
          </ac:cxnSpMkLst>
        </pc:cxnChg>
        <pc:cxnChg chg="add mod">
          <ac:chgData name="Ma Zhaoyuan" userId="52f0bd0a97ec5d39" providerId="LiveId" clId="{9DE2F712-2872-4C13-B74D-6685D2EA093D}" dt="2021-10-27T17:15:21.879" v="177" actId="1076"/>
          <ac:cxnSpMkLst>
            <pc:docMk/>
            <pc:sldMk cId="3136590440" sldId="257"/>
            <ac:cxnSpMk id="19" creationId="{E1617320-C6CF-420C-B84A-94362DF58734}"/>
          </ac:cxnSpMkLst>
        </pc:cxnChg>
        <pc:cxnChg chg="mod">
          <ac:chgData name="Ma Zhaoyuan" userId="52f0bd0a97ec5d39" providerId="LiveId" clId="{9DE2F712-2872-4C13-B74D-6685D2EA093D}" dt="2021-10-27T17:21:24.557" v="307" actId="1076"/>
          <ac:cxnSpMkLst>
            <pc:docMk/>
            <pc:sldMk cId="3136590440" sldId="257"/>
            <ac:cxnSpMk id="20" creationId="{CE8EA535-CD50-48DA-832D-FE72E593A205}"/>
          </ac:cxnSpMkLst>
        </pc:cxnChg>
        <pc:cxnChg chg="mod">
          <ac:chgData name="Ma Zhaoyuan" userId="52f0bd0a97ec5d39" providerId="LiveId" clId="{9DE2F712-2872-4C13-B74D-6685D2EA093D}" dt="2021-10-27T17:32:07.824" v="414" actId="693"/>
          <ac:cxnSpMkLst>
            <pc:docMk/>
            <pc:sldMk cId="3136590440" sldId="257"/>
            <ac:cxnSpMk id="21" creationId="{5BD51A4B-EDA7-4E92-9244-CA811231D648}"/>
          </ac:cxnSpMkLst>
        </pc:cxnChg>
        <pc:cxnChg chg="mod">
          <ac:chgData name="Ma Zhaoyuan" userId="52f0bd0a97ec5d39" providerId="LiveId" clId="{9DE2F712-2872-4C13-B74D-6685D2EA093D}" dt="2021-10-27T17:15:21.879" v="177" actId="1076"/>
          <ac:cxnSpMkLst>
            <pc:docMk/>
            <pc:sldMk cId="3136590440" sldId="257"/>
            <ac:cxnSpMk id="22" creationId="{48DDDF97-655C-4D7E-B810-72CF518F17BA}"/>
          </ac:cxnSpMkLst>
        </pc:cxnChg>
        <pc:cxnChg chg="add mod">
          <ac:chgData name="Ma Zhaoyuan" userId="52f0bd0a97ec5d39" providerId="LiveId" clId="{9DE2F712-2872-4C13-B74D-6685D2EA093D}" dt="2021-10-27T17:15:21.879" v="177" actId="1076"/>
          <ac:cxnSpMkLst>
            <pc:docMk/>
            <pc:sldMk cId="3136590440" sldId="257"/>
            <ac:cxnSpMk id="24" creationId="{BB3FA275-43CF-4251-A0A5-44AA3E8F3180}"/>
          </ac:cxnSpMkLst>
        </pc:cxnChg>
        <pc:cxnChg chg="mod">
          <ac:chgData name="Ma Zhaoyuan" userId="52f0bd0a97ec5d39" providerId="LiveId" clId="{9DE2F712-2872-4C13-B74D-6685D2EA093D}" dt="2021-10-27T17:32:37.383" v="433" actId="14100"/>
          <ac:cxnSpMkLst>
            <pc:docMk/>
            <pc:sldMk cId="3136590440" sldId="257"/>
            <ac:cxnSpMk id="27" creationId="{DBD5DD97-157B-401E-9DDC-638D742EAC67}"/>
          </ac:cxnSpMkLst>
        </pc:cxnChg>
      </pc:sldChg>
    </pc:docChg>
  </pc:docChgLst>
  <pc:docChgLst>
    <pc:chgData name="Ma Zhaoyuan" userId="52f0bd0a97ec5d39" providerId="LiveId" clId="{06DA7E46-5DA8-4CAF-8563-6EB93947CD2B}"/>
    <pc:docChg chg="undo custSel addSld delSld modSld">
      <pc:chgData name="Ma Zhaoyuan" userId="52f0bd0a97ec5d39" providerId="LiveId" clId="{06DA7E46-5DA8-4CAF-8563-6EB93947CD2B}" dt="2021-09-10T01:20:24.052" v="651" actId="20577"/>
      <pc:docMkLst>
        <pc:docMk/>
      </pc:docMkLst>
      <pc:sldChg chg="addSp delSp modSp mod">
        <pc:chgData name="Ma Zhaoyuan" userId="52f0bd0a97ec5d39" providerId="LiveId" clId="{06DA7E46-5DA8-4CAF-8563-6EB93947CD2B}" dt="2021-09-09T12:15:54.173" v="453" actId="20577"/>
        <pc:sldMkLst>
          <pc:docMk/>
          <pc:sldMk cId="3136590440" sldId="257"/>
        </pc:sldMkLst>
        <pc:spChg chg="mod">
          <ac:chgData name="Ma Zhaoyuan" userId="52f0bd0a97ec5d39" providerId="LiveId" clId="{06DA7E46-5DA8-4CAF-8563-6EB93947CD2B}" dt="2021-09-09T12:15:54.173" v="453" actId="20577"/>
          <ac:spMkLst>
            <pc:docMk/>
            <pc:sldMk cId="3136590440" sldId="257"/>
            <ac:spMk id="3" creationId="{585E26BC-DDC3-46B2-93D8-145E61DF02D8}"/>
          </ac:spMkLst>
        </pc:spChg>
        <pc:spChg chg="del">
          <ac:chgData name="Ma Zhaoyuan" userId="52f0bd0a97ec5d39" providerId="LiveId" clId="{06DA7E46-5DA8-4CAF-8563-6EB93947CD2B}" dt="2021-09-09T12:07:52.493" v="1" actId="478"/>
          <ac:spMkLst>
            <pc:docMk/>
            <pc:sldMk cId="3136590440" sldId="257"/>
            <ac:spMk id="11" creationId="{B1F2053F-981F-45AD-805A-FFA9115CF82A}"/>
          </ac:spMkLst>
        </pc:spChg>
        <pc:spChg chg="del">
          <ac:chgData name="Ma Zhaoyuan" userId="52f0bd0a97ec5d39" providerId="LiveId" clId="{06DA7E46-5DA8-4CAF-8563-6EB93947CD2B}" dt="2021-09-09T12:07:54.370" v="3" actId="478"/>
          <ac:spMkLst>
            <pc:docMk/>
            <pc:sldMk cId="3136590440" sldId="257"/>
            <ac:spMk id="12" creationId="{C4833A5C-A955-4A2B-8937-B3D8C26C28E3}"/>
          </ac:spMkLst>
        </pc:spChg>
        <pc:spChg chg="del">
          <ac:chgData name="Ma Zhaoyuan" userId="52f0bd0a97ec5d39" providerId="LiveId" clId="{06DA7E46-5DA8-4CAF-8563-6EB93947CD2B}" dt="2021-09-09T12:07:55.461" v="4" actId="478"/>
          <ac:spMkLst>
            <pc:docMk/>
            <pc:sldMk cId="3136590440" sldId="257"/>
            <ac:spMk id="14" creationId="{A0B8A30C-2F80-4678-935B-7EC52563B3E3}"/>
          </ac:spMkLst>
        </pc:spChg>
        <pc:spChg chg="add mod">
          <ac:chgData name="Ma Zhaoyuan" userId="52f0bd0a97ec5d39" providerId="LiveId" clId="{06DA7E46-5DA8-4CAF-8563-6EB93947CD2B}" dt="2021-09-09T12:08:42.909" v="16" actId="1076"/>
          <ac:spMkLst>
            <pc:docMk/>
            <pc:sldMk cId="3136590440" sldId="257"/>
            <ac:spMk id="16" creationId="{863C1B52-E7D5-4A68-909A-4D395128D950}"/>
          </ac:spMkLst>
        </pc:spChg>
        <pc:spChg chg="add mod">
          <ac:chgData name="Ma Zhaoyuan" userId="52f0bd0a97ec5d39" providerId="LiveId" clId="{06DA7E46-5DA8-4CAF-8563-6EB93947CD2B}" dt="2021-09-09T12:09:53.843" v="32" actId="20577"/>
          <ac:spMkLst>
            <pc:docMk/>
            <pc:sldMk cId="3136590440" sldId="257"/>
            <ac:spMk id="23" creationId="{9FB19727-6107-4C0B-850B-CFB3252DCE8D}"/>
          </ac:spMkLst>
        </pc:spChg>
        <pc:spChg chg="add mod">
          <ac:chgData name="Ma Zhaoyuan" userId="52f0bd0a97ec5d39" providerId="LiveId" clId="{06DA7E46-5DA8-4CAF-8563-6EB93947CD2B}" dt="2021-09-09T12:10:46.786" v="56" actId="20577"/>
          <ac:spMkLst>
            <pc:docMk/>
            <pc:sldMk cId="3136590440" sldId="257"/>
            <ac:spMk id="27" creationId="{A8825FBD-19E8-4E73-92C0-21457768B3CE}"/>
          </ac:spMkLst>
        </pc:spChg>
        <pc:grpChg chg="del">
          <ac:chgData name="Ma Zhaoyuan" userId="52f0bd0a97ec5d39" providerId="LiveId" clId="{06DA7E46-5DA8-4CAF-8563-6EB93947CD2B}" dt="2021-09-09T12:07:50.687" v="0" actId="478"/>
          <ac:grpSpMkLst>
            <pc:docMk/>
            <pc:sldMk cId="3136590440" sldId="257"/>
            <ac:grpSpMk id="7" creationId="{35BA6A8B-00C7-4FA7-B4FF-7A4C6B41CA39}"/>
          </ac:grpSpMkLst>
        </pc:grpChg>
        <pc:grpChg chg="del">
          <ac:chgData name="Ma Zhaoyuan" userId="52f0bd0a97ec5d39" providerId="LiveId" clId="{06DA7E46-5DA8-4CAF-8563-6EB93947CD2B}" dt="2021-09-09T12:07:53.027" v="2" actId="478"/>
          <ac:grpSpMkLst>
            <pc:docMk/>
            <pc:sldMk cId="3136590440" sldId="257"/>
            <ac:grpSpMk id="8" creationId="{25BAFCA1-8108-4CD7-833E-075F74D34E85}"/>
          </ac:grpSpMkLst>
        </pc:grpChg>
        <pc:picChg chg="add mod">
          <ac:chgData name="Ma Zhaoyuan" userId="52f0bd0a97ec5d39" providerId="LiveId" clId="{06DA7E46-5DA8-4CAF-8563-6EB93947CD2B}" dt="2021-09-09T12:08:09.386" v="8" actId="1076"/>
          <ac:picMkLst>
            <pc:docMk/>
            <pc:sldMk cId="3136590440" sldId="257"/>
            <ac:picMk id="15" creationId="{FC00FB2C-B24C-46F6-A7C8-E54AAEB6F133}"/>
          </ac:picMkLst>
        </pc:picChg>
        <pc:cxnChg chg="add mod">
          <ac:chgData name="Ma Zhaoyuan" userId="52f0bd0a97ec5d39" providerId="LiveId" clId="{06DA7E46-5DA8-4CAF-8563-6EB93947CD2B}" dt="2021-09-09T12:08:58.481" v="20" actId="14100"/>
          <ac:cxnSpMkLst>
            <pc:docMk/>
            <pc:sldMk cId="3136590440" sldId="257"/>
            <ac:cxnSpMk id="18" creationId="{9F5F2E93-79A8-45B7-BB67-07F177F31BB0}"/>
          </ac:cxnSpMkLst>
        </pc:cxnChg>
        <pc:cxnChg chg="add mod">
          <ac:chgData name="Ma Zhaoyuan" userId="52f0bd0a97ec5d39" providerId="LiveId" clId="{06DA7E46-5DA8-4CAF-8563-6EB93947CD2B}" dt="2021-09-09T12:09:41.333" v="24" actId="14100"/>
          <ac:cxnSpMkLst>
            <pc:docMk/>
            <pc:sldMk cId="3136590440" sldId="257"/>
            <ac:cxnSpMk id="24" creationId="{2ABFB8C7-77BD-4A46-85C6-8F85E0BB8789}"/>
          </ac:cxnSpMkLst>
        </pc:cxnChg>
        <pc:cxnChg chg="add mod">
          <ac:chgData name="Ma Zhaoyuan" userId="52f0bd0a97ec5d39" providerId="LiveId" clId="{06DA7E46-5DA8-4CAF-8563-6EB93947CD2B}" dt="2021-09-09T12:10:12.718" v="49" actId="14100"/>
          <ac:cxnSpMkLst>
            <pc:docMk/>
            <pc:sldMk cId="3136590440" sldId="257"/>
            <ac:cxnSpMk id="28" creationId="{45027042-8974-4C91-BDFB-B325FDBB249C}"/>
          </ac:cxnSpMkLst>
        </pc:cxnChg>
      </pc:sldChg>
      <pc:sldChg chg="modSp new mod">
        <pc:chgData name="Ma Zhaoyuan" userId="52f0bd0a97ec5d39" providerId="LiveId" clId="{06DA7E46-5DA8-4CAF-8563-6EB93947CD2B}" dt="2021-09-10T01:20:24.052" v="651" actId="20577"/>
        <pc:sldMkLst>
          <pc:docMk/>
          <pc:sldMk cId="769489404" sldId="258"/>
        </pc:sldMkLst>
        <pc:spChg chg="mod">
          <ac:chgData name="Ma Zhaoyuan" userId="52f0bd0a97ec5d39" providerId="LiveId" clId="{06DA7E46-5DA8-4CAF-8563-6EB93947CD2B}" dt="2021-09-09T22:22:30.718" v="479" actId="20577"/>
          <ac:spMkLst>
            <pc:docMk/>
            <pc:sldMk cId="769489404" sldId="258"/>
            <ac:spMk id="2" creationId="{1B739D0A-7F20-40E7-B249-13F1FFC5783E}"/>
          </ac:spMkLst>
        </pc:spChg>
        <pc:spChg chg="mod">
          <ac:chgData name="Ma Zhaoyuan" userId="52f0bd0a97ec5d39" providerId="LiveId" clId="{06DA7E46-5DA8-4CAF-8563-6EB93947CD2B}" dt="2021-09-10T01:20:24.052" v="651" actId="20577"/>
          <ac:spMkLst>
            <pc:docMk/>
            <pc:sldMk cId="769489404" sldId="258"/>
            <ac:spMk id="3" creationId="{818BAB9A-8788-47FD-A3D3-8B8B7F9AEC80}"/>
          </ac:spMkLst>
        </pc:spChg>
      </pc:sldChg>
      <pc:sldChg chg="del">
        <pc:chgData name="Ma Zhaoyuan" userId="52f0bd0a97ec5d39" providerId="LiveId" clId="{06DA7E46-5DA8-4CAF-8563-6EB93947CD2B}" dt="2021-09-09T12:11:46.248" v="57" actId="2696"/>
        <pc:sldMkLst>
          <pc:docMk/>
          <pc:sldMk cId="742924916" sldId="269"/>
        </pc:sldMkLst>
      </pc:sldChg>
      <pc:sldChg chg="del">
        <pc:chgData name="Ma Zhaoyuan" userId="52f0bd0a97ec5d39" providerId="LiveId" clId="{06DA7E46-5DA8-4CAF-8563-6EB93947CD2B}" dt="2021-09-09T12:11:46.248" v="57" actId="2696"/>
        <pc:sldMkLst>
          <pc:docMk/>
          <pc:sldMk cId="3965337483" sldId="270"/>
        </pc:sldMkLst>
      </pc:sldChg>
      <pc:sldChg chg="del">
        <pc:chgData name="Ma Zhaoyuan" userId="52f0bd0a97ec5d39" providerId="LiveId" clId="{06DA7E46-5DA8-4CAF-8563-6EB93947CD2B}" dt="2021-09-09T12:11:46.248" v="57" actId="2696"/>
        <pc:sldMkLst>
          <pc:docMk/>
          <pc:sldMk cId="2605394654" sldId="271"/>
        </pc:sldMkLst>
      </pc:sldChg>
      <pc:sldChg chg="del">
        <pc:chgData name="Ma Zhaoyuan" userId="52f0bd0a97ec5d39" providerId="LiveId" clId="{06DA7E46-5DA8-4CAF-8563-6EB93947CD2B}" dt="2021-09-09T12:14:55.108" v="336" actId="2696"/>
        <pc:sldMkLst>
          <pc:docMk/>
          <pc:sldMk cId="2310195469" sldId="272"/>
        </pc:sldMkLst>
      </pc:sldChg>
      <pc:sldChg chg="del">
        <pc:chgData name="Ma Zhaoyuan" userId="52f0bd0a97ec5d39" providerId="LiveId" clId="{06DA7E46-5DA8-4CAF-8563-6EB93947CD2B}" dt="2021-09-09T12:14:55.108" v="336" actId="2696"/>
        <pc:sldMkLst>
          <pc:docMk/>
          <pc:sldMk cId="3304063131" sldId="273"/>
        </pc:sldMkLst>
      </pc:sldChg>
      <pc:sldChg chg="del">
        <pc:chgData name="Ma Zhaoyuan" userId="52f0bd0a97ec5d39" providerId="LiveId" clId="{06DA7E46-5DA8-4CAF-8563-6EB93947CD2B}" dt="2021-09-09T12:14:55.108" v="336" actId="2696"/>
        <pc:sldMkLst>
          <pc:docMk/>
          <pc:sldMk cId="3316560395" sldId="274"/>
        </pc:sldMkLst>
      </pc:sldChg>
      <pc:sldChg chg="del">
        <pc:chgData name="Ma Zhaoyuan" userId="52f0bd0a97ec5d39" providerId="LiveId" clId="{06DA7E46-5DA8-4CAF-8563-6EB93947CD2B}" dt="2021-09-09T12:14:55.108" v="336" actId="2696"/>
        <pc:sldMkLst>
          <pc:docMk/>
          <pc:sldMk cId="2208872199" sldId="275"/>
        </pc:sldMkLst>
      </pc:sldChg>
    </pc:docChg>
  </pc:docChgLst>
  <pc:docChgLst>
    <pc:chgData name="Ma Zhaoyuan" userId="52f0bd0a97ec5d39" providerId="LiveId" clId="{181020BD-D687-4CEB-85A7-93433ED03632}"/>
    <pc:docChg chg="custSel delSld modSld">
      <pc:chgData name="Ma Zhaoyuan" userId="52f0bd0a97ec5d39" providerId="LiveId" clId="{181020BD-D687-4CEB-85A7-93433ED03632}" dt="2021-10-14T12:32:29.461" v="119" actId="1076"/>
      <pc:docMkLst>
        <pc:docMk/>
      </pc:docMkLst>
      <pc:sldChg chg="modSp mod">
        <pc:chgData name="Ma Zhaoyuan" userId="52f0bd0a97ec5d39" providerId="LiveId" clId="{181020BD-D687-4CEB-85A7-93433ED03632}" dt="2021-10-14T12:25:10.378" v="67" actId="20577"/>
        <pc:sldMkLst>
          <pc:docMk/>
          <pc:sldMk cId="4214957899" sldId="256"/>
        </pc:sldMkLst>
        <pc:spChg chg="mod">
          <ac:chgData name="Ma Zhaoyuan" userId="52f0bd0a97ec5d39" providerId="LiveId" clId="{181020BD-D687-4CEB-85A7-93433ED03632}" dt="2021-10-14T12:25:10.378" v="67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addSp modSp mod">
        <pc:chgData name="Ma Zhaoyuan" userId="52f0bd0a97ec5d39" providerId="LiveId" clId="{181020BD-D687-4CEB-85A7-93433ED03632}" dt="2021-10-14T12:32:29.461" v="119" actId="1076"/>
        <pc:sldMkLst>
          <pc:docMk/>
          <pc:sldMk cId="3136590440" sldId="257"/>
        </pc:sldMkLst>
        <pc:spChg chg="mod">
          <ac:chgData name="Ma Zhaoyuan" userId="52f0bd0a97ec5d39" providerId="LiveId" clId="{181020BD-D687-4CEB-85A7-93433ED03632}" dt="2021-10-14T12:18:50.596" v="2" actId="20577"/>
          <ac:spMkLst>
            <pc:docMk/>
            <pc:sldMk cId="3136590440" sldId="257"/>
            <ac:spMk id="3" creationId="{585E26BC-DDC3-46B2-93D8-145E61DF02D8}"/>
          </ac:spMkLst>
        </pc:spChg>
        <pc:spChg chg="add mod">
          <ac:chgData name="Ma Zhaoyuan" userId="52f0bd0a97ec5d39" providerId="LiveId" clId="{181020BD-D687-4CEB-85A7-93433ED03632}" dt="2021-10-14T12:30:17.128" v="117" actId="1076"/>
          <ac:spMkLst>
            <pc:docMk/>
            <pc:sldMk cId="3136590440" sldId="257"/>
            <ac:spMk id="18" creationId="{165F573B-66E2-478A-B3E6-8F04C72CC4F3}"/>
          </ac:spMkLst>
        </pc:spChg>
        <pc:picChg chg="add mod modCrop">
          <ac:chgData name="Ma Zhaoyuan" userId="52f0bd0a97ec5d39" providerId="LiveId" clId="{181020BD-D687-4CEB-85A7-93433ED03632}" dt="2021-10-14T12:23:59.266" v="51" actId="1076"/>
          <ac:picMkLst>
            <pc:docMk/>
            <pc:sldMk cId="3136590440" sldId="257"/>
            <ac:picMk id="5" creationId="{DE80785C-00C3-4E96-8D8E-D8571F984754}"/>
          </ac:picMkLst>
        </pc:picChg>
        <pc:picChg chg="add mod modCrop">
          <ac:chgData name="Ma Zhaoyuan" userId="52f0bd0a97ec5d39" providerId="LiveId" clId="{181020BD-D687-4CEB-85A7-93433ED03632}" dt="2021-10-14T12:23:31.512" v="40" actId="1076"/>
          <ac:picMkLst>
            <pc:docMk/>
            <pc:sldMk cId="3136590440" sldId="257"/>
            <ac:picMk id="7" creationId="{8951C85B-8326-4F0F-81E9-C1A9E75E122D}"/>
          </ac:picMkLst>
        </pc:picChg>
        <pc:picChg chg="add mod modCrop">
          <ac:chgData name="Ma Zhaoyuan" userId="52f0bd0a97ec5d39" providerId="LiveId" clId="{181020BD-D687-4CEB-85A7-93433ED03632}" dt="2021-10-14T12:24:46.516" v="61" actId="1076"/>
          <ac:picMkLst>
            <pc:docMk/>
            <pc:sldMk cId="3136590440" sldId="257"/>
            <ac:picMk id="9" creationId="{32BF3A0D-CD60-4594-B41D-4DB908F8A349}"/>
          </ac:picMkLst>
        </pc:picChg>
        <pc:picChg chg="add mod modCrop">
          <ac:chgData name="Ma Zhaoyuan" userId="52f0bd0a97ec5d39" providerId="LiveId" clId="{181020BD-D687-4CEB-85A7-93433ED03632}" dt="2021-10-14T12:24:01.887" v="52" actId="1076"/>
          <ac:picMkLst>
            <pc:docMk/>
            <pc:sldMk cId="3136590440" sldId="257"/>
            <ac:picMk id="10" creationId="{308B13B5-B139-4067-8C2A-EDFE839DFD1A}"/>
          </ac:picMkLst>
        </pc:picChg>
        <pc:picChg chg="add mod modCrop">
          <ac:chgData name="Ma Zhaoyuan" userId="52f0bd0a97ec5d39" providerId="LiveId" clId="{181020BD-D687-4CEB-85A7-93433ED03632}" dt="2021-10-14T12:32:29.461" v="119" actId="1076"/>
          <ac:picMkLst>
            <pc:docMk/>
            <pc:sldMk cId="3136590440" sldId="257"/>
            <ac:picMk id="12" creationId="{8240AD8F-B3D0-4943-9CDC-B7C5FDC43362}"/>
          </ac:picMkLst>
        </pc:picChg>
        <pc:picChg chg="add mod modCrop">
          <ac:chgData name="Ma Zhaoyuan" userId="52f0bd0a97ec5d39" providerId="LiveId" clId="{181020BD-D687-4CEB-85A7-93433ED03632}" dt="2021-10-14T12:29:46.215" v="93" actId="732"/>
          <ac:picMkLst>
            <pc:docMk/>
            <pc:sldMk cId="3136590440" sldId="257"/>
            <ac:picMk id="14" creationId="{4940D11A-ECDE-4A7C-B2B1-BBBD8536CFDE}"/>
          </ac:picMkLst>
        </pc:picChg>
        <pc:cxnChg chg="add mod">
          <ac:chgData name="Ma Zhaoyuan" userId="52f0bd0a97ec5d39" providerId="LiveId" clId="{181020BD-D687-4CEB-85A7-93433ED03632}" dt="2021-10-14T12:30:20.105" v="118" actId="14100"/>
          <ac:cxnSpMkLst>
            <pc:docMk/>
            <pc:sldMk cId="3136590440" sldId="257"/>
            <ac:cxnSpMk id="16" creationId="{652DF949-9EE9-457A-8ACF-278010672452}"/>
          </ac:cxnSpMkLst>
        </pc:cxnChg>
      </pc:sldChg>
      <pc:sldChg chg="modSp mod">
        <pc:chgData name="Ma Zhaoyuan" userId="52f0bd0a97ec5d39" providerId="LiveId" clId="{181020BD-D687-4CEB-85A7-93433ED03632}" dt="2021-10-14T12:18:45.847" v="1" actId="27636"/>
        <pc:sldMkLst>
          <pc:docMk/>
          <pc:sldMk cId="769489404" sldId="258"/>
        </pc:sldMkLst>
        <pc:spChg chg="mod">
          <ac:chgData name="Ma Zhaoyuan" userId="52f0bd0a97ec5d39" providerId="LiveId" clId="{181020BD-D687-4CEB-85A7-93433ED03632}" dt="2021-10-14T12:18:45.847" v="1" actId="27636"/>
          <ac:spMkLst>
            <pc:docMk/>
            <pc:sldMk cId="769489404" sldId="258"/>
            <ac:spMk id="3" creationId="{818BAB9A-8788-47FD-A3D3-8B8B7F9AEC80}"/>
          </ac:spMkLst>
        </pc:spChg>
      </pc:sldChg>
      <pc:sldChg chg="del">
        <pc:chgData name="Ma Zhaoyuan" userId="52f0bd0a97ec5d39" providerId="LiveId" clId="{181020BD-D687-4CEB-85A7-93433ED03632}" dt="2021-10-14T12:18:55.527" v="3" actId="2696"/>
        <pc:sldMkLst>
          <pc:docMk/>
          <pc:sldMk cId="2939354038" sldId="259"/>
        </pc:sldMkLst>
      </pc:sldChg>
      <pc:sldChg chg="delSp del mod">
        <pc:chgData name="Ma Zhaoyuan" userId="52f0bd0a97ec5d39" providerId="LiveId" clId="{181020BD-D687-4CEB-85A7-93433ED03632}" dt="2021-10-14T12:25:05.589" v="64" actId="2696"/>
        <pc:sldMkLst>
          <pc:docMk/>
          <pc:sldMk cId="112194992" sldId="260"/>
        </pc:sldMkLst>
        <pc:picChg chg="del">
          <ac:chgData name="Ma Zhaoyuan" userId="52f0bd0a97ec5d39" providerId="LiveId" clId="{181020BD-D687-4CEB-85A7-93433ED03632}" dt="2021-10-14T12:22:24.977" v="25" actId="21"/>
          <ac:picMkLst>
            <pc:docMk/>
            <pc:sldMk cId="112194992" sldId="260"/>
            <ac:picMk id="12" creationId="{0146CDDE-6644-41B9-B6D1-0A33BA7F5F7B}"/>
          </ac:picMkLst>
        </pc:picChg>
        <pc:picChg chg="del">
          <ac:chgData name="Ma Zhaoyuan" userId="52f0bd0a97ec5d39" providerId="LiveId" clId="{181020BD-D687-4CEB-85A7-93433ED03632}" dt="2021-10-14T12:18:57.990" v="4" actId="21"/>
          <ac:picMkLst>
            <pc:docMk/>
            <pc:sldMk cId="112194992" sldId="260"/>
            <ac:picMk id="14" creationId="{93F61491-88FD-4905-BACF-98F8F54ED19B}"/>
          </ac:picMkLst>
        </pc:picChg>
      </pc:sldChg>
    </pc:docChg>
  </pc:docChgLst>
  <pc:docChgLst>
    <pc:chgData name="Ma Zhaoyuan" userId="52f0bd0a97ec5d39" providerId="LiveId" clId="{4B0CD611-95ED-488B-9387-7167D2B2047A}"/>
    <pc:docChg chg="undo custSel addSld delSld modSld">
      <pc:chgData name="Ma Zhaoyuan" userId="52f0bd0a97ec5d39" providerId="LiveId" clId="{4B0CD611-95ED-488B-9387-7167D2B2047A}" dt="2021-08-01T16:31:03.309" v="1297" actId="20577"/>
      <pc:docMkLst>
        <pc:docMk/>
      </pc:docMkLst>
      <pc:sldChg chg="modSp mod">
        <pc:chgData name="Ma Zhaoyuan" userId="52f0bd0a97ec5d39" providerId="LiveId" clId="{4B0CD611-95ED-488B-9387-7167D2B2047A}" dt="2021-07-30T04:58:54.295" v="3" actId="20577"/>
        <pc:sldMkLst>
          <pc:docMk/>
          <pc:sldMk cId="4214957899" sldId="256"/>
        </pc:sldMkLst>
        <pc:spChg chg="mod">
          <ac:chgData name="Ma Zhaoyuan" userId="52f0bd0a97ec5d39" providerId="LiveId" clId="{4B0CD611-95ED-488B-9387-7167D2B2047A}" dt="2021-07-30T04:58:54.295" v="3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modSp mod">
        <pc:chgData name="Ma Zhaoyuan" userId="52f0bd0a97ec5d39" providerId="LiveId" clId="{4B0CD611-95ED-488B-9387-7167D2B2047A}" dt="2021-07-30T12:46:18.555" v="1036" actId="20577"/>
        <pc:sldMkLst>
          <pc:docMk/>
          <pc:sldMk cId="3136590440" sldId="257"/>
        </pc:sldMkLst>
        <pc:spChg chg="mod">
          <ac:chgData name="Ma Zhaoyuan" userId="52f0bd0a97ec5d39" providerId="LiveId" clId="{4B0CD611-95ED-488B-9387-7167D2B2047A}" dt="2021-07-30T12:46:18.555" v="1036" actId="20577"/>
          <ac:spMkLst>
            <pc:docMk/>
            <pc:sldMk cId="3136590440" sldId="257"/>
            <ac:spMk id="3" creationId="{585E26BC-DDC3-46B2-93D8-145E61DF02D8}"/>
          </ac:spMkLst>
        </pc:spChg>
      </pc:sldChg>
      <pc:sldChg chg="addSp delSp modSp mod">
        <pc:chgData name="Ma Zhaoyuan" userId="52f0bd0a97ec5d39" providerId="LiveId" clId="{4B0CD611-95ED-488B-9387-7167D2B2047A}" dt="2021-07-30T12:31:10.336" v="957" actId="14100"/>
        <pc:sldMkLst>
          <pc:docMk/>
          <pc:sldMk cId="1133998841" sldId="263"/>
        </pc:sldMkLst>
        <pc:spChg chg="add mod">
          <ac:chgData name="Ma Zhaoyuan" userId="52f0bd0a97ec5d39" providerId="LiveId" clId="{4B0CD611-95ED-488B-9387-7167D2B2047A}" dt="2021-07-30T06:00:35.874" v="842" actId="1076"/>
          <ac:spMkLst>
            <pc:docMk/>
            <pc:sldMk cId="1133998841" sldId="263"/>
            <ac:spMk id="5" creationId="{677D5DD0-7165-4220-A5F9-D703072E72A8}"/>
          </ac:spMkLst>
        </pc:spChg>
        <pc:spChg chg="add del">
          <ac:chgData name="Ma Zhaoyuan" userId="52f0bd0a97ec5d39" providerId="LiveId" clId="{4B0CD611-95ED-488B-9387-7167D2B2047A}" dt="2021-07-30T05:41:18.185" v="606" actId="22"/>
          <ac:spMkLst>
            <pc:docMk/>
            <pc:sldMk cId="1133998841" sldId="263"/>
            <ac:spMk id="6" creationId="{6B4E0F72-13C7-4107-A8EB-46F1B0D7C1DE}"/>
          </ac:spMkLst>
        </pc:spChg>
        <pc:spChg chg="add mod">
          <ac:chgData name="Ma Zhaoyuan" userId="52f0bd0a97ec5d39" providerId="LiveId" clId="{4B0CD611-95ED-488B-9387-7167D2B2047A}" dt="2021-07-30T06:00:43.734" v="844" actId="1076"/>
          <ac:spMkLst>
            <pc:docMk/>
            <pc:sldMk cId="1133998841" sldId="263"/>
            <ac:spMk id="8" creationId="{8076E590-5E2B-4665-A9DE-BDB7AE779A30}"/>
          </ac:spMkLst>
        </pc:spChg>
        <pc:spChg chg="add mod">
          <ac:chgData name="Ma Zhaoyuan" userId="52f0bd0a97ec5d39" providerId="LiveId" clId="{4B0CD611-95ED-488B-9387-7167D2B2047A}" dt="2021-07-30T05:57:16.368" v="773" actId="1076"/>
          <ac:spMkLst>
            <pc:docMk/>
            <pc:sldMk cId="1133998841" sldId="263"/>
            <ac:spMk id="11" creationId="{F85234A7-9ED3-4B65-A2D5-C47467A098AD}"/>
          </ac:spMkLst>
        </pc:spChg>
        <pc:spChg chg="add mod">
          <ac:chgData name="Ma Zhaoyuan" userId="52f0bd0a97ec5d39" providerId="LiveId" clId="{4B0CD611-95ED-488B-9387-7167D2B2047A}" dt="2021-07-30T05:57:16.368" v="773" actId="1076"/>
          <ac:spMkLst>
            <pc:docMk/>
            <pc:sldMk cId="1133998841" sldId="263"/>
            <ac:spMk id="22" creationId="{5C81CAE3-98F1-4C67-9020-C9F64C0951F1}"/>
          </ac:spMkLst>
        </pc:spChg>
        <pc:spChg chg="add mod">
          <ac:chgData name="Ma Zhaoyuan" userId="52f0bd0a97ec5d39" providerId="LiveId" clId="{4B0CD611-95ED-488B-9387-7167D2B2047A}" dt="2021-07-30T05:57:16.368" v="773" actId="1076"/>
          <ac:spMkLst>
            <pc:docMk/>
            <pc:sldMk cId="1133998841" sldId="263"/>
            <ac:spMk id="29" creationId="{F96ECC47-88D0-4619-95D6-844659DE4C0F}"/>
          </ac:spMkLst>
        </pc:spChg>
        <pc:spChg chg="add mod">
          <ac:chgData name="Ma Zhaoyuan" userId="52f0bd0a97ec5d39" providerId="LiveId" clId="{4B0CD611-95ED-488B-9387-7167D2B2047A}" dt="2021-07-30T05:59:57.241" v="795" actId="1076"/>
          <ac:spMkLst>
            <pc:docMk/>
            <pc:sldMk cId="1133998841" sldId="263"/>
            <ac:spMk id="37" creationId="{2FB77858-7EA2-46F3-A2B6-30D2D41950D5}"/>
          </ac:spMkLst>
        </pc:spChg>
        <pc:spChg chg="add mod">
          <ac:chgData name="Ma Zhaoyuan" userId="52f0bd0a97ec5d39" providerId="LiveId" clId="{4B0CD611-95ED-488B-9387-7167D2B2047A}" dt="2021-07-30T06:00:24.081" v="840" actId="1076"/>
          <ac:spMkLst>
            <pc:docMk/>
            <pc:sldMk cId="1133998841" sldId="263"/>
            <ac:spMk id="38" creationId="{736B8E8A-8AC8-417D-9D83-854895D02CB3}"/>
          </ac:spMkLst>
        </pc:spChg>
        <pc:spChg chg="add mod">
          <ac:chgData name="Ma Zhaoyuan" userId="52f0bd0a97ec5d39" providerId="LiveId" clId="{4B0CD611-95ED-488B-9387-7167D2B2047A}" dt="2021-07-30T06:00:58.473" v="858" actId="1076"/>
          <ac:spMkLst>
            <pc:docMk/>
            <pc:sldMk cId="1133998841" sldId="263"/>
            <ac:spMk id="46" creationId="{CA3F3EB0-C18F-4CCB-B1DA-44FDB5FE42BE}"/>
          </ac:spMkLst>
        </pc:spChg>
        <pc:spChg chg="add mod">
          <ac:chgData name="Ma Zhaoyuan" userId="52f0bd0a97ec5d39" providerId="LiveId" clId="{4B0CD611-95ED-488B-9387-7167D2B2047A}" dt="2021-07-30T12:31:10.336" v="957" actId="14100"/>
          <ac:spMkLst>
            <pc:docMk/>
            <pc:sldMk cId="1133998841" sldId="263"/>
            <ac:spMk id="47" creationId="{CBB28391-6D3D-45FC-868F-3CC3E353ECD9}"/>
          </ac:spMkLst>
        </pc:spChg>
        <pc:picChg chg="del">
          <ac:chgData name="Ma Zhaoyuan" userId="52f0bd0a97ec5d39" providerId="LiveId" clId="{4B0CD611-95ED-488B-9387-7167D2B2047A}" dt="2021-07-30T05:15:29.618" v="591" actId="21"/>
          <ac:picMkLst>
            <pc:docMk/>
            <pc:sldMk cId="1133998841" sldId="263"/>
            <ac:picMk id="4" creationId="{BD478667-A746-4F77-8B47-71EA09453424}"/>
          </ac:picMkLst>
        </pc:picChg>
        <pc:picChg chg="del mod">
          <ac:chgData name="Ma Zhaoyuan" userId="52f0bd0a97ec5d39" providerId="LiveId" clId="{4B0CD611-95ED-488B-9387-7167D2B2047A}" dt="2021-07-30T05:41:07.290" v="604" actId="21"/>
          <ac:picMkLst>
            <pc:docMk/>
            <pc:sldMk cId="1133998841" sldId="263"/>
            <ac:picMk id="7" creationId="{8F4B66D9-B12B-49B5-A102-AC98D56106DD}"/>
          </ac:picMkLst>
        </pc:picChg>
        <pc:picChg chg="add mod modCrop">
          <ac:chgData name="Ma Zhaoyuan" userId="52f0bd0a97ec5d39" providerId="LiveId" clId="{4B0CD611-95ED-488B-9387-7167D2B2047A}" dt="2021-07-30T06:02:42.238" v="920" actId="1076"/>
          <ac:picMkLst>
            <pc:docMk/>
            <pc:sldMk cId="1133998841" sldId="263"/>
            <ac:picMk id="52" creationId="{EC16752D-E78B-4C58-BD51-1DE803DF5C51}"/>
          </ac:picMkLst>
        </pc:picChg>
        <pc:picChg chg="add mod">
          <ac:chgData name="Ma Zhaoyuan" userId="52f0bd0a97ec5d39" providerId="LiveId" clId="{4B0CD611-95ED-488B-9387-7167D2B2047A}" dt="2021-07-30T06:02:40.990" v="919" actId="1076"/>
          <ac:picMkLst>
            <pc:docMk/>
            <pc:sldMk cId="1133998841" sldId="263"/>
            <ac:picMk id="54" creationId="{34425864-81A2-42F6-9EA5-ED51C7975029}"/>
          </ac:picMkLst>
        </pc:picChg>
        <pc:picChg chg="add mod modCrop">
          <ac:chgData name="Ma Zhaoyuan" userId="52f0bd0a97ec5d39" providerId="LiveId" clId="{4B0CD611-95ED-488B-9387-7167D2B2047A}" dt="2021-07-30T06:04:15.511" v="928" actId="1076"/>
          <ac:picMkLst>
            <pc:docMk/>
            <pc:sldMk cId="1133998841" sldId="263"/>
            <ac:picMk id="56" creationId="{F9A65EBF-6BD4-407A-9913-0AE04C2AFD18}"/>
          </ac:picMkLst>
        </pc:picChg>
        <pc:cxnChg chg="add mod">
          <ac:chgData name="Ma Zhaoyuan" userId="52f0bd0a97ec5d39" providerId="LiveId" clId="{4B0CD611-95ED-488B-9387-7167D2B2047A}" dt="2021-07-30T06:00:43.734" v="844" actId="1076"/>
          <ac:cxnSpMkLst>
            <pc:docMk/>
            <pc:sldMk cId="1133998841" sldId="263"/>
            <ac:cxnSpMk id="10" creationId="{34E62C08-406F-47DE-8F78-9371FBDC6E48}"/>
          </ac:cxnSpMkLst>
        </pc:cxnChg>
        <pc:cxnChg chg="add mod">
          <ac:chgData name="Ma Zhaoyuan" userId="52f0bd0a97ec5d39" providerId="LiveId" clId="{4B0CD611-95ED-488B-9387-7167D2B2047A}" dt="2021-07-30T06:00:43.734" v="844" actId="1076"/>
          <ac:cxnSpMkLst>
            <pc:docMk/>
            <pc:sldMk cId="1133998841" sldId="263"/>
            <ac:cxnSpMk id="12" creationId="{0C0EA3DC-3AB2-4926-96C6-FC8CF392C2C3}"/>
          </ac:cxnSpMkLst>
        </pc:cxnChg>
        <pc:cxnChg chg="add mod">
          <ac:chgData name="Ma Zhaoyuan" userId="52f0bd0a97ec5d39" providerId="LiveId" clId="{4B0CD611-95ED-488B-9387-7167D2B2047A}" dt="2021-07-30T05:57:16.368" v="773" actId="1076"/>
          <ac:cxnSpMkLst>
            <pc:docMk/>
            <pc:sldMk cId="1133998841" sldId="263"/>
            <ac:cxnSpMk id="23" creationId="{5872BFD8-2C9C-4151-BA7A-38CE1A1F8772}"/>
          </ac:cxnSpMkLst>
        </pc:cxnChg>
        <pc:cxnChg chg="add mod">
          <ac:chgData name="Ma Zhaoyuan" userId="52f0bd0a97ec5d39" providerId="LiveId" clId="{4B0CD611-95ED-488B-9387-7167D2B2047A}" dt="2021-07-30T05:57:16.368" v="773" actId="1076"/>
          <ac:cxnSpMkLst>
            <pc:docMk/>
            <pc:sldMk cId="1133998841" sldId="263"/>
            <ac:cxnSpMk id="26" creationId="{D80508D2-96CD-411D-91BF-A4435E532857}"/>
          </ac:cxnSpMkLst>
        </pc:cxnChg>
        <pc:cxnChg chg="add del mod">
          <ac:chgData name="Ma Zhaoyuan" userId="52f0bd0a97ec5d39" providerId="LiveId" clId="{4B0CD611-95ED-488B-9387-7167D2B2047A}" dt="2021-07-30T05:59:33.738" v="777" actId="21"/>
          <ac:cxnSpMkLst>
            <pc:docMk/>
            <pc:sldMk cId="1133998841" sldId="263"/>
            <ac:cxnSpMk id="32" creationId="{D4272B2B-238D-4F46-9CA9-B12CED4C6EC3}"/>
          </ac:cxnSpMkLst>
        </pc:cxnChg>
        <pc:cxnChg chg="add mod">
          <ac:chgData name="Ma Zhaoyuan" userId="52f0bd0a97ec5d39" providerId="LiveId" clId="{4B0CD611-95ED-488B-9387-7167D2B2047A}" dt="2021-07-30T06:00:40.098" v="843" actId="14100"/>
          <ac:cxnSpMkLst>
            <pc:docMk/>
            <pc:sldMk cId="1133998841" sldId="263"/>
            <ac:cxnSpMk id="35" creationId="{C74AE2A0-D68A-4915-ABB0-ED4A7F212EF7}"/>
          </ac:cxnSpMkLst>
        </pc:cxnChg>
        <pc:cxnChg chg="add mod">
          <ac:chgData name="Ma Zhaoyuan" userId="52f0bd0a97ec5d39" providerId="LiveId" clId="{4B0CD611-95ED-488B-9387-7167D2B2047A}" dt="2021-07-30T12:31:10.336" v="957" actId="14100"/>
          <ac:cxnSpMkLst>
            <pc:docMk/>
            <pc:sldMk cId="1133998841" sldId="263"/>
            <ac:cxnSpMk id="49" creationId="{8263DC27-2F36-4497-BD53-AE4B24096F29}"/>
          </ac:cxnSpMkLst>
        </pc:cxnChg>
      </pc:sldChg>
      <pc:sldChg chg="del">
        <pc:chgData name="Ma Zhaoyuan" userId="52f0bd0a97ec5d39" providerId="LiveId" clId="{4B0CD611-95ED-488B-9387-7167D2B2047A}" dt="2021-07-30T06:04:21.077" v="929" actId="2696"/>
        <pc:sldMkLst>
          <pc:docMk/>
          <pc:sldMk cId="2840821416" sldId="264"/>
        </pc:sldMkLst>
      </pc:sldChg>
      <pc:sldChg chg="del">
        <pc:chgData name="Ma Zhaoyuan" userId="52f0bd0a97ec5d39" providerId="LiveId" clId="{4B0CD611-95ED-488B-9387-7167D2B2047A}" dt="2021-07-30T05:15:46.941" v="593" actId="2696"/>
        <pc:sldMkLst>
          <pc:docMk/>
          <pc:sldMk cId="141838026" sldId="265"/>
        </pc:sldMkLst>
      </pc:sldChg>
      <pc:sldChg chg="addSp modSp new mod">
        <pc:chgData name="Ma Zhaoyuan" userId="52f0bd0a97ec5d39" providerId="LiveId" clId="{4B0CD611-95ED-488B-9387-7167D2B2047A}" dt="2021-07-30T12:45:05.659" v="1001" actId="20577"/>
        <pc:sldMkLst>
          <pc:docMk/>
          <pc:sldMk cId="4071862431" sldId="265"/>
        </pc:sldMkLst>
        <pc:spChg chg="mod">
          <ac:chgData name="Ma Zhaoyuan" userId="52f0bd0a97ec5d39" providerId="LiveId" clId="{4B0CD611-95ED-488B-9387-7167D2B2047A}" dt="2021-07-30T12:45:05.659" v="1001" actId="20577"/>
          <ac:spMkLst>
            <pc:docMk/>
            <pc:sldMk cId="4071862431" sldId="265"/>
            <ac:spMk id="3" creationId="{77052334-1B4C-42E8-8F47-3B88601E39E3}"/>
          </ac:spMkLst>
        </pc:spChg>
        <pc:picChg chg="add mod">
          <ac:chgData name="Ma Zhaoyuan" userId="52f0bd0a97ec5d39" providerId="LiveId" clId="{4B0CD611-95ED-488B-9387-7167D2B2047A}" dt="2021-07-30T12:44:51.995" v="958" actId="1076"/>
          <ac:picMkLst>
            <pc:docMk/>
            <pc:sldMk cId="4071862431" sldId="265"/>
            <ac:picMk id="5" creationId="{674CA7C1-6300-45C3-BA49-2523F3658AFB}"/>
          </ac:picMkLst>
        </pc:picChg>
      </pc:sldChg>
      <pc:sldChg chg="del">
        <pc:chgData name="Ma Zhaoyuan" userId="52f0bd0a97ec5d39" providerId="LiveId" clId="{4B0CD611-95ED-488B-9387-7167D2B2047A}" dt="2021-07-30T05:15:46.941" v="593" actId="2696"/>
        <pc:sldMkLst>
          <pc:docMk/>
          <pc:sldMk cId="3399886862" sldId="266"/>
        </pc:sldMkLst>
      </pc:sldChg>
      <pc:sldChg chg="modSp mod">
        <pc:chgData name="Ma Zhaoyuan" userId="52f0bd0a97ec5d39" providerId="LiveId" clId="{4B0CD611-95ED-488B-9387-7167D2B2047A}" dt="2021-08-01T13:59:47.382" v="1086" actId="20577"/>
        <pc:sldMkLst>
          <pc:docMk/>
          <pc:sldMk cId="3914132595" sldId="266"/>
        </pc:sldMkLst>
        <pc:spChg chg="mod">
          <ac:chgData name="Ma Zhaoyuan" userId="52f0bd0a97ec5d39" providerId="LiveId" clId="{4B0CD611-95ED-488B-9387-7167D2B2047A}" dt="2021-08-01T13:55:28.074" v="1063" actId="20577"/>
          <ac:spMkLst>
            <pc:docMk/>
            <pc:sldMk cId="3914132595" sldId="266"/>
            <ac:spMk id="2" creationId="{66932E43-6FFB-498D-9132-B14D9DD59985}"/>
          </ac:spMkLst>
        </pc:spChg>
        <pc:spChg chg="mod">
          <ac:chgData name="Ma Zhaoyuan" userId="52f0bd0a97ec5d39" providerId="LiveId" clId="{4B0CD611-95ED-488B-9387-7167D2B2047A}" dt="2021-08-01T13:59:47.382" v="1086" actId="20577"/>
          <ac:spMkLst>
            <pc:docMk/>
            <pc:sldMk cId="3914132595" sldId="266"/>
            <ac:spMk id="3" creationId="{4F71CAE7-F366-4E76-AB93-ADA322F62B04}"/>
          </ac:spMkLst>
        </pc:spChg>
      </pc:sldChg>
      <pc:sldChg chg="modSp new mod">
        <pc:chgData name="Ma Zhaoyuan" userId="52f0bd0a97ec5d39" providerId="LiveId" clId="{4B0CD611-95ED-488B-9387-7167D2B2047A}" dt="2021-08-01T16:24:56.267" v="1248" actId="27636"/>
        <pc:sldMkLst>
          <pc:docMk/>
          <pc:sldMk cId="2085975609" sldId="267"/>
        </pc:sldMkLst>
        <pc:spChg chg="mod">
          <ac:chgData name="Ma Zhaoyuan" userId="52f0bd0a97ec5d39" providerId="LiveId" clId="{4B0CD611-95ED-488B-9387-7167D2B2047A}" dt="2021-08-01T14:00:09.054" v="1151" actId="313"/>
          <ac:spMkLst>
            <pc:docMk/>
            <pc:sldMk cId="2085975609" sldId="267"/>
            <ac:spMk id="2" creationId="{9173811E-2712-4E16-A437-EF451A534664}"/>
          </ac:spMkLst>
        </pc:spChg>
        <pc:spChg chg="mod">
          <ac:chgData name="Ma Zhaoyuan" userId="52f0bd0a97ec5d39" providerId="LiveId" clId="{4B0CD611-95ED-488B-9387-7167D2B2047A}" dt="2021-08-01T16:24:56.267" v="1248" actId="27636"/>
          <ac:spMkLst>
            <pc:docMk/>
            <pc:sldMk cId="2085975609" sldId="267"/>
            <ac:spMk id="3" creationId="{56649580-5C43-4722-8467-F6D943A923ED}"/>
          </ac:spMkLst>
        </pc:spChg>
      </pc:sldChg>
      <pc:sldChg chg="del">
        <pc:chgData name="Ma Zhaoyuan" userId="52f0bd0a97ec5d39" providerId="LiveId" clId="{4B0CD611-95ED-488B-9387-7167D2B2047A}" dt="2021-07-30T05:15:46.941" v="593" actId="2696"/>
        <pc:sldMkLst>
          <pc:docMk/>
          <pc:sldMk cId="2095779156" sldId="267"/>
        </pc:sldMkLst>
      </pc:sldChg>
      <pc:sldChg chg="del">
        <pc:chgData name="Ma Zhaoyuan" userId="52f0bd0a97ec5d39" providerId="LiveId" clId="{4B0CD611-95ED-488B-9387-7167D2B2047A}" dt="2021-07-30T05:15:46.941" v="593" actId="2696"/>
        <pc:sldMkLst>
          <pc:docMk/>
          <pc:sldMk cId="2174696992" sldId="268"/>
        </pc:sldMkLst>
      </pc:sldChg>
      <pc:sldChg chg="modSp new mod">
        <pc:chgData name="Ma Zhaoyuan" userId="52f0bd0a97ec5d39" providerId="LiveId" clId="{4B0CD611-95ED-488B-9387-7167D2B2047A}" dt="2021-08-01T16:31:03.309" v="1297" actId="20577"/>
        <pc:sldMkLst>
          <pc:docMk/>
          <pc:sldMk cId="4256239626" sldId="268"/>
        </pc:sldMkLst>
        <pc:spChg chg="mod">
          <ac:chgData name="Ma Zhaoyuan" userId="52f0bd0a97ec5d39" providerId="LiveId" clId="{4B0CD611-95ED-488B-9387-7167D2B2047A}" dt="2021-08-01T16:25:02.588" v="1271" actId="20577"/>
          <ac:spMkLst>
            <pc:docMk/>
            <pc:sldMk cId="4256239626" sldId="268"/>
            <ac:spMk id="2" creationId="{9B200B95-2319-430B-ADC7-537172EDDDF1}"/>
          </ac:spMkLst>
        </pc:spChg>
        <pc:spChg chg="mod">
          <ac:chgData name="Ma Zhaoyuan" userId="52f0bd0a97ec5d39" providerId="LiveId" clId="{4B0CD611-95ED-488B-9387-7167D2B2047A}" dt="2021-08-01T16:31:03.309" v="1297" actId="20577"/>
          <ac:spMkLst>
            <pc:docMk/>
            <pc:sldMk cId="4256239626" sldId="268"/>
            <ac:spMk id="3" creationId="{31622C11-2BCD-413E-80DE-9EDCBBE3BDE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5A83E-2ABB-4C31-A40E-B3E9C7C5979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56F0C-5D02-49F9-9819-CADFC6AD3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0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56F0C-5D02-49F9-9819-CADFC6AD3D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54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EBC9-E74C-4490-AA28-C0877CC02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68F1C-2855-4F7F-860A-5665040AA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8E264-9BBE-4A8F-BA7C-5B0291CE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9A-F3B7-4659-9388-BA4D0E165B75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69728-C088-4C00-91A4-ED2DF6BB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C4391-BF42-4A6D-82D0-5636FD67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9EFE-CF2A-4B53-962C-F853CAD0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9497-A1CB-4AFA-B2D6-FD07E540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0B3E7-CCBD-4418-BA1C-A048E4E7B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0569C-E712-4307-807F-6AF7EED1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9A-F3B7-4659-9388-BA4D0E165B75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3F3F6-5831-42D7-90B7-EC1FA1F9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05692-6F67-4CFF-B17F-8CEF4E2E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9EFE-CF2A-4B53-962C-F853CAD0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3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CFEC67-3FD7-47A3-9A98-559FD4BF0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8E74A-C8F8-4699-A331-06F8B3C3F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EB8D0-2C8D-4B1A-B898-B6AA803F6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9A-F3B7-4659-9388-BA4D0E165B75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878F2-C99C-4B84-9E87-EEF3CEB6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FC271-0D2F-46B0-A461-280F7FBB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9EFE-CF2A-4B53-962C-F853CAD0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2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CB77A-372B-461C-A2ED-F744A4DA6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1C551-6117-48FB-AED9-09C9C3753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1EFF7-245A-42C6-9346-21B2B214C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9A-F3B7-4659-9388-BA4D0E165B75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D3D92-1CAF-4A1A-98A6-3C44769F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3C4D1-FEEB-490B-981A-134F87DD8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9EFE-CF2A-4B53-962C-F853CAD0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6BEE-09B0-494B-8C8E-2F507927E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09A00-2EFD-4EA1-83F9-5BCC03E4E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EF443-B0C7-40A9-822A-3D2210F49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9A-F3B7-4659-9388-BA4D0E165B75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78595-47E7-45C8-92E7-228D8A7D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EDE1D-64FA-47E9-9D77-E823B3CF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9EFE-CF2A-4B53-962C-F853CAD0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7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F9701-BE52-46CB-800B-70E2D447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BFED6-815F-4AF2-8C8C-6A40A71A8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95F96-BF0C-4C18-89C1-F53BDDB2D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64C21-91EB-4F98-8F28-6979D4EBF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9A-F3B7-4659-9388-BA4D0E165B75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64EA8-263C-4FAC-9374-9E1E65551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E8750-E977-43E1-AEF0-20394F27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9EFE-CF2A-4B53-962C-F853CAD0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6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1822-D2D4-46F9-A7F3-F08FDDBA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F447C-BF6D-425E-91BC-25A7AA6FC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B9003-C2CE-4503-8284-7E231967E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87E04-63F9-4763-99C7-19DB26FD6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EF4D9-6C7A-4F3F-B6CC-A8C8A80AB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1ECCA7-8E3F-44FB-A77D-1D6E459B2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9A-F3B7-4659-9388-BA4D0E165B75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9FD3A-B41D-4D03-91A6-46A57254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41EB01-0339-4B88-BA0F-3A9CB8B2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9EFE-CF2A-4B53-962C-F853CAD0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5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9177-B52B-43FB-BA78-175F08115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DAFBDE-772A-4212-AB02-4807AE7D2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9A-F3B7-4659-9388-BA4D0E165B75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630A7-BF4B-42D1-8FD1-577E4712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0C4CF-3547-4FC8-B81D-00FED945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9EFE-CF2A-4B53-962C-F853CAD0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2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17AA1-F1F1-4BDF-A8C5-7580CCC7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9A-F3B7-4659-9388-BA4D0E165B75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F2005-F078-4860-B5A0-0A46F9D2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6A8E2-F74E-46DA-9CB2-3357BF01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9EFE-CF2A-4B53-962C-F853CAD0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6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45FA-787C-4CAD-A81F-A3AD41E29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B7EB3-DCB8-4B18-94E7-0EAB7C3A1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A3424-C1A7-4EAD-B7E4-F1AE57467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5249F-20A0-4A1C-B24A-0F7612209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9A-F3B7-4659-9388-BA4D0E165B75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F7D54-7A4E-405C-B6AF-0ED984B5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3A610-7CC2-4725-9C69-2BD4D81B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9EFE-CF2A-4B53-962C-F853CAD0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4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109FF-C88F-42DE-9B00-C729A275A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BD1C11-8BB3-4CF3-9533-977EE18CB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ACFFA-3C37-47ED-87AF-E724F31B7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14AB2-5C14-4AFA-B4C7-3D731290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9A-F3B7-4659-9388-BA4D0E165B75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7E866-148F-4A99-BC55-3096A773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D29B0-0610-4200-88F0-D852156C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9EFE-CF2A-4B53-962C-F853CAD0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7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AFD162-99D0-432D-9069-D93756819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FA865-FD2A-495B-B7A1-3101264E4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5273D-5E7E-4C2A-BB29-96E6C48A6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D109A-F3B7-4659-9388-BA4D0E165B75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A2DAE-BC43-4A03-92F2-77233816B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8E50B-8329-43BE-BB8B-6F3BE13DC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99EFE-CF2A-4B53-962C-F853CAD0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0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9376-BA90-47C3-893E-7E1896AEF3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2D simulation manual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30B60-0B10-4580-918E-83D2202D8A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Zhaoyuan Ma (zma3@wpi.edu)</a:t>
            </a:r>
          </a:p>
        </p:txBody>
      </p:sp>
    </p:spTree>
    <p:extLst>
      <p:ext uri="{BB962C8B-B14F-4D97-AF65-F5344CB8AC3E}">
        <p14:creationId xmlns:p14="http://schemas.microsoft.com/office/powerpoint/2010/main" val="421495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4484-533A-4A29-9FAA-3AEEEEDE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B502DB-77FC-400B-9CD0-4C2E8F4F1A00}"/>
              </a:ext>
            </a:extLst>
          </p:cNvPr>
          <p:cNvSpPr/>
          <p:nvPr/>
        </p:nvSpPr>
        <p:spPr>
          <a:xfrm>
            <a:off x="1260629" y="1819921"/>
            <a:ext cx="1429305" cy="363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B2FA4B-90BA-4A3B-AC60-7357B09263CF}"/>
              </a:ext>
            </a:extLst>
          </p:cNvPr>
          <p:cNvSpPr/>
          <p:nvPr/>
        </p:nvSpPr>
        <p:spPr>
          <a:xfrm>
            <a:off x="3437138" y="1819922"/>
            <a:ext cx="1429305" cy="363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world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05A9F0C-514E-429D-AA00-3C2F287298B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689934" y="2001914"/>
            <a:ext cx="74720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96B61A3-FEF9-48A0-8986-F406AB6E8D02}"/>
              </a:ext>
            </a:extLst>
          </p:cNvPr>
          <p:cNvSpPr/>
          <p:nvPr/>
        </p:nvSpPr>
        <p:spPr>
          <a:xfrm>
            <a:off x="3437137" y="2508340"/>
            <a:ext cx="1429305" cy="363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73213C-5840-467E-B363-BACD34D6AC18}"/>
              </a:ext>
            </a:extLst>
          </p:cNvPr>
          <p:cNvSpPr/>
          <p:nvPr/>
        </p:nvSpPr>
        <p:spPr>
          <a:xfrm>
            <a:off x="5613645" y="1819921"/>
            <a:ext cx="1429305" cy="363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103022-5B1D-4EB5-881E-1854B5341C06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4866443" y="2001914"/>
            <a:ext cx="7472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CF2BBB0-038B-4F43-A236-44C06914CB6F}"/>
              </a:ext>
            </a:extLst>
          </p:cNvPr>
          <p:cNvSpPr/>
          <p:nvPr/>
        </p:nvSpPr>
        <p:spPr>
          <a:xfrm>
            <a:off x="5613647" y="2507832"/>
            <a:ext cx="1429305" cy="363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pinned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C4B0D5-F868-46C4-9328-4B61E0D5E969}"/>
              </a:ext>
            </a:extLst>
          </p:cNvPr>
          <p:cNvSpPr/>
          <p:nvPr/>
        </p:nvSpPr>
        <p:spPr>
          <a:xfrm>
            <a:off x="5613645" y="3170344"/>
            <a:ext cx="1429305" cy="363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 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856A99-037E-4968-B60E-7C74A8730AD6}"/>
              </a:ext>
            </a:extLst>
          </p:cNvPr>
          <p:cNvSpPr/>
          <p:nvPr/>
        </p:nvSpPr>
        <p:spPr>
          <a:xfrm>
            <a:off x="5613645" y="3845555"/>
            <a:ext cx="1429305" cy="363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 1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DE60767-89AB-46CC-ADD8-F11FB059CE94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689934" y="2001914"/>
            <a:ext cx="747203" cy="688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4EC6BB0-5F53-4212-ABC1-AC73E267CA69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4866442" y="2689825"/>
            <a:ext cx="747205" cy="5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2EB8BBE-BB98-4B11-AB64-0535176626CC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4866442" y="2690333"/>
            <a:ext cx="747203" cy="6620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4F49500-3D99-4932-B3C4-B057625A5B59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4866442" y="2690333"/>
            <a:ext cx="747203" cy="13372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C18106C-13D7-4AFC-9463-005B86B259DE}"/>
              </a:ext>
            </a:extLst>
          </p:cNvPr>
          <p:cNvSpPr/>
          <p:nvPr/>
        </p:nvSpPr>
        <p:spPr>
          <a:xfrm>
            <a:off x="7790153" y="3170343"/>
            <a:ext cx="1429305" cy="363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4924C5C-E621-47A2-B14B-CA472F43E5AE}"/>
              </a:ext>
            </a:extLst>
          </p:cNvPr>
          <p:cNvCxnSpPr>
            <a:cxnSpLocks/>
            <a:stCxn id="15" idx="3"/>
            <a:endCxn id="46" idx="1"/>
          </p:cNvCxnSpPr>
          <p:nvPr/>
        </p:nvCxnSpPr>
        <p:spPr>
          <a:xfrm flipV="1">
            <a:off x="7042950" y="3352336"/>
            <a:ext cx="74720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F00B450-F7B3-4394-A316-511330770643}"/>
              </a:ext>
            </a:extLst>
          </p:cNvPr>
          <p:cNvSpPr/>
          <p:nvPr/>
        </p:nvSpPr>
        <p:spPr>
          <a:xfrm>
            <a:off x="10256662" y="3168743"/>
            <a:ext cx="1429305" cy="363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position</a:t>
            </a:r>
            <a:endParaRPr lang="en-US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97A7F73-9E9D-48E6-8EB0-9BDD23657E25}"/>
              </a:ext>
            </a:extLst>
          </p:cNvPr>
          <p:cNvCxnSpPr>
            <a:cxnSpLocks/>
          </p:cNvCxnSpPr>
          <p:nvPr/>
        </p:nvCxnSpPr>
        <p:spPr>
          <a:xfrm flipV="1">
            <a:off x="9219458" y="3351536"/>
            <a:ext cx="1037204" cy="1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22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01DE-78F3-44BE-A2A9-2662A885B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S, A, R, S’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DF643-00A5-4BFB-A07A-E1ED3B3E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082"/>
            <a:ext cx="10515600" cy="5149047"/>
          </a:xfrm>
        </p:spPr>
        <p:txBody>
          <a:bodyPr>
            <a:normAutofit/>
          </a:bodyPr>
          <a:lstStyle/>
          <a:p>
            <a:r>
              <a:rPr lang="en-US" dirty="0"/>
              <a:t>Action space: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Reward:</a:t>
            </a:r>
            <a:br>
              <a:rPr lang="en-US" dirty="0"/>
            </a:br>
            <a:r>
              <a:rPr lang="en-US" dirty="0"/>
              <a:t>Return at each step, but not necessary with value (leaving an opening will give a reward of 0)</a:t>
            </a:r>
            <a:br>
              <a:rPr lang="en-US" dirty="0"/>
            </a:br>
            <a:r>
              <a:rPr lang="en-US" dirty="0"/>
              <a:t>The agent will not always check for the reward, only check when it needs to ().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E63FBA-2BE9-43DC-B2A7-F1DD0BE06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465298"/>
              </p:ext>
            </p:extLst>
          </p:nvPr>
        </p:nvGraphicFramePr>
        <p:xfrm>
          <a:off x="1207363" y="1953868"/>
          <a:ext cx="96411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644">
                  <a:extLst>
                    <a:ext uri="{9D8B030D-6E8A-4147-A177-3AD203B41FA5}">
                      <a16:colId xmlns:a16="http://schemas.microsoft.com/office/drawing/2014/main" val="3852810974"/>
                    </a:ext>
                  </a:extLst>
                </a:gridCol>
                <a:gridCol w="1712827">
                  <a:extLst>
                    <a:ext uri="{9D8B030D-6E8A-4147-A177-3AD203B41FA5}">
                      <a16:colId xmlns:a16="http://schemas.microsoft.com/office/drawing/2014/main" val="505222439"/>
                    </a:ext>
                  </a:extLst>
                </a:gridCol>
                <a:gridCol w="1503185">
                  <a:extLst>
                    <a:ext uri="{9D8B030D-6E8A-4147-A177-3AD203B41FA5}">
                      <a16:colId xmlns:a16="http://schemas.microsoft.com/office/drawing/2014/main" val="1788938975"/>
                    </a:ext>
                  </a:extLst>
                </a:gridCol>
                <a:gridCol w="1436277">
                  <a:extLst>
                    <a:ext uri="{9D8B030D-6E8A-4147-A177-3AD203B41FA5}">
                      <a16:colId xmlns:a16="http://schemas.microsoft.com/office/drawing/2014/main" val="1976107575"/>
                    </a:ext>
                  </a:extLst>
                </a:gridCol>
                <a:gridCol w="1721748">
                  <a:extLst>
                    <a:ext uri="{9D8B030D-6E8A-4147-A177-3AD203B41FA5}">
                      <a16:colId xmlns:a16="http://schemas.microsoft.com/office/drawing/2014/main" val="1464474423"/>
                    </a:ext>
                  </a:extLst>
                </a:gridCol>
                <a:gridCol w="2217464">
                  <a:extLst>
                    <a:ext uri="{9D8B030D-6E8A-4147-A177-3AD203B41FA5}">
                      <a16:colId xmlns:a16="http://schemas.microsoft.com/office/drawing/2014/main" val="444248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451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 nothing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62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 nothing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move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70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gripper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 nothing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gripper grab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extend sections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114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 nothing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mouse x 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18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 nothing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mouse y 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650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855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9FDB-452C-400E-B8FE-B109725A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009C8E-C4D0-47AA-820B-918113986E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2255928"/>
              </p:ext>
            </p:extLst>
          </p:nvPr>
        </p:nvGraphicFramePr>
        <p:xfrm>
          <a:off x="838200" y="1825625"/>
          <a:ext cx="105156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33403684"/>
                    </a:ext>
                  </a:extLst>
                </a:gridCol>
                <a:gridCol w="1399861">
                  <a:extLst>
                    <a:ext uri="{9D8B030D-6E8A-4147-A177-3AD203B41FA5}">
                      <a16:colId xmlns:a16="http://schemas.microsoft.com/office/drawing/2014/main" val="411014498"/>
                    </a:ext>
                  </a:extLst>
                </a:gridCol>
                <a:gridCol w="1207363">
                  <a:extLst>
                    <a:ext uri="{9D8B030D-6E8A-4147-A177-3AD203B41FA5}">
                      <a16:colId xmlns:a16="http://schemas.microsoft.com/office/drawing/2014/main" val="2503557205"/>
                    </a:ext>
                  </a:extLst>
                </a:gridCol>
                <a:gridCol w="2112885">
                  <a:extLst>
                    <a:ext uri="{9D8B030D-6E8A-4147-A177-3AD203B41FA5}">
                      <a16:colId xmlns:a16="http://schemas.microsoft.com/office/drawing/2014/main" val="3567615807"/>
                    </a:ext>
                  </a:extLst>
                </a:gridCol>
                <a:gridCol w="3692371">
                  <a:extLst>
                    <a:ext uri="{9D8B030D-6E8A-4147-A177-3AD203B41FA5}">
                      <a16:colId xmlns:a16="http://schemas.microsoft.com/office/drawing/2014/main" val="2016713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categoryBits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maskBits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collide 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ignore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78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0x04+0x08+0x10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section(0x04), pinned(0x08), gripper(0x10)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353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  <a:r>
                        <a:rPr lang="en-US" b="1" dirty="0"/>
                        <a:t>*n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rod(0x02)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section, pinned, gripper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4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pinned (fix gripper)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0x10+0x02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rod(0x02), gripper(0x10)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164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gripper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0x08+0x02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rod(0x02), pinned(0x08)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48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section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0x20+0x40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 sensor(0x20)</a:t>
                      </a:r>
                    </a:p>
                    <a:p>
                      <a:r>
                        <a:rPr lang="en-US" dirty="0"/>
                        <a:t>gripper sensor(0x40)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22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gripper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0x20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 sensor(0x20)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72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7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5948-88A9-406F-8E4F-C6B4EFEB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contact.py (</a:t>
            </a:r>
            <a:r>
              <a:rPr lang="en-US" dirty="0" err="1"/>
              <a:t>ContactDetector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D3045-EC75-4EAC-A5F5-6AD09BA04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0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24945-FC38-49CE-9FE5-64950D4DF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coil2d_env.py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97D34-07A8-4CCF-8DD8-3149CA25A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SECT_NUM: total number of initial sections.</a:t>
            </a:r>
          </a:p>
          <a:p>
            <a:r>
              <a:rPr lang="en-US" dirty="0"/>
              <a:t>ATTACH_NO: the gripper attach to </a:t>
            </a:r>
            <a:r>
              <a:rPr lang="en-US" dirty="0" err="1"/>
              <a:t>section_ATTACH_NO</a:t>
            </a:r>
            <a:endParaRPr lang="en-US" dirty="0"/>
          </a:p>
          <a:p>
            <a:r>
              <a:rPr lang="en-US" dirty="0" err="1"/>
              <a:t>self.rope</a:t>
            </a:r>
            <a:r>
              <a:rPr lang="en-US" dirty="0"/>
              <a:t>: [pinned, section_0, section_1, …]</a:t>
            </a:r>
            <a:br>
              <a:rPr lang="en-US" dirty="0"/>
            </a:br>
            <a:r>
              <a:rPr lang="en-US" dirty="0"/>
              <a:t>length: SECT_NUM+1</a:t>
            </a:r>
          </a:p>
          <a:p>
            <a:r>
              <a:rPr lang="en-US" dirty="0" err="1"/>
              <a:t>self.grabbed</a:t>
            </a:r>
            <a:r>
              <a:rPr lang="en-US" dirty="0"/>
              <a:t>: indicate which section to grab, use the sections’ serial number, or -1 as </a:t>
            </a:r>
            <a:r>
              <a:rPr lang="en-US"/>
              <a:t>not grabbed.</a:t>
            </a:r>
            <a:endParaRPr lang="en-US" dirty="0"/>
          </a:p>
          <a:p>
            <a:r>
              <a:rPr lang="en-US" dirty="0"/>
              <a:t>Attach one section, then join two sections ([-2] &amp; [-1]) with a joint</a:t>
            </a:r>
          </a:p>
          <a:p>
            <a:r>
              <a:rPr lang="en-US" dirty="0"/>
              <a:t>Finally attach the gripper to </a:t>
            </a:r>
            <a:r>
              <a:rPr lang="en-US" dirty="0" err="1"/>
              <a:t>section_ATTACH_NO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12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5E26BC-DDC3-46B2-93D8-145E61DF02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0889" y="1738813"/>
                <a:ext cx="11650221" cy="562144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Basics: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en-US" dirty="0"/>
                      <m:t>given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as</m:t>
                    </m:r>
                    <m:r>
                      <m:rPr>
                        <m:nor/>
                      </m:rPr>
                      <a:rPr lang="en-US" dirty="0"/>
                      <m:t> −1/2 (</m:t>
                    </m:r>
                    <m:r>
                      <m:rPr>
                        <m:nor/>
                      </m:rPr>
                      <a:rPr lang="en-US" dirty="0" err="1"/>
                      <m:t>Lituus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Parameters:</a:t>
                </a:r>
              </a:p>
              <a:p>
                <a:pPr lvl="1"/>
                <a:r>
                  <a:rPr lang="en-US" altLang="zh-CN" dirty="0"/>
                  <a:t>Direction (CW/CCW):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the angle of the starting position</a:t>
                </a:r>
                <a:br>
                  <a:rPr lang="en-US" dirty="0"/>
                </a:br>
                <a:r>
                  <a:rPr lang="en-US" dirty="0"/>
                  <a:t>(spiral coordinate)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: the angle of the end position</a:t>
                </a:r>
                <a:br>
                  <a:rPr lang="en-US" dirty="0"/>
                </a:br>
                <a:r>
                  <a:rPr lang="en-US" dirty="0"/>
                  <a:t>(spiral coordinate)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Granularity (dynamic)</a:t>
                </a:r>
              </a:p>
              <a:p>
                <a:r>
                  <a:rPr lang="en-US" dirty="0"/>
                  <a:t>Relationship between the spiral coordinate and the world coordinate:</a:t>
                </a:r>
              </a:p>
              <a:p>
                <a:pPr lvl="1"/>
                <a:r>
                  <a:rPr lang="en-US" dirty="0"/>
                  <a:t>The offset between the spiral coordinate and the world coordinate 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𝑜𝑓𝑓𝑠𝑒𝑡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𝑜𝑓𝑓𝑠𝑒𝑡</m:t>
                        </m:r>
                      </m:sub>
                    </m:sSub>
                  </m:oMath>
                </a14:m>
                <a:r>
                  <a:rPr lang="en-US" dirty="0"/>
                  <a:t> is calculated from the starting position to the world coordinate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5E26BC-DDC3-46B2-93D8-145E61DF02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0889" y="1738813"/>
                <a:ext cx="11650221" cy="5621442"/>
              </a:xfrm>
              <a:blipFill>
                <a:blip r:embed="rId2"/>
                <a:stretch>
                  <a:fillRect l="-941" t="-1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4441D170-7CA6-4C72-A298-2799E7A56A9D}"/>
              </a:ext>
            </a:extLst>
          </p:cNvPr>
          <p:cNvGrpSpPr/>
          <p:nvPr/>
        </p:nvGrpSpPr>
        <p:grpSpPr>
          <a:xfrm>
            <a:off x="6249564" y="129116"/>
            <a:ext cx="6216831" cy="4484354"/>
            <a:chOff x="6249564" y="129116"/>
            <a:chExt cx="6216831" cy="4484354"/>
          </a:xfrm>
        </p:grpSpPr>
        <p:pic>
          <p:nvPicPr>
            <p:cNvPr id="35" name="Content Placeholder 13" descr="Chart&#10;&#10;Description automatically generated">
              <a:extLst>
                <a:ext uri="{FF2B5EF4-FFF2-40B4-BE49-F238E27FC236}">
                  <a16:creationId xmlns:a16="http://schemas.microsoft.com/office/drawing/2014/main" id="{CA53EE07-BB0D-4702-BDBF-6E692F6EA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9358" y="1243280"/>
              <a:ext cx="5298262" cy="277489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646E503-E62E-49BF-9858-E2DF5B329430}"/>
                    </a:ext>
                  </a:extLst>
                </p:cNvPr>
                <p:cNvSpPr txBox="1"/>
                <p:nvPr/>
              </p:nvSpPr>
              <p:spPr>
                <a:xfrm>
                  <a:off x="8700009" y="1877332"/>
                  <a:ext cx="9598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(t_0)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646E503-E62E-49BF-9858-E2DF5B3294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0009" y="1877332"/>
                  <a:ext cx="959838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9836" r="-126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2882C584-27B6-46AA-9D73-182641C19A71}"/>
                </a:ext>
              </a:extLst>
            </p:cNvPr>
            <p:cNvSpPr/>
            <p:nvPr/>
          </p:nvSpPr>
          <p:spPr>
            <a:xfrm rot="1722385">
              <a:off x="8380242" y="2119334"/>
              <a:ext cx="666936" cy="477335"/>
            </a:xfrm>
            <a:prstGeom prst="arc">
              <a:avLst>
                <a:gd name="adj1" fmla="val 18889516"/>
                <a:gd name="adj2" fmla="val 2080130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9A16C4E-B535-4C4E-98E0-121CA950C8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4428" y="1586675"/>
              <a:ext cx="3770383" cy="866485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91D5BCC-F7B7-482C-85E8-E8ACF26AB56B}"/>
                </a:ext>
              </a:extLst>
            </p:cNvPr>
            <p:cNvCxnSpPr>
              <a:cxnSpLocks/>
            </p:cNvCxnSpPr>
            <p:nvPr/>
          </p:nvCxnSpPr>
          <p:spPr>
            <a:xfrm>
              <a:off x="7557441" y="2465116"/>
              <a:ext cx="3400777" cy="1253790"/>
            </a:xfrm>
            <a:prstGeom prst="line">
              <a:avLst/>
            </a:pr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CA7DF2A-8EBE-4B10-A6CF-8DF08597F60A}"/>
                    </a:ext>
                  </a:extLst>
                </p:cNvPr>
                <p:cNvSpPr txBox="1"/>
                <p:nvPr/>
              </p:nvSpPr>
              <p:spPr>
                <a:xfrm>
                  <a:off x="7129372" y="3057130"/>
                  <a:ext cx="21661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 (</a:t>
                  </a:r>
                  <a:r>
                    <a:rPr lang="en-US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t_e</a:t>
                  </a:r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CA7DF2A-8EBE-4B10-A6CF-8DF08597F6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9372" y="3057130"/>
                  <a:ext cx="2166151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18566A6-3F11-4114-AE1B-A208A64C66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6648" y="910002"/>
              <a:ext cx="3664862" cy="1546236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F6B8220-B452-4EA7-9232-440415189D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01512" y="982540"/>
              <a:ext cx="868085" cy="1478176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7273045-2D81-4E90-933F-FF00D989BA97}"/>
                </a:ext>
              </a:extLst>
            </p:cNvPr>
            <p:cNvGrpSpPr/>
            <p:nvPr/>
          </p:nvGrpSpPr>
          <p:grpSpPr>
            <a:xfrm>
              <a:off x="7574429" y="813484"/>
              <a:ext cx="4891966" cy="2014997"/>
              <a:chOff x="6893230" y="658728"/>
              <a:chExt cx="4891966" cy="2014997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BB996AEB-7069-4703-8A2B-5072CD3D8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93230" y="2301482"/>
                <a:ext cx="4241417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26094103-A972-4B37-BFA2-3AAC991A4BE4}"/>
                  </a:ext>
                </a:extLst>
              </p:cNvPr>
              <p:cNvCxnSpPr/>
              <p:nvPr/>
            </p:nvCxnSpPr>
            <p:spPr>
              <a:xfrm flipV="1">
                <a:off x="6893230" y="658728"/>
                <a:ext cx="0" cy="165163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C26EB89-2721-4A91-91DE-E81B06B2148C}"/>
                  </a:ext>
                </a:extLst>
              </p:cNvPr>
              <p:cNvSpPr txBox="1"/>
              <p:nvPr/>
            </p:nvSpPr>
            <p:spPr>
              <a:xfrm>
                <a:off x="9616214" y="2304393"/>
                <a:ext cx="2168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world coordinate</a:t>
                </a:r>
              </a:p>
            </p:txBody>
          </p:sp>
        </p:grp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90D962D3-2E54-45CC-B2E2-745A152EF9AA}"/>
                </a:ext>
              </a:extLst>
            </p:cNvPr>
            <p:cNvSpPr/>
            <p:nvPr/>
          </p:nvSpPr>
          <p:spPr>
            <a:xfrm rot="2450208">
              <a:off x="8140478" y="1915460"/>
              <a:ext cx="666936" cy="477335"/>
            </a:xfrm>
            <a:prstGeom prst="arc">
              <a:avLst>
                <a:gd name="adj1" fmla="val 16836430"/>
                <a:gd name="adj2" fmla="val 20801294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7C000BE0-964B-46BD-B7F7-939B83E6E940}"/>
                    </a:ext>
                  </a:extLst>
                </p:cNvPr>
                <p:cNvSpPr txBox="1"/>
                <p:nvPr/>
              </p:nvSpPr>
              <p:spPr>
                <a:xfrm>
                  <a:off x="9063728" y="2142477"/>
                  <a:ext cx="1599269" cy="391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𝑜𝑓𝑓𝑠𝑒𝑡</m:t>
                          </m:r>
                        </m:sub>
                      </m:sSub>
                    </m:oMath>
                  </a14:m>
                  <a:r>
                    <a:rPr lang="en-US" dirty="0"/>
                    <a:t> (</a:t>
                  </a:r>
                  <a:r>
                    <a:rPr lang="en-US" dirty="0" err="1"/>
                    <a:t>t_os</a:t>
                  </a:r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7C000BE0-964B-46BD-B7F7-939B83E6E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3728" y="2142477"/>
                  <a:ext cx="1599269" cy="391582"/>
                </a:xfrm>
                <a:prstGeom prst="rect">
                  <a:avLst/>
                </a:prstGeom>
                <a:blipFill>
                  <a:blip r:embed="rId6"/>
                  <a:stretch>
                    <a:fillRect t="-6154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Multiplication Sign 48">
              <a:extLst>
                <a:ext uri="{FF2B5EF4-FFF2-40B4-BE49-F238E27FC236}">
                  <a16:creationId xmlns:a16="http://schemas.microsoft.com/office/drawing/2014/main" id="{4CD5F587-4291-4699-8226-6BA16D9FB7D5}"/>
                </a:ext>
              </a:extLst>
            </p:cNvPr>
            <p:cNvSpPr/>
            <p:nvPr/>
          </p:nvSpPr>
          <p:spPr>
            <a:xfrm>
              <a:off x="8108959" y="2154930"/>
              <a:ext cx="267795" cy="267795"/>
            </a:xfrm>
            <a:prstGeom prst="mathMultiply">
              <a:avLst>
                <a:gd name="adj1" fmla="val 13652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CF1958B-E762-4118-93AA-CF9DC0349B30}"/>
                </a:ext>
              </a:extLst>
            </p:cNvPr>
            <p:cNvSpPr txBox="1"/>
            <p:nvPr/>
          </p:nvSpPr>
          <p:spPr>
            <a:xfrm>
              <a:off x="6249564" y="129116"/>
              <a:ext cx="4708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param[0]==1: </a:t>
              </a:r>
              <a:r>
                <a:rPr lang="en-US" dirty="0"/>
                <a:t>move around rod in a CW manner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C08605B-E60F-429D-B225-E526CE047B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6647" y="1961996"/>
              <a:ext cx="3786110" cy="493136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BD5A5A2-5652-4061-9B31-F3C0E8ED6A11}"/>
                </a:ext>
              </a:extLst>
            </p:cNvPr>
            <p:cNvSpPr txBox="1"/>
            <p:nvPr/>
          </p:nvSpPr>
          <p:spPr>
            <a:xfrm rot="20140379">
              <a:off x="10291230" y="778466"/>
              <a:ext cx="2168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spiral coordinate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6C403C0-D4CD-4FA9-A7A1-D55F4FEED1D2}"/>
                </a:ext>
              </a:extLst>
            </p:cNvPr>
            <p:cNvGrpSpPr/>
            <p:nvPr/>
          </p:nvGrpSpPr>
          <p:grpSpPr>
            <a:xfrm>
              <a:off x="9349386" y="3032330"/>
              <a:ext cx="267795" cy="267795"/>
              <a:chOff x="4022779" y="4613166"/>
              <a:chExt cx="267795" cy="267795"/>
            </a:xfrm>
          </p:grpSpPr>
          <p:sp>
            <p:nvSpPr>
              <p:cNvPr id="54" name="Multiplication Sign 53">
                <a:extLst>
                  <a:ext uri="{FF2B5EF4-FFF2-40B4-BE49-F238E27FC236}">
                    <a16:creationId xmlns:a16="http://schemas.microsoft.com/office/drawing/2014/main" id="{D6A05212-BC14-4F02-A240-09CA648515FD}"/>
                  </a:ext>
                </a:extLst>
              </p:cNvPr>
              <p:cNvSpPr/>
              <p:nvPr/>
            </p:nvSpPr>
            <p:spPr>
              <a:xfrm>
                <a:off x="4022779" y="4613166"/>
                <a:ext cx="267795" cy="267795"/>
              </a:xfrm>
              <a:prstGeom prst="mathMultiply">
                <a:avLst>
                  <a:gd name="adj1" fmla="val 15431"/>
                </a:avLst>
              </a:prstGeom>
              <a:solidFill>
                <a:srgbClr val="00B050"/>
              </a:solidFill>
              <a:ln>
                <a:solidFill>
                  <a:srgbClr val="00B050">
                    <a:alpha val="50196"/>
                  </a:srgb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759BB9DE-9EF8-474E-8331-B9969D00C555}"/>
                  </a:ext>
                </a:extLst>
              </p:cNvPr>
              <p:cNvSpPr/>
              <p:nvPr/>
            </p:nvSpPr>
            <p:spPr>
              <a:xfrm>
                <a:off x="4116687" y="4707302"/>
                <a:ext cx="79978" cy="7997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4E802AF2-CD52-49BB-8A32-29A0E87ACDEA}"/>
                </a:ext>
              </a:extLst>
            </p:cNvPr>
            <p:cNvSpPr/>
            <p:nvPr/>
          </p:nvSpPr>
          <p:spPr>
            <a:xfrm rot="4608012">
              <a:off x="7965010" y="2136479"/>
              <a:ext cx="930134" cy="726265"/>
            </a:xfrm>
            <a:prstGeom prst="arc">
              <a:avLst>
                <a:gd name="adj1" fmla="val 15386117"/>
                <a:gd name="adj2" fmla="val 20546052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CB5AE4A1-04D9-4310-AE5D-2B7A8C8B88C2}"/>
                    </a:ext>
                  </a:extLst>
                </p:cNvPr>
                <p:cNvSpPr txBox="1"/>
                <p:nvPr/>
              </p:nvSpPr>
              <p:spPr>
                <a:xfrm>
                  <a:off x="8735755" y="2517629"/>
                  <a:ext cx="15992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dirty="0">
                      <a:solidFill>
                        <a:srgbClr val="00B050"/>
                      </a:solidFill>
                    </a:rPr>
                    <a:t> (dt)</a:t>
                  </a: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CB5AE4A1-04D9-4310-AE5D-2B7A8C8B8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5755" y="2517629"/>
                  <a:ext cx="1599269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DC43C8A-4990-4ED8-AC55-4FF24AC318C8}"/>
                </a:ext>
              </a:extLst>
            </p:cNvPr>
            <p:cNvSpPr txBox="1"/>
            <p:nvPr/>
          </p:nvSpPr>
          <p:spPr>
            <a:xfrm>
              <a:off x="11239291" y="1276328"/>
              <a:ext cx="952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end pos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BA4A0A6-8116-4123-A28E-581873856593}"/>
                    </a:ext>
                  </a:extLst>
                </p:cNvPr>
                <p:cNvSpPr txBox="1"/>
                <p:nvPr/>
              </p:nvSpPr>
              <p:spPr>
                <a:xfrm>
                  <a:off x="10154800" y="3659363"/>
                  <a:ext cx="2168982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B050"/>
                      </a:solidFill>
                    </a:rPr>
                    <a:t>intermediate pos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endParaRPr lang="en-US" sz="2000" dirty="0">
                    <a:solidFill>
                      <a:srgbClr val="00B05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  <a:p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BA4A0A6-8116-4123-A28E-5818738565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4800" y="3659363"/>
                  <a:ext cx="2168982" cy="954107"/>
                </a:xfrm>
                <a:prstGeom prst="rect">
                  <a:avLst/>
                </a:prstGeom>
                <a:blipFill>
                  <a:blip r:embed="rId8"/>
                  <a:stretch>
                    <a:fillRect l="-2528" t="-6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Arrow: Curved Up 59">
              <a:extLst>
                <a:ext uri="{FF2B5EF4-FFF2-40B4-BE49-F238E27FC236}">
                  <a16:creationId xmlns:a16="http://schemas.microsoft.com/office/drawing/2014/main" id="{C0446884-05F5-422F-851C-A652F1A20048}"/>
                </a:ext>
              </a:extLst>
            </p:cNvPr>
            <p:cNvSpPr/>
            <p:nvPr/>
          </p:nvSpPr>
          <p:spPr>
            <a:xfrm rot="10800000">
              <a:off x="8130256" y="958099"/>
              <a:ext cx="599000" cy="304800"/>
            </a:xfrm>
            <a:prstGeom prst="curvedUpArrow">
              <a:avLst>
                <a:gd name="adj1" fmla="val 25000"/>
                <a:gd name="adj2" fmla="val 39500"/>
                <a:gd name="adj3" fmla="val 250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5DB53A7-18A9-4BCE-99B9-F12E020C986A}"/>
                </a:ext>
              </a:extLst>
            </p:cNvPr>
            <p:cNvSpPr txBox="1"/>
            <p:nvPr/>
          </p:nvSpPr>
          <p:spPr>
            <a:xfrm>
              <a:off x="7676358" y="624749"/>
              <a:ext cx="2168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positive angle</a:t>
              </a: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E739EB4-5640-422A-B30C-1B553D7E987F}"/>
                </a:ext>
              </a:extLst>
            </p:cNvPr>
            <p:cNvSpPr/>
            <p:nvPr/>
          </p:nvSpPr>
          <p:spPr>
            <a:xfrm>
              <a:off x="6903040" y="1755684"/>
              <a:ext cx="1484267" cy="1395178"/>
            </a:xfrm>
            <a:custGeom>
              <a:avLst/>
              <a:gdLst>
                <a:gd name="connsiteX0" fmla="*/ 1268367 w 1484267"/>
                <a:gd name="connsiteY0" fmla="*/ 460780 h 1395178"/>
                <a:gd name="connsiteX1" fmla="*/ 1369967 w 1484267"/>
                <a:gd name="connsiteY1" fmla="*/ 778280 h 1395178"/>
                <a:gd name="connsiteX2" fmla="*/ 1223917 w 1484267"/>
                <a:gd name="connsiteY2" fmla="*/ 1152930 h 1395178"/>
                <a:gd name="connsiteX3" fmla="*/ 906417 w 1484267"/>
                <a:gd name="connsiteY3" fmla="*/ 1381530 h 1395178"/>
                <a:gd name="connsiteX4" fmla="*/ 296817 w 1484267"/>
                <a:gd name="connsiteY4" fmla="*/ 1305330 h 1395178"/>
                <a:gd name="connsiteX5" fmla="*/ 4717 w 1484267"/>
                <a:gd name="connsiteY5" fmla="*/ 784630 h 1395178"/>
                <a:gd name="connsiteX6" fmla="*/ 150767 w 1484267"/>
                <a:gd name="connsiteY6" fmla="*/ 244880 h 1395178"/>
                <a:gd name="connsiteX7" fmla="*/ 588917 w 1484267"/>
                <a:gd name="connsiteY7" fmla="*/ 3580 h 1395178"/>
                <a:gd name="connsiteX8" fmla="*/ 982617 w 1484267"/>
                <a:gd name="connsiteY8" fmla="*/ 111530 h 1395178"/>
                <a:gd name="connsiteX9" fmla="*/ 1319167 w 1484267"/>
                <a:gd name="connsiteY9" fmla="*/ 263930 h 1395178"/>
                <a:gd name="connsiteX10" fmla="*/ 1484267 w 1484267"/>
                <a:gd name="connsiteY10" fmla="*/ 498880 h 1395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84267" h="1395178">
                  <a:moveTo>
                    <a:pt x="1268367" y="460780"/>
                  </a:moveTo>
                  <a:cubicBezTo>
                    <a:pt x="1322871" y="561851"/>
                    <a:pt x="1377375" y="662922"/>
                    <a:pt x="1369967" y="778280"/>
                  </a:cubicBezTo>
                  <a:cubicBezTo>
                    <a:pt x="1362559" y="893638"/>
                    <a:pt x="1301175" y="1052388"/>
                    <a:pt x="1223917" y="1152930"/>
                  </a:cubicBezTo>
                  <a:cubicBezTo>
                    <a:pt x="1146659" y="1253472"/>
                    <a:pt x="1060934" y="1356130"/>
                    <a:pt x="906417" y="1381530"/>
                  </a:cubicBezTo>
                  <a:cubicBezTo>
                    <a:pt x="751900" y="1406930"/>
                    <a:pt x="447100" y="1404813"/>
                    <a:pt x="296817" y="1305330"/>
                  </a:cubicBezTo>
                  <a:cubicBezTo>
                    <a:pt x="146534" y="1205847"/>
                    <a:pt x="29059" y="961372"/>
                    <a:pt x="4717" y="784630"/>
                  </a:cubicBezTo>
                  <a:cubicBezTo>
                    <a:pt x="-19625" y="607888"/>
                    <a:pt x="53400" y="375055"/>
                    <a:pt x="150767" y="244880"/>
                  </a:cubicBezTo>
                  <a:cubicBezTo>
                    <a:pt x="248134" y="114705"/>
                    <a:pt x="450275" y="25805"/>
                    <a:pt x="588917" y="3580"/>
                  </a:cubicBezTo>
                  <a:cubicBezTo>
                    <a:pt x="727559" y="-18645"/>
                    <a:pt x="860909" y="68138"/>
                    <a:pt x="982617" y="111530"/>
                  </a:cubicBezTo>
                  <a:cubicBezTo>
                    <a:pt x="1104325" y="154922"/>
                    <a:pt x="1235559" y="199372"/>
                    <a:pt x="1319167" y="263930"/>
                  </a:cubicBezTo>
                  <a:cubicBezTo>
                    <a:pt x="1402775" y="328488"/>
                    <a:pt x="1484267" y="498880"/>
                    <a:pt x="1484267" y="49888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FD59496-6FC9-402F-82A9-48B0739D35C9}"/>
                </a:ext>
              </a:extLst>
            </p:cNvPr>
            <p:cNvSpPr txBox="1"/>
            <p:nvPr/>
          </p:nvSpPr>
          <p:spPr>
            <a:xfrm>
              <a:off x="10997517" y="1978938"/>
              <a:ext cx="132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starting pos</a:t>
              </a:r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342789C7-5AB1-4759-904D-AB2D1CFA9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Generate the trajectory</a:t>
            </a:r>
          </a:p>
        </p:txBody>
      </p:sp>
    </p:spTree>
    <p:extLst>
      <p:ext uri="{BB962C8B-B14F-4D97-AF65-F5344CB8AC3E}">
        <p14:creationId xmlns:p14="http://schemas.microsoft.com/office/powerpoint/2010/main" val="3136590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87714E60-B1E1-407E-9EFA-CDB41BDC4052}"/>
              </a:ext>
            </a:extLst>
          </p:cNvPr>
          <p:cNvGrpSpPr/>
          <p:nvPr/>
        </p:nvGrpSpPr>
        <p:grpSpPr>
          <a:xfrm>
            <a:off x="2987584" y="1186823"/>
            <a:ext cx="6216831" cy="4484354"/>
            <a:chOff x="6249564" y="129116"/>
            <a:chExt cx="6216831" cy="4484354"/>
          </a:xfrm>
        </p:grpSpPr>
        <p:pic>
          <p:nvPicPr>
            <p:cNvPr id="34" name="Content Placeholder 13" descr="Chart&#10;&#10;Description automatically generated">
              <a:extLst>
                <a:ext uri="{FF2B5EF4-FFF2-40B4-BE49-F238E27FC236}">
                  <a16:creationId xmlns:a16="http://schemas.microsoft.com/office/drawing/2014/main" id="{3F58AA6F-BC18-4E3C-B418-B365A68E5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9358" y="1243280"/>
              <a:ext cx="5298262" cy="277489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4FBC137-04C2-4D11-9977-BF889B36104B}"/>
                    </a:ext>
                  </a:extLst>
                </p:cNvPr>
                <p:cNvSpPr txBox="1"/>
                <p:nvPr/>
              </p:nvSpPr>
              <p:spPr>
                <a:xfrm>
                  <a:off x="8700009" y="1877332"/>
                  <a:ext cx="9598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(t_0)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646E503-E62E-49BF-9858-E2DF5B3294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0009" y="1877332"/>
                  <a:ext cx="959838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9836" r="-126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8994F020-B58C-4B3F-93B7-8336EF9EC887}"/>
                </a:ext>
              </a:extLst>
            </p:cNvPr>
            <p:cNvSpPr/>
            <p:nvPr/>
          </p:nvSpPr>
          <p:spPr>
            <a:xfrm rot="1722385">
              <a:off x="8380242" y="2119334"/>
              <a:ext cx="666936" cy="477335"/>
            </a:xfrm>
            <a:prstGeom prst="arc">
              <a:avLst>
                <a:gd name="adj1" fmla="val 18889516"/>
                <a:gd name="adj2" fmla="val 2080130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D835DCD-45B5-49B5-9B7C-94EC313195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4428" y="1586675"/>
              <a:ext cx="3770383" cy="866485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B5292F1-90ED-4ED4-8E7F-9F6A0AC2054B}"/>
                </a:ext>
              </a:extLst>
            </p:cNvPr>
            <p:cNvCxnSpPr>
              <a:cxnSpLocks/>
            </p:cNvCxnSpPr>
            <p:nvPr/>
          </p:nvCxnSpPr>
          <p:spPr>
            <a:xfrm>
              <a:off x="7557441" y="2465116"/>
              <a:ext cx="3400777" cy="1253790"/>
            </a:xfrm>
            <a:prstGeom prst="line">
              <a:avLst/>
            </a:pr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61C9236-1309-4E55-A7C0-0901CEC3EB0D}"/>
                    </a:ext>
                  </a:extLst>
                </p:cNvPr>
                <p:cNvSpPr txBox="1"/>
                <p:nvPr/>
              </p:nvSpPr>
              <p:spPr>
                <a:xfrm>
                  <a:off x="7129372" y="3057130"/>
                  <a:ext cx="21661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 (</a:t>
                  </a:r>
                  <a:r>
                    <a:rPr lang="en-US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t_e</a:t>
                  </a:r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CA7DF2A-8EBE-4B10-A6CF-8DF08597F6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9372" y="3057130"/>
                  <a:ext cx="2166151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3E1BC55-3A5F-408B-B63F-4B949B3E49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6648" y="910002"/>
              <a:ext cx="3664862" cy="1546236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5BD9B05-66D8-4D80-9AE5-364A72F6F5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01512" y="982540"/>
              <a:ext cx="868085" cy="1478176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203E0EE-507A-493C-8667-D5CAFA7C820E}"/>
                </a:ext>
              </a:extLst>
            </p:cNvPr>
            <p:cNvGrpSpPr/>
            <p:nvPr/>
          </p:nvGrpSpPr>
          <p:grpSpPr>
            <a:xfrm>
              <a:off x="7574429" y="813484"/>
              <a:ext cx="4891966" cy="2014997"/>
              <a:chOff x="6893230" y="658728"/>
              <a:chExt cx="4891966" cy="2014997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D0C5FAFE-BF31-44DC-B44C-3E757B0704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93230" y="2301482"/>
                <a:ext cx="4241417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A96C3A61-39FC-4583-BA16-4686FEE5CB6B}"/>
                  </a:ext>
                </a:extLst>
              </p:cNvPr>
              <p:cNvCxnSpPr/>
              <p:nvPr/>
            </p:nvCxnSpPr>
            <p:spPr>
              <a:xfrm flipV="1">
                <a:off x="6893230" y="658728"/>
                <a:ext cx="0" cy="165163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8CE63DB-20CB-4072-8C43-6FADC7758F55}"/>
                  </a:ext>
                </a:extLst>
              </p:cNvPr>
              <p:cNvSpPr txBox="1"/>
              <p:nvPr/>
            </p:nvSpPr>
            <p:spPr>
              <a:xfrm>
                <a:off x="9616214" y="2304393"/>
                <a:ext cx="2168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world coordinate</a:t>
                </a:r>
              </a:p>
            </p:txBody>
          </p:sp>
        </p:grp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AF1E7581-19F7-435D-82E1-28B105FA17EC}"/>
                </a:ext>
              </a:extLst>
            </p:cNvPr>
            <p:cNvSpPr/>
            <p:nvPr/>
          </p:nvSpPr>
          <p:spPr>
            <a:xfrm rot="2450208">
              <a:off x="8140478" y="1915460"/>
              <a:ext cx="666936" cy="477335"/>
            </a:xfrm>
            <a:prstGeom prst="arc">
              <a:avLst>
                <a:gd name="adj1" fmla="val 16836430"/>
                <a:gd name="adj2" fmla="val 20801294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4BD49BF-97E4-484F-B87E-D5B8805AA3CE}"/>
                    </a:ext>
                  </a:extLst>
                </p:cNvPr>
                <p:cNvSpPr txBox="1"/>
                <p:nvPr/>
              </p:nvSpPr>
              <p:spPr>
                <a:xfrm>
                  <a:off x="9063728" y="2142477"/>
                  <a:ext cx="1599269" cy="391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𝑜𝑓𝑓𝑠𝑒𝑡</m:t>
                          </m:r>
                        </m:sub>
                      </m:sSub>
                    </m:oMath>
                  </a14:m>
                  <a:r>
                    <a:rPr lang="en-US" dirty="0"/>
                    <a:t> (</a:t>
                  </a:r>
                  <a:r>
                    <a:rPr lang="en-US" dirty="0" err="1"/>
                    <a:t>t_os</a:t>
                  </a:r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7C000BE0-964B-46BD-B7F7-939B83E6E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3728" y="2142477"/>
                  <a:ext cx="1599269" cy="391582"/>
                </a:xfrm>
                <a:prstGeom prst="rect">
                  <a:avLst/>
                </a:prstGeom>
                <a:blipFill>
                  <a:blip r:embed="rId6"/>
                  <a:stretch>
                    <a:fillRect t="-6154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Multiplication Sign 55">
              <a:extLst>
                <a:ext uri="{FF2B5EF4-FFF2-40B4-BE49-F238E27FC236}">
                  <a16:creationId xmlns:a16="http://schemas.microsoft.com/office/drawing/2014/main" id="{05D2B80F-6415-4B26-B758-3041C163DD4F}"/>
                </a:ext>
              </a:extLst>
            </p:cNvPr>
            <p:cNvSpPr/>
            <p:nvPr/>
          </p:nvSpPr>
          <p:spPr>
            <a:xfrm>
              <a:off x="8108959" y="2154930"/>
              <a:ext cx="267795" cy="267795"/>
            </a:xfrm>
            <a:prstGeom prst="mathMultiply">
              <a:avLst>
                <a:gd name="adj1" fmla="val 13652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C95ACEE-74F0-43BF-A47E-0245A31F5F9C}"/>
                </a:ext>
              </a:extLst>
            </p:cNvPr>
            <p:cNvSpPr txBox="1"/>
            <p:nvPr/>
          </p:nvSpPr>
          <p:spPr>
            <a:xfrm>
              <a:off x="6249564" y="129116"/>
              <a:ext cx="4708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param[0]==1: </a:t>
              </a:r>
              <a:r>
                <a:rPr lang="en-US" dirty="0"/>
                <a:t>move around rod in a CW manner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5563F56-41F9-4DB4-ACB7-D9861F9DC8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6647" y="1961996"/>
              <a:ext cx="3786110" cy="493136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2DB3075-64A6-4C10-8623-99F8F05760D0}"/>
                </a:ext>
              </a:extLst>
            </p:cNvPr>
            <p:cNvSpPr txBox="1"/>
            <p:nvPr/>
          </p:nvSpPr>
          <p:spPr>
            <a:xfrm rot="20140379">
              <a:off x="10291230" y="778466"/>
              <a:ext cx="2168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spiral coordinate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FAE175B-4BCA-4B36-BDF5-F58DF5CE497E}"/>
                </a:ext>
              </a:extLst>
            </p:cNvPr>
            <p:cNvGrpSpPr/>
            <p:nvPr/>
          </p:nvGrpSpPr>
          <p:grpSpPr>
            <a:xfrm>
              <a:off x="9349386" y="3032330"/>
              <a:ext cx="267795" cy="267795"/>
              <a:chOff x="4022779" y="4613166"/>
              <a:chExt cx="267795" cy="267795"/>
            </a:xfrm>
          </p:grpSpPr>
          <p:sp>
            <p:nvSpPr>
              <p:cNvPr id="69" name="Multiplication Sign 68">
                <a:extLst>
                  <a:ext uri="{FF2B5EF4-FFF2-40B4-BE49-F238E27FC236}">
                    <a16:creationId xmlns:a16="http://schemas.microsoft.com/office/drawing/2014/main" id="{A0EEB9D1-DEA9-48A2-A901-49054DA9F4BD}"/>
                  </a:ext>
                </a:extLst>
              </p:cNvPr>
              <p:cNvSpPr/>
              <p:nvPr/>
            </p:nvSpPr>
            <p:spPr>
              <a:xfrm>
                <a:off x="4022779" y="4613166"/>
                <a:ext cx="267795" cy="267795"/>
              </a:xfrm>
              <a:prstGeom prst="mathMultiply">
                <a:avLst>
                  <a:gd name="adj1" fmla="val 15431"/>
                </a:avLst>
              </a:prstGeom>
              <a:solidFill>
                <a:srgbClr val="00B050"/>
              </a:solidFill>
              <a:ln>
                <a:solidFill>
                  <a:srgbClr val="00B050">
                    <a:alpha val="50196"/>
                  </a:srgb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94202839-1847-478C-B588-28252316EE91}"/>
                  </a:ext>
                </a:extLst>
              </p:cNvPr>
              <p:cNvSpPr/>
              <p:nvPr/>
            </p:nvSpPr>
            <p:spPr>
              <a:xfrm>
                <a:off x="4116687" y="4707302"/>
                <a:ext cx="79978" cy="7997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2723A56F-5430-4D25-9DA4-81A3AB29A1FF}"/>
                </a:ext>
              </a:extLst>
            </p:cNvPr>
            <p:cNvSpPr/>
            <p:nvPr/>
          </p:nvSpPr>
          <p:spPr>
            <a:xfrm rot="4608012">
              <a:off x="7965010" y="2136479"/>
              <a:ext cx="930134" cy="726265"/>
            </a:xfrm>
            <a:prstGeom prst="arc">
              <a:avLst>
                <a:gd name="adj1" fmla="val 15386117"/>
                <a:gd name="adj2" fmla="val 20546052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32BF4A4B-91FE-4304-8760-CCBA7F77E0D0}"/>
                    </a:ext>
                  </a:extLst>
                </p:cNvPr>
                <p:cNvSpPr txBox="1"/>
                <p:nvPr/>
              </p:nvSpPr>
              <p:spPr>
                <a:xfrm>
                  <a:off x="8735755" y="2517629"/>
                  <a:ext cx="15992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dirty="0">
                      <a:solidFill>
                        <a:srgbClr val="00B050"/>
                      </a:solidFill>
                    </a:rPr>
                    <a:t> (dt)</a:t>
                  </a: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CB5AE4A1-04D9-4310-AE5D-2B7A8C8B8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5755" y="2517629"/>
                  <a:ext cx="1599269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E901E6D-D6D9-4C6C-A3E8-B41F02A11774}"/>
                </a:ext>
              </a:extLst>
            </p:cNvPr>
            <p:cNvSpPr txBox="1"/>
            <p:nvPr/>
          </p:nvSpPr>
          <p:spPr>
            <a:xfrm>
              <a:off x="11239291" y="1276328"/>
              <a:ext cx="952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end pos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9D652896-2CA4-455D-9431-519BA550A4A4}"/>
                    </a:ext>
                  </a:extLst>
                </p:cNvPr>
                <p:cNvSpPr txBox="1"/>
                <p:nvPr/>
              </p:nvSpPr>
              <p:spPr>
                <a:xfrm>
                  <a:off x="10154800" y="3659363"/>
                  <a:ext cx="2168982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B050"/>
                      </a:solidFill>
                    </a:rPr>
                    <a:t>intermediate pos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endParaRPr lang="en-US" sz="2000" dirty="0">
                    <a:solidFill>
                      <a:srgbClr val="00B05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  <a:p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BA4A0A6-8116-4123-A28E-5818738565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4800" y="3659363"/>
                  <a:ext cx="2168982" cy="954107"/>
                </a:xfrm>
                <a:prstGeom prst="rect">
                  <a:avLst/>
                </a:prstGeom>
                <a:blipFill>
                  <a:blip r:embed="rId8"/>
                  <a:stretch>
                    <a:fillRect l="-2528" t="-6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Arrow: Curved Up 64">
              <a:extLst>
                <a:ext uri="{FF2B5EF4-FFF2-40B4-BE49-F238E27FC236}">
                  <a16:creationId xmlns:a16="http://schemas.microsoft.com/office/drawing/2014/main" id="{9C17449A-4FEF-4DD0-B30B-4B0A3EFDEE96}"/>
                </a:ext>
              </a:extLst>
            </p:cNvPr>
            <p:cNvSpPr/>
            <p:nvPr/>
          </p:nvSpPr>
          <p:spPr>
            <a:xfrm rot="10800000">
              <a:off x="8130256" y="958099"/>
              <a:ext cx="599000" cy="304800"/>
            </a:xfrm>
            <a:prstGeom prst="curvedUpArrow">
              <a:avLst>
                <a:gd name="adj1" fmla="val 25000"/>
                <a:gd name="adj2" fmla="val 39500"/>
                <a:gd name="adj3" fmla="val 250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52D8FEF-C1E0-431F-BDEF-0ABB594510A4}"/>
                </a:ext>
              </a:extLst>
            </p:cNvPr>
            <p:cNvSpPr txBox="1"/>
            <p:nvPr/>
          </p:nvSpPr>
          <p:spPr>
            <a:xfrm>
              <a:off x="7676358" y="624749"/>
              <a:ext cx="2168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positive angle</a:t>
              </a: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8BDFC27-995C-488D-ACC6-2018B6C2AB4F}"/>
                </a:ext>
              </a:extLst>
            </p:cNvPr>
            <p:cNvSpPr/>
            <p:nvPr/>
          </p:nvSpPr>
          <p:spPr>
            <a:xfrm>
              <a:off x="6903040" y="1755684"/>
              <a:ext cx="1484267" cy="1395178"/>
            </a:xfrm>
            <a:custGeom>
              <a:avLst/>
              <a:gdLst>
                <a:gd name="connsiteX0" fmla="*/ 1268367 w 1484267"/>
                <a:gd name="connsiteY0" fmla="*/ 460780 h 1395178"/>
                <a:gd name="connsiteX1" fmla="*/ 1369967 w 1484267"/>
                <a:gd name="connsiteY1" fmla="*/ 778280 h 1395178"/>
                <a:gd name="connsiteX2" fmla="*/ 1223917 w 1484267"/>
                <a:gd name="connsiteY2" fmla="*/ 1152930 h 1395178"/>
                <a:gd name="connsiteX3" fmla="*/ 906417 w 1484267"/>
                <a:gd name="connsiteY3" fmla="*/ 1381530 h 1395178"/>
                <a:gd name="connsiteX4" fmla="*/ 296817 w 1484267"/>
                <a:gd name="connsiteY4" fmla="*/ 1305330 h 1395178"/>
                <a:gd name="connsiteX5" fmla="*/ 4717 w 1484267"/>
                <a:gd name="connsiteY5" fmla="*/ 784630 h 1395178"/>
                <a:gd name="connsiteX6" fmla="*/ 150767 w 1484267"/>
                <a:gd name="connsiteY6" fmla="*/ 244880 h 1395178"/>
                <a:gd name="connsiteX7" fmla="*/ 588917 w 1484267"/>
                <a:gd name="connsiteY7" fmla="*/ 3580 h 1395178"/>
                <a:gd name="connsiteX8" fmla="*/ 982617 w 1484267"/>
                <a:gd name="connsiteY8" fmla="*/ 111530 h 1395178"/>
                <a:gd name="connsiteX9" fmla="*/ 1319167 w 1484267"/>
                <a:gd name="connsiteY9" fmla="*/ 263930 h 1395178"/>
                <a:gd name="connsiteX10" fmla="*/ 1484267 w 1484267"/>
                <a:gd name="connsiteY10" fmla="*/ 498880 h 1395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84267" h="1395178">
                  <a:moveTo>
                    <a:pt x="1268367" y="460780"/>
                  </a:moveTo>
                  <a:cubicBezTo>
                    <a:pt x="1322871" y="561851"/>
                    <a:pt x="1377375" y="662922"/>
                    <a:pt x="1369967" y="778280"/>
                  </a:cubicBezTo>
                  <a:cubicBezTo>
                    <a:pt x="1362559" y="893638"/>
                    <a:pt x="1301175" y="1052388"/>
                    <a:pt x="1223917" y="1152930"/>
                  </a:cubicBezTo>
                  <a:cubicBezTo>
                    <a:pt x="1146659" y="1253472"/>
                    <a:pt x="1060934" y="1356130"/>
                    <a:pt x="906417" y="1381530"/>
                  </a:cubicBezTo>
                  <a:cubicBezTo>
                    <a:pt x="751900" y="1406930"/>
                    <a:pt x="447100" y="1404813"/>
                    <a:pt x="296817" y="1305330"/>
                  </a:cubicBezTo>
                  <a:cubicBezTo>
                    <a:pt x="146534" y="1205847"/>
                    <a:pt x="29059" y="961372"/>
                    <a:pt x="4717" y="784630"/>
                  </a:cubicBezTo>
                  <a:cubicBezTo>
                    <a:pt x="-19625" y="607888"/>
                    <a:pt x="53400" y="375055"/>
                    <a:pt x="150767" y="244880"/>
                  </a:cubicBezTo>
                  <a:cubicBezTo>
                    <a:pt x="248134" y="114705"/>
                    <a:pt x="450275" y="25805"/>
                    <a:pt x="588917" y="3580"/>
                  </a:cubicBezTo>
                  <a:cubicBezTo>
                    <a:pt x="727559" y="-18645"/>
                    <a:pt x="860909" y="68138"/>
                    <a:pt x="982617" y="111530"/>
                  </a:cubicBezTo>
                  <a:cubicBezTo>
                    <a:pt x="1104325" y="154922"/>
                    <a:pt x="1235559" y="199372"/>
                    <a:pt x="1319167" y="263930"/>
                  </a:cubicBezTo>
                  <a:cubicBezTo>
                    <a:pt x="1402775" y="328488"/>
                    <a:pt x="1484267" y="498880"/>
                    <a:pt x="1484267" y="49888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3E1EEFA-735A-420D-82CC-4412D25AC1BB}"/>
                </a:ext>
              </a:extLst>
            </p:cNvPr>
            <p:cNvSpPr txBox="1"/>
            <p:nvPr/>
          </p:nvSpPr>
          <p:spPr>
            <a:xfrm>
              <a:off x="10997517" y="1978938"/>
              <a:ext cx="132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starting pos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2148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F2B1-AFE1-4664-BD6D-89D5F22C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</a:t>
            </a:r>
          </a:p>
        </p:txBody>
      </p:sp>
      <p:pic>
        <p:nvPicPr>
          <p:cNvPr id="5" name="Picture 4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62A6AF89-D307-476E-8DE1-4BA9B68B9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1" b="23909"/>
          <a:stretch/>
        </p:blipFill>
        <p:spPr>
          <a:xfrm>
            <a:off x="2607536" y="2817846"/>
            <a:ext cx="6697010" cy="38628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1FD32C-BD53-4840-8C1B-0C1CB46ADB23}"/>
              </a:ext>
            </a:extLst>
          </p:cNvPr>
          <p:cNvSpPr/>
          <p:nvPr/>
        </p:nvSpPr>
        <p:spPr>
          <a:xfrm>
            <a:off x="5262284" y="2428269"/>
            <a:ext cx="904617" cy="52133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No. 9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ACBFAB-FB34-4B21-BF9A-9466CB13F0F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714593" y="2949606"/>
            <a:ext cx="381407" cy="21372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0906F12-CD33-4356-9B34-C70D895B6CC8}"/>
              </a:ext>
            </a:extLst>
          </p:cNvPr>
          <p:cNvSpPr/>
          <p:nvPr/>
        </p:nvSpPr>
        <p:spPr>
          <a:xfrm>
            <a:off x="7113399" y="2817846"/>
            <a:ext cx="904617" cy="52133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No. 22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822BB5-67F6-49D4-A096-9850449223A1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572428" y="3339183"/>
            <a:ext cx="993280" cy="10907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08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87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A555918-7603-4D06-A1F4-B072B5F2AED4}">
  <we:reference id="wa200000113" version="1.0.0.0" store="en-001" storeType="OMEX"/>
  <we:alternateReferences>
    <we:reference id="WA200000113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3385</TotalTime>
  <Words>591</Words>
  <Application>Microsoft Office PowerPoint</Application>
  <PresentationFormat>Widescreen</PresentationFormat>
  <Paragraphs>130</Paragraphs>
  <Slides>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2D simulation manual</vt:lpstr>
      <vt:lpstr>Structure</vt:lpstr>
      <vt:lpstr>S, A, R, S’</vt:lpstr>
      <vt:lpstr>PowerPoint Presentation</vt:lpstr>
      <vt:lpstr>contact.py (ContactDetector)</vt:lpstr>
      <vt:lpstr>coil2d_env.py</vt:lpstr>
      <vt:lpstr>Generate the trajectory</vt:lpstr>
      <vt:lpstr>PowerPoint Presentation</vt:lpstr>
      <vt:lpstr>Bug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 Zhaoyuan</dc:creator>
  <cp:lastModifiedBy>Ma, Zhaoyuan</cp:lastModifiedBy>
  <cp:revision>1</cp:revision>
  <dcterms:created xsi:type="dcterms:W3CDTF">2021-07-08T20:21:39Z</dcterms:created>
  <dcterms:modified xsi:type="dcterms:W3CDTF">2021-11-10T18:39:44Z</dcterms:modified>
</cp:coreProperties>
</file>