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6A6A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32" autoAdjust="0"/>
  </p:normalViewPr>
  <p:slideViewPr>
    <p:cSldViewPr snapToGrid="0">
      <p:cViewPr varScale="1">
        <p:scale>
          <a:sx n="72" d="100"/>
          <a:sy n="72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E18170CF-1F15-4E87-8BEC-411146412BD8}"/>
    <pc:docChg chg="modSld">
      <pc:chgData name="Ma Zhaoyuan" userId="52f0bd0a97ec5d39" providerId="LiveId" clId="{E18170CF-1F15-4E87-8BEC-411146412BD8}" dt="2020-10-21T22:39:44.453" v="0" actId="1076"/>
      <pc:docMkLst>
        <pc:docMk/>
      </pc:docMkLst>
      <pc:sldChg chg="modSp">
        <pc:chgData name="Ma Zhaoyuan" userId="52f0bd0a97ec5d39" providerId="LiveId" clId="{E18170CF-1F15-4E87-8BEC-411146412BD8}" dt="2020-10-21T22:39:44.453" v="0" actId="1076"/>
        <pc:sldMkLst>
          <pc:docMk/>
          <pc:sldMk cId="1019894158" sldId="257"/>
        </pc:sldMkLst>
        <pc:spChg chg="mod">
          <ac:chgData name="Ma Zhaoyuan" userId="52f0bd0a97ec5d39" providerId="LiveId" clId="{E18170CF-1F15-4E87-8BEC-411146412BD8}" dt="2020-10-21T22:39:44.453" v="0" actId="1076"/>
          <ac:spMkLst>
            <pc:docMk/>
            <pc:sldMk cId="1019894158" sldId="257"/>
            <ac:spMk id="27" creationId="{17961759-0CBC-4D3C-A460-3E2566A2C545}"/>
          </ac:spMkLst>
        </pc:spChg>
      </pc:sldChg>
    </pc:docChg>
  </pc:docChgLst>
  <pc:docChgLst>
    <pc:chgData name="Ma Zhaoyuan" userId="52f0bd0a97ec5d39" providerId="LiveId" clId="{21FC8A6F-5D39-45F8-A0D0-2BC747C02582}"/>
    <pc:docChg chg="modSld">
      <pc:chgData name="Ma Zhaoyuan" userId="52f0bd0a97ec5d39" providerId="LiveId" clId="{21FC8A6F-5D39-45F8-A0D0-2BC747C02582}" dt="2020-10-05T19:28:16.936" v="19" actId="170"/>
      <pc:docMkLst>
        <pc:docMk/>
      </pc:docMkLst>
      <pc:sldChg chg="modSp">
        <pc:chgData name="Ma Zhaoyuan" userId="52f0bd0a97ec5d39" providerId="LiveId" clId="{21FC8A6F-5D39-45F8-A0D0-2BC747C02582}" dt="2020-10-05T19:28:16.936" v="19" actId="170"/>
        <pc:sldMkLst>
          <pc:docMk/>
          <pc:sldMk cId="1019894158" sldId="257"/>
        </pc:sldMkLst>
        <pc:spChg chg="mod">
          <ac:chgData name="Ma Zhaoyuan" userId="52f0bd0a97ec5d39" providerId="LiveId" clId="{21FC8A6F-5D39-45F8-A0D0-2BC747C02582}" dt="2020-10-05T19:27:18.478" v="9" actId="207"/>
          <ac:spMkLst>
            <pc:docMk/>
            <pc:sldMk cId="1019894158" sldId="257"/>
            <ac:spMk id="23" creationId="{548230EB-B88F-4FED-B3CF-02C4F24227AD}"/>
          </ac:spMkLst>
        </pc:spChg>
        <pc:spChg chg="mod">
          <ac:chgData name="Ma Zhaoyuan" userId="52f0bd0a97ec5d39" providerId="LiveId" clId="{21FC8A6F-5D39-45F8-A0D0-2BC747C02582}" dt="2020-10-05T19:27:15.720" v="8" actId="207"/>
          <ac:spMkLst>
            <pc:docMk/>
            <pc:sldMk cId="1019894158" sldId="257"/>
            <ac:spMk id="49" creationId="{B4EC3586-9E7E-4311-979D-85A1EA5624DD}"/>
          </ac:spMkLst>
        </pc:spChg>
        <pc:spChg chg="mod">
          <ac:chgData name="Ma Zhaoyuan" userId="52f0bd0a97ec5d39" providerId="LiveId" clId="{21FC8A6F-5D39-45F8-A0D0-2BC747C02582}" dt="2020-10-05T19:27:28.639" v="12" actId="207"/>
          <ac:spMkLst>
            <pc:docMk/>
            <pc:sldMk cId="1019894158" sldId="257"/>
            <ac:spMk id="139" creationId="{AE047FBE-02CA-4F19-927C-7483BE96B7DA}"/>
          </ac:spMkLst>
        </pc:spChg>
        <pc:spChg chg="mod">
          <ac:chgData name="Ma Zhaoyuan" userId="52f0bd0a97ec5d39" providerId="LiveId" clId="{21FC8A6F-5D39-45F8-A0D0-2BC747C02582}" dt="2020-10-05T19:27:25.022" v="11" actId="207"/>
          <ac:spMkLst>
            <pc:docMk/>
            <pc:sldMk cId="1019894158" sldId="257"/>
            <ac:spMk id="157" creationId="{1AC427CB-263B-4324-962C-EBD093774F1E}"/>
          </ac:spMkLst>
        </pc:spChg>
        <pc:spChg chg="mod">
          <ac:chgData name="Ma Zhaoyuan" userId="52f0bd0a97ec5d39" providerId="LiveId" clId="{21FC8A6F-5D39-45F8-A0D0-2BC747C02582}" dt="2020-10-05T19:27:21.956" v="10" actId="207"/>
          <ac:spMkLst>
            <pc:docMk/>
            <pc:sldMk cId="1019894158" sldId="257"/>
            <ac:spMk id="360" creationId="{7232F6C0-BFB6-468D-8B4D-43414DBE74B4}"/>
          </ac:spMkLst>
        </pc:spChg>
        <pc:spChg chg="mod">
          <ac:chgData name="Ma Zhaoyuan" userId="52f0bd0a97ec5d39" providerId="LiveId" clId="{21FC8A6F-5D39-45F8-A0D0-2BC747C02582}" dt="2020-10-05T19:27:39.957" v="15" actId="207"/>
          <ac:spMkLst>
            <pc:docMk/>
            <pc:sldMk cId="1019894158" sldId="257"/>
            <ac:spMk id="367" creationId="{B1CBC28C-B558-43A0-AF87-9906BDA11B9F}"/>
          </ac:spMkLst>
        </pc:spChg>
        <pc:spChg chg="mod">
          <ac:chgData name="Ma Zhaoyuan" userId="52f0bd0a97ec5d39" providerId="LiveId" clId="{21FC8A6F-5D39-45F8-A0D0-2BC747C02582}" dt="2020-10-05T19:27:35.968" v="14" actId="207"/>
          <ac:spMkLst>
            <pc:docMk/>
            <pc:sldMk cId="1019894158" sldId="257"/>
            <ac:spMk id="368" creationId="{389C0F85-264E-4467-8C59-418E2E0EAE2D}"/>
          </ac:spMkLst>
        </pc:spChg>
        <pc:spChg chg="ord">
          <ac:chgData name="Ma Zhaoyuan" userId="52f0bd0a97ec5d39" providerId="LiveId" clId="{21FC8A6F-5D39-45F8-A0D0-2BC747C02582}" dt="2020-10-05T19:28:16.936" v="19" actId="170"/>
          <ac:spMkLst>
            <pc:docMk/>
            <pc:sldMk cId="1019894158" sldId="257"/>
            <ac:spMk id="370" creationId="{BC0ED1C1-F99A-497F-AF32-C291D6E57C5C}"/>
          </ac:spMkLst>
        </pc:spChg>
        <pc:spChg chg="mod">
          <ac:chgData name="Ma Zhaoyuan" userId="52f0bd0a97ec5d39" providerId="LiveId" clId="{21FC8A6F-5D39-45F8-A0D0-2BC747C02582}" dt="2020-10-05T19:27:32.549" v="13" actId="207"/>
          <ac:spMkLst>
            <pc:docMk/>
            <pc:sldMk cId="1019894158" sldId="257"/>
            <ac:spMk id="373" creationId="{4CEDE047-F08B-41BB-A1FB-AB44DB32EC91}"/>
          </ac:spMkLst>
        </pc:spChg>
        <pc:spChg chg="mod">
          <ac:chgData name="Ma Zhaoyuan" userId="52f0bd0a97ec5d39" providerId="LiveId" clId="{21FC8A6F-5D39-45F8-A0D0-2BC747C02582}" dt="2020-10-05T19:27:53.236" v="17" actId="207"/>
          <ac:spMkLst>
            <pc:docMk/>
            <pc:sldMk cId="1019894158" sldId="257"/>
            <ac:spMk id="390" creationId="{E5D38C7E-E4F7-48C8-98FA-80E2BEFE53E0}"/>
          </ac:spMkLst>
        </pc:spChg>
      </pc:sldChg>
    </pc:docChg>
  </pc:docChgLst>
  <pc:docChgLst>
    <pc:chgData name="Ma Zhaoyuan" userId="52f0bd0a97ec5d39" providerId="LiveId" clId="{5B3266A3-41E3-4F15-8DCC-7D3EC7A39AC5}"/>
    <pc:docChg chg="undo custSel addSld delSld modSld modMainMaster">
      <pc:chgData name="Ma Zhaoyuan" userId="52f0bd0a97ec5d39" providerId="LiveId" clId="{5B3266A3-41E3-4F15-8DCC-7D3EC7A39AC5}" dt="2020-10-04T02:21:58.954" v="1498" actId="5793"/>
      <pc:docMkLst>
        <pc:docMk/>
      </pc:docMkLst>
      <pc:sldChg chg="del">
        <pc:chgData name="Ma Zhaoyuan" userId="52f0bd0a97ec5d39" providerId="LiveId" clId="{5B3266A3-41E3-4F15-8DCC-7D3EC7A39AC5}" dt="2020-10-04T01:31:16.834" v="184" actId="2696"/>
        <pc:sldMkLst>
          <pc:docMk/>
          <pc:sldMk cId="1761848451" sldId="256"/>
        </pc:sldMkLst>
      </pc:sldChg>
      <pc:sldChg chg="addSp delSp modSp">
        <pc:chgData name="Ma Zhaoyuan" userId="52f0bd0a97ec5d39" providerId="LiveId" clId="{5B3266A3-41E3-4F15-8DCC-7D3EC7A39AC5}" dt="2020-10-04T02:21:58.954" v="1498" actId="5793"/>
        <pc:sldMkLst>
          <pc:docMk/>
          <pc:sldMk cId="1019894158" sldId="257"/>
        </pc:sldMkLst>
        <pc:spChg chg="del">
          <ac:chgData name="Ma Zhaoyuan" userId="52f0bd0a97ec5d39" providerId="LiveId" clId="{5B3266A3-41E3-4F15-8DCC-7D3EC7A39AC5}" dt="2020-10-04T01:21:47.705" v="0" actId="478"/>
          <ac:spMkLst>
            <pc:docMk/>
            <pc:sldMk cId="1019894158" sldId="257"/>
            <ac:spMk id="2" creationId="{9D1ABB78-8511-439B-AD58-ED62E4C626F0}"/>
          </ac:spMkLst>
        </pc:spChg>
        <pc:spChg chg="del">
          <ac:chgData name="Ma Zhaoyuan" userId="52f0bd0a97ec5d39" providerId="LiveId" clId="{5B3266A3-41E3-4F15-8DCC-7D3EC7A39AC5}" dt="2020-10-04T01:21:47.705" v="0" actId="478"/>
          <ac:spMkLst>
            <pc:docMk/>
            <pc:sldMk cId="1019894158" sldId="257"/>
            <ac:spMk id="3" creationId="{0FC9D91B-657D-420B-B293-A245706F81F8}"/>
          </ac:spMkLst>
        </pc:spChg>
        <pc:spChg chg="add del mod">
          <ac:chgData name="Ma Zhaoyuan" userId="52f0bd0a97ec5d39" providerId="LiveId" clId="{5B3266A3-41E3-4F15-8DCC-7D3EC7A39AC5}" dt="2020-10-04T01:22:33.444" v="6" actId="478"/>
          <ac:spMkLst>
            <pc:docMk/>
            <pc:sldMk cId="1019894158" sldId="257"/>
            <ac:spMk id="4" creationId="{563B082E-0009-4872-BFE9-1BEB2F86DED3}"/>
          </ac:spMkLst>
        </pc:spChg>
        <pc:spChg chg="add mod topLvl">
          <ac:chgData name="Ma Zhaoyuan" userId="52f0bd0a97ec5d39" providerId="LiveId" clId="{5B3266A3-41E3-4F15-8DCC-7D3EC7A39AC5}" dt="2020-10-04T01:27:17.360" v="125" actId="164"/>
          <ac:spMkLst>
            <pc:docMk/>
            <pc:sldMk cId="1019894158" sldId="257"/>
            <ac:spMk id="5" creationId="{5E4ECDBC-6976-4E86-AF2C-F8A3C83479C9}"/>
          </ac:spMkLst>
        </pc:spChg>
        <pc:spChg chg="add del mod topLvl">
          <ac:chgData name="Ma Zhaoyuan" userId="52f0bd0a97ec5d39" providerId="LiveId" clId="{5B3266A3-41E3-4F15-8DCC-7D3EC7A39AC5}" dt="2020-10-04T01:24:27.411" v="70" actId="478"/>
          <ac:spMkLst>
            <pc:docMk/>
            <pc:sldMk cId="1019894158" sldId="257"/>
            <ac:spMk id="6" creationId="{E2B59F1D-5984-47B8-9E7F-BF1E8BC91FB6}"/>
          </ac:spMkLst>
        </pc:spChg>
        <pc:spChg chg="add del mod topLvl">
          <ac:chgData name="Ma Zhaoyuan" userId="52f0bd0a97ec5d39" providerId="LiveId" clId="{5B3266A3-41E3-4F15-8DCC-7D3EC7A39AC5}" dt="2020-10-04T01:24:27.411" v="70" actId="478"/>
          <ac:spMkLst>
            <pc:docMk/>
            <pc:sldMk cId="1019894158" sldId="257"/>
            <ac:spMk id="7" creationId="{8B6021A3-B316-46D6-902C-7F9AFB0C619D}"/>
          </ac:spMkLst>
        </pc:spChg>
        <pc:spChg chg="add del mod topLvl">
          <ac:chgData name="Ma Zhaoyuan" userId="52f0bd0a97ec5d39" providerId="LiveId" clId="{5B3266A3-41E3-4F15-8DCC-7D3EC7A39AC5}" dt="2020-10-04T01:24:27.411" v="70" actId="478"/>
          <ac:spMkLst>
            <pc:docMk/>
            <pc:sldMk cId="1019894158" sldId="257"/>
            <ac:spMk id="8" creationId="{70972F62-DC94-452A-A709-F9D82FEA8231}"/>
          </ac:spMkLst>
        </pc:spChg>
        <pc:spChg chg="add del mod topLvl">
          <ac:chgData name="Ma Zhaoyuan" userId="52f0bd0a97ec5d39" providerId="LiveId" clId="{5B3266A3-41E3-4F15-8DCC-7D3EC7A39AC5}" dt="2020-10-04T01:24:27.411" v="70" actId="478"/>
          <ac:spMkLst>
            <pc:docMk/>
            <pc:sldMk cId="1019894158" sldId="257"/>
            <ac:spMk id="9" creationId="{C2DB14A1-C5E5-4088-BCAC-28966430B11F}"/>
          </ac:spMkLst>
        </pc:spChg>
        <pc:spChg chg="add mod">
          <ac:chgData name="Ma Zhaoyuan" userId="52f0bd0a97ec5d39" providerId="LiveId" clId="{5B3266A3-41E3-4F15-8DCC-7D3EC7A39AC5}" dt="2020-10-04T01:27:17.360" v="125" actId="164"/>
          <ac:spMkLst>
            <pc:docMk/>
            <pc:sldMk cId="1019894158" sldId="257"/>
            <ac:spMk id="11" creationId="{6A2317CC-9A59-4014-A724-D2E07C9221C9}"/>
          </ac:spMkLst>
        </pc:spChg>
        <pc:spChg chg="add mod">
          <ac:chgData name="Ma Zhaoyuan" userId="52f0bd0a97ec5d39" providerId="LiveId" clId="{5B3266A3-41E3-4F15-8DCC-7D3EC7A39AC5}" dt="2020-10-04T01:27:17.360" v="125" actId="164"/>
          <ac:spMkLst>
            <pc:docMk/>
            <pc:sldMk cId="1019894158" sldId="257"/>
            <ac:spMk id="12" creationId="{962B2216-6555-4853-BF41-20C48B5F3DFE}"/>
          </ac:spMkLst>
        </pc:spChg>
        <pc:spChg chg="add mod">
          <ac:chgData name="Ma Zhaoyuan" userId="52f0bd0a97ec5d39" providerId="LiveId" clId="{5B3266A3-41E3-4F15-8DCC-7D3EC7A39AC5}" dt="2020-10-04T01:27:17.360" v="125" actId="164"/>
          <ac:spMkLst>
            <pc:docMk/>
            <pc:sldMk cId="1019894158" sldId="257"/>
            <ac:spMk id="13" creationId="{FE941BE4-2A19-4AB9-8510-F91C7055A333}"/>
          </ac:spMkLst>
        </pc:spChg>
        <pc:spChg chg="mod">
          <ac:chgData name="Ma Zhaoyuan" userId="52f0bd0a97ec5d39" providerId="LiveId" clId="{5B3266A3-41E3-4F15-8DCC-7D3EC7A39AC5}" dt="2020-10-04T01:28:31.625" v="141" actId="5793"/>
          <ac:spMkLst>
            <pc:docMk/>
            <pc:sldMk cId="1019894158" sldId="257"/>
            <ac:spMk id="21" creationId="{3FB34D14-DFBB-4EF6-870A-37E86DA99317}"/>
          </ac:spMkLst>
        </pc:spChg>
        <pc:spChg chg="mod">
          <ac:chgData name="Ma Zhaoyuan" userId="52f0bd0a97ec5d39" providerId="LiveId" clId="{5B3266A3-41E3-4F15-8DCC-7D3EC7A39AC5}" dt="2020-10-04T01:28:36.857" v="145" actId="5793"/>
          <ac:spMkLst>
            <pc:docMk/>
            <pc:sldMk cId="1019894158" sldId="257"/>
            <ac:spMk id="22" creationId="{22C1E881-0316-4D82-B6D9-C502B5F91EA7}"/>
          </ac:spMkLst>
        </pc:spChg>
        <pc:spChg chg="mod">
          <ac:chgData name="Ma Zhaoyuan" userId="52f0bd0a97ec5d39" providerId="LiveId" clId="{5B3266A3-41E3-4F15-8DCC-7D3EC7A39AC5}" dt="2020-10-04T01:44:44.506" v="473" actId="113"/>
          <ac:spMkLst>
            <pc:docMk/>
            <pc:sldMk cId="1019894158" sldId="257"/>
            <ac:spMk id="23" creationId="{548230EB-B88F-4FED-B3CF-02C4F24227AD}"/>
          </ac:spMkLst>
        </pc:spChg>
        <pc:spChg chg="mod">
          <ac:chgData name="Ma Zhaoyuan" userId="52f0bd0a97ec5d39" providerId="LiveId" clId="{5B3266A3-41E3-4F15-8DCC-7D3EC7A39AC5}" dt="2020-10-04T01:29:32.801" v="153" actId="5793"/>
          <ac:spMkLst>
            <pc:docMk/>
            <pc:sldMk cId="1019894158" sldId="257"/>
            <ac:spMk id="24" creationId="{A168A3E7-1661-41E1-8644-27F69A15D6A8}"/>
          </ac:spMkLst>
        </pc:spChg>
        <pc:spChg chg="add mod topLvl">
          <ac:chgData name="Ma Zhaoyuan" userId="52f0bd0a97ec5d39" providerId="LiveId" clId="{5B3266A3-41E3-4F15-8DCC-7D3EC7A39AC5}" dt="2020-10-04T02:14:00.746" v="1453" actId="164"/>
          <ac:spMkLst>
            <pc:docMk/>
            <pc:sldMk cId="1019894158" sldId="257"/>
            <ac:spMk id="25" creationId="{4A8EEEA8-1D97-4175-A8F1-3779D8CF371F}"/>
          </ac:spMkLst>
        </pc:spChg>
        <pc:spChg chg="add mod">
          <ac:chgData name="Ma Zhaoyuan" userId="52f0bd0a97ec5d39" providerId="LiveId" clId="{5B3266A3-41E3-4F15-8DCC-7D3EC7A39AC5}" dt="2020-10-04T02:14:52.899" v="1464" actId="1076"/>
          <ac:spMkLst>
            <pc:docMk/>
            <pc:sldMk cId="1019894158" sldId="257"/>
            <ac:spMk id="26" creationId="{CC0FE4E0-D26E-497B-A232-B7EB8212271E}"/>
          </ac:spMkLst>
        </pc:spChg>
        <pc:spChg chg="add mod">
          <ac:chgData name="Ma Zhaoyuan" userId="52f0bd0a97ec5d39" providerId="LiveId" clId="{5B3266A3-41E3-4F15-8DCC-7D3EC7A39AC5}" dt="2020-10-04T02:06:05.895" v="913" actId="14100"/>
          <ac:spMkLst>
            <pc:docMk/>
            <pc:sldMk cId="1019894158" sldId="257"/>
            <ac:spMk id="27" creationId="{17961759-0CBC-4D3C-A460-3E2566A2C545}"/>
          </ac:spMkLst>
        </pc:spChg>
        <pc:spChg chg="add del mod">
          <ac:chgData name="Ma Zhaoyuan" userId="52f0bd0a97ec5d39" providerId="LiveId" clId="{5B3266A3-41E3-4F15-8DCC-7D3EC7A39AC5}" dt="2020-10-04T01:40:24.281" v="328" actId="478"/>
          <ac:spMkLst>
            <pc:docMk/>
            <pc:sldMk cId="1019894158" sldId="257"/>
            <ac:spMk id="43" creationId="{AB646021-4694-4636-BB37-62D7BB1E6FF6}"/>
          </ac:spMkLst>
        </pc:spChg>
        <pc:spChg chg="add mod">
          <ac:chgData name="Ma Zhaoyuan" userId="52f0bd0a97ec5d39" providerId="LiveId" clId="{5B3266A3-41E3-4F15-8DCC-7D3EC7A39AC5}" dt="2020-10-04T02:14:48.547" v="1462" actId="1076"/>
          <ac:spMkLst>
            <pc:docMk/>
            <pc:sldMk cId="1019894158" sldId="257"/>
            <ac:spMk id="44" creationId="{22892B25-5DA2-44B5-9FA9-DE41BF6F67C6}"/>
          </ac:spMkLst>
        </pc:spChg>
        <pc:spChg chg="add mod topLvl">
          <ac:chgData name="Ma Zhaoyuan" userId="52f0bd0a97ec5d39" providerId="LiveId" clId="{5B3266A3-41E3-4F15-8DCC-7D3EC7A39AC5}" dt="2020-10-04T02:13:34.826" v="1387" actId="165"/>
          <ac:spMkLst>
            <pc:docMk/>
            <pc:sldMk cId="1019894158" sldId="257"/>
            <ac:spMk id="45" creationId="{4E3B3443-5CFD-4D95-8672-172B9EEB0F6C}"/>
          </ac:spMkLst>
        </pc:spChg>
        <pc:spChg chg="add mod topLvl">
          <ac:chgData name="Ma Zhaoyuan" userId="52f0bd0a97ec5d39" providerId="LiveId" clId="{5B3266A3-41E3-4F15-8DCC-7D3EC7A39AC5}" dt="2020-10-04T02:13:34.826" v="1387" actId="165"/>
          <ac:spMkLst>
            <pc:docMk/>
            <pc:sldMk cId="1019894158" sldId="257"/>
            <ac:spMk id="46" creationId="{83997782-C35E-4CD7-A4F6-64543AD80668}"/>
          </ac:spMkLst>
        </pc:spChg>
        <pc:spChg chg="add mod topLvl">
          <ac:chgData name="Ma Zhaoyuan" userId="52f0bd0a97ec5d39" providerId="LiveId" clId="{5B3266A3-41E3-4F15-8DCC-7D3EC7A39AC5}" dt="2020-10-04T02:13:34.826" v="1387" actId="165"/>
          <ac:spMkLst>
            <pc:docMk/>
            <pc:sldMk cId="1019894158" sldId="257"/>
            <ac:spMk id="47" creationId="{D711A87A-9F08-4A1B-A7A8-3385B2030136}"/>
          </ac:spMkLst>
        </pc:spChg>
        <pc:spChg chg="add mod topLvl">
          <ac:chgData name="Ma Zhaoyuan" userId="52f0bd0a97ec5d39" providerId="LiveId" clId="{5B3266A3-41E3-4F15-8DCC-7D3EC7A39AC5}" dt="2020-10-04T02:14:14.701" v="1455" actId="164"/>
          <ac:spMkLst>
            <pc:docMk/>
            <pc:sldMk cId="1019894158" sldId="257"/>
            <ac:spMk id="48" creationId="{4C096BA4-0F20-453C-B573-CA6519C9986D}"/>
          </ac:spMkLst>
        </pc:spChg>
        <pc:spChg chg="add mod topLvl">
          <ac:chgData name="Ma Zhaoyuan" userId="52f0bd0a97ec5d39" providerId="LiveId" clId="{5B3266A3-41E3-4F15-8DCC-7D3EC7A39AC5}" dt="2020-10-04T02:13:49.061" v="1418" actId="164"/>
          <ac:spMkLst>
            <pc:docMk/>
            <pc:sldMk cId="1019894158" sldId="257"/>
            <ac:spMk id="49" creationId="{B4EC3586-9E7E-4311-979D-85A1EA5624DD}"/>
          </ac:spMkLst>
        </pc:spChg>
        <pc:spChg chg="mod">
          <ac:chgData name="Ma Zhaoyuan" userId="52f0bd0a97ec5d39" providerId="LiveId" clId="{5B3266A3-41E3-4F15-8DCC-7D3EC7A39AC5}" dt="2020-10-04T01:35:39.424" v="249"/>
          <ac:spMkLst>
            <pc:docMk/>
            <pc:sldMk cId="1019894158" sldId="257"/>
            <ac:spMk id="57" creationId="{392DE383-0148-44CB-85DB-F4F350413EE1}"/>
          </ac:spMkLst>
        </pc:spChg>
        <pc:spChg chg="mod">
          <ac:chgData name="Ma Zhaoyuan" userId="52f0bd0a97ec5d39" providerId="LiveId" clId="{5B3266A3-41E3-4F15-8DCC-7D3EC7A39AC5}" dt="2020-10-04T01:35:41.407" v="250"/>
          <ac:spMkLst>
            <pc:docMk/>
            <pc:sldMk cId="1019894158" sldId="257"/>
            <ac:spMk id="58" creationId="{3A282C11-50EB-4512-B747-1AD51DB8DC7C}"/>
          </ac:spMkLst>
        </pc:spChg>
        <pc:spChg chg="mod">
          <ac:chgData name="Ma Zhaoyuan" userId="52f0bd0a97ec5d39" providerId="LiveId" clId="{5B3266A3-41E3-4F15-8DCC-7D3EC7A39AC5}" dt="2020-10-04T01:35:59.723" v="256" actId="5793"/>
          <ac:spMkLst>
            <pc:docMk/>
            <pc:sldMk cId="1019894158" sldId="257"/>
            <ac:spMk id="60" creationId="{B66A2C38-ADB8-4987-9BB5-1668461518D5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66" creationId="{63136530-1EEB-4728-AE06-24955FBF8DF6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67" creationId="{686C21AA-2581-419E-972C-D8689134AE06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68" creationId="{F8CA5577-D2DA-4F6A-BAF0-64C42DDACF2C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69" creationId="{4BC34D25-4809-4770-9977-7BB4AED7CF10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70" creationId="{82978A75-ED1E-49F3-95E8-1D14A51F259C}"/>
          </ac:spMkLst>
        </pc:spChg>
        <pc:spChg chg="add del mod">
          <ac:chgData name="Ma Zhaoyuan" userId="52f0bd0a97ec5d39" providerId="LiveId" clId="{5B3266A3-41E3-4F15-8DCC-7D3EC7A39AC5}" dt="2020-10-04T01:42:56.027" v="392"/>
          <ac:spMkLst>
            <pc:docMk/>
            <pc:sldMk cId="1019894158" sldId="257"/>
            <ac:spMk id="71" creationId="{9B4063D7-4FF8-4C89-858A-2050C233153F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77" creationId="{AFE06B88-483E-4DFA-92C2-B29AACCC6E04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78" creationId="{B380169A-6AE8-48B0-878A-19C229398801}"/>
          </ac:spMkLst>
        </pc:spChg>
        <pc:spChg chg="add mod">
          <ac:chgData name="Ma Zhaoyuan" userId="52f0bd0a97ec5d39" providerId="LiveId" clId="{5B3266A3-41E3-4F15-8DCC-7D3EC7A39AC5}" dt="2020-10-04T02:14:14.701" v="1455" actId="164"/>
          <ac:spMkLst>
            <pc:docMk/>
            <pc:sldMk cId="1019894158" sldId="257"/>
            <ac:spMk id="79" creationId="{812E1EE4-97C8-4F9F-92F9-82F3B47B6905}"/>
          </ac:spMkLst>
        </pc:spChg>
        <pc:spChg chg="add mod">
          <ac:chgData name="Ma Zhaoyuan" userId="52f0bd0a97ec5d39" providerId="LiveId" clId="{5B3266A3-41E3-4F15-8DCC-7D3EC7A39AC5}" dt="2020-10-04T02:14:14.701" v="1455" actId="164"/>
          <ac:spMkLst>
            <pc:docMk/>
            <pc:sldMk cId="1019894158" sldId="257"/>
            <ac:spMk id="80" creationId="{17B6018B-8592-4316-B03F-A58CADDDCA33}"/>
          </ac:spMkLst>
        </pc:spChg>
        <pc:spChg chg="add mod">
          <ac:chgData name="Ma Zhaoyuan" userId="52f0bd0a97ec5d39" providerId="LiveId" clId="{5B3266A3-41E3-4F15-8DCC-7D3EC7A39AC5}" dt="2020-10-04T02:14:00.746" v="1453" actId="164"/>
          <ac:spMkLst>
            <pc:docMk/>
            <pc:sldMk cId="1019894158" sldId="257"/>
            <ac:spMk id="81" creationId="{8FFCA28D-54CF-4823-93D2-127D81123FBA}"/>
          </ac:spMkLst>
        </pc:spChg>
        <pc:spChg chg="add mod">
          <ac:chgData name="Ma Zhaoyuan" userId="52f0bd0a97ec5d39" providerId="LiveId" clId="{5B3266A3-41E3-4F15-8DCC-7D3EC7A39AC5}" dt="2020-10-04T02:14:00.746" v="1453" actId="164"/>
          <ac:spMkLst>
            <pc:docMk/>
            <pc:sldMk cId="1019894158" sldId="257"/>
            <ac:spMk id="82" creationId="{4AA5FFDC-AC88-4AF0-BCD8-A4B9E467F6F4}"/>
          </ac:spMkLst>
        </pc:spChg>
        <pc:spChg chg="add del">
          <ac:chgData name="Ma Zhaoyuan" userId="52f0bd0a97ec5d39" providerId="LiveId" clId="{5B3266A3-41E3-4F15-8DCC-7D3EC7A39AC5}" dt="2020-10-04T01:39:58.283" v="326"/>
          <ac:spMkLst>
            <pc:docMk/>
            <pc:sldMk cId="1019894158" sldId="257"/>
            <ac:spMk id="83" creationId="{441AC6A8-3D0C-4FF3-820C-7155AAAE2ABB}"/>
          </ac:spMkLst>
        </pc:spChg>
        <pc:spChg chg="add del">
          <ac:chgData name="Ma Zhaoyuan" userId="52f0bd0a97ec5d39" providerId="LiveId" clId="{5B3266A3-41E3-4F15-8DCC-7D3EC7A39AC5}" dt="2020-10-04T01:39:58.283" v="326"/>
          <ac:spMkLst>
            <pc:docMk/>
            <pc:sldMk cId="1019894158" sldId="257"/>
            <ac:spMk id="84" creationId="{3FA8E9A8-9B44-4E23-A5C2-08FD0B135518}"/>
          </ac:spMkLst>
        </pc:spChg>
        <pc:spChg chg="add mod">
          <ac:chgData name="Ma Zhaoyuan" userId="52f0bd0a97ec5d39" providerId="LiveId" clId="{5B3266A3-41E3-4F15-8DCC-7D3EC7A39AC5}" dt="2020-10-04T01:41:24.717" v="357" actId="164"/>
          <ac:spMkLst>
            <pc:docMk/>
            <pc:sldMk cId="1019894158" sldId="257"/>
            <ac:spMk id="100" creationId="{44BDB49C-C78F-4BC7-BE30-89A9DC4DEC10}"/>
          </ac:spMkLst>
        </pc:spChg>
        <pc:spChg chg="add mod">
          <ac:chgData name="Ma Zhaoyuan" userId="52f0bd0a97ec5d39" providerId="LiveId" clId="{5B3266A3-41E3-4F15-8DCC-7D3EC7A39AC5}" dt="2020-10-04T01:41:24.717" v="357" actId="164"/>
          <ac:spMkLst>
            <pc:docMk/>
            <pc:sldMk cId="1019894158" sldId="257"/>
            <ac:spMk id="101" creationId="{C23160CF-0420-475E-B0FF-935D50072746}"/>
          </ac:spMkLst>
        </pc:spChg>
        <pc:spChg chg="add del mod">
          <ac:chgData name="Ma Zhaoyuan" userId="52f0bd0a97ec5d39" providerId="LiveId" clId="{5B3266A3-41E3-4F15-8DCC-7D3EC7A39AC5}" dt="2020-10-04T01:40:41.786" v="331" actId="478"/>
          <ac:spMkLst>
            <pc:docMk/>
            <pc:sldMk cId="1019894158" sldId="257"/>
            <ac:spMk id="102" creationId="{73B04C11-CE63-4DC9-BD93-163443511E71}"/>
          </ac:spMkLst>
        </pc:spChg>
        <pc:spChg chg="add del mod">
          <ac:chgData name="Ma Zhaoyuan" userId="52f0bd0a97ec5d39" providerId="LiveId" clId="{5B3266A3-41E3-4F15-8DCC-7D3EC7A39AC5}" dt="2020-10-04T01:40:46.586" v="336" actId="478"/>
          <ac:spMkLst>
            <pc:docMk/>
            <pc:sldMk cId="1019894158" sldId="257"/>
            <ac:spMk id="103" creationId="{0D119D30-460A-419D-9008-3925543C5C57}"/>
          </ac:spMkLst>
        </pc:spChg>
        <pc:spChg chg="add del mod">
          <ac:chgData name="Ma Zhaoyuan" userId="52f0bd0a97ec5d39" providerId="LiveId" clId="{5B3266A3-41E3-4F15-8DCC-7D3EC7A39AC5}" dt="2020-10-04T01:40:43.354" v="333" actId="478"/>
          <ac:spMkLst>
            <pc:docMk/>
            <pc:sldMk cId="1019894158" sldId="257"/>
            <ac:spMk id="104" creationId="{BBC677B0-D4A3-44D3-8730-1DF834EB6EC5}"/>
          </ac:spMkLst>
        </pc:spChg>
        <pc:spChg chg="add del mod">
          <ac:chgData name="Ma Zhaoyuan" userId="52f0bd0a97ec5d39" providerId="LiveId" clId="{5B3266A3-41E3-4F15-8DCC-7D3EC7A39AC5}" dt="2020-10-04T01:40:44.442" v="334" actId="478"/>
          <ac:spMkLst>
            <pc:docMk/>
            <pc:sldMk cId="1019894158" sldId="257"/>
            <ac:spMk id="110" creationId="{63F44656-C5B1-4F47-9B7E-3B78CB01365D}"/>
          </ac:spMkLst>
        </pc:spChg>
        <pc:spChg chg="add del mod">
          <ac:chgData name="Ma Zhaoyuan" userId="52f0bd0a97ec5d39" providerId="LiveId" clId="{5B3266A3-41E3-4F15-8DCC-7D3EC7A39AC5}" dt="2020-10-04T01:40:45.546" v="335" actId="478"/>
          <ac:spMkLst>
            <pc:docMk/>
            <pc:sldMk cId="1019894158" sldId="257"/>
            <ac:spMk id="111" creationId="{3CFDD9FE-FB94-4062-A93A-41AF9327788A}"/>
          </ac:spMkLst>
        </pc:spChg>
        <pc:spChg chg="del">
          <ac:chgData name="Ma Zhaoyuan" userId="52f0bd0a97ec5d39" providerId="LiveId" clId="{5B3266A3-41E3-4F15-8DCC-7D3EC7A39AC5}" dt="2020-10-04T01:42:15.242" v="380" actId="478"/>
          <ac:spMkLst>
            <pc:docMk/>
            <pc:sldMk cId="1019894158" sldId="257"/>
            <ac:spMk id="120" creationId="{4D1EF71A-FB2E-4CCE-9A60-A65FA611E99C}"/>
          </ac:spMkLst>
        </pc:spChg>
        <pc:spChg chg="del mod">
          <ac:chgData name="Ma Zhaoyuan" userId="52f0bd0a97ec5d39" providerId="LiveId" clId="{5B3266A3-41E3-4F15-8DCC-7D3EC7A39AC5}" dt="2020-10-04T01:42:13.242" v="379" actId="478"/>
          <ac:spMkLst>
            <pc:docMk/>
            <pc:sldMk cId="1019894158" sldId="257"/>
            <ac:spMk id="121" creationId="{E80CA8D1-C368-4BE6-880C-EE91B78F6A30}"/>
          </ac:spMkLst>
        </pc:spChg>
        <pc:spChg chg="del">
          <ac:chgData name="Ma Zhaoyuan" userId="52f0bd0a97ec5d39" providerId="LiveId" clId="{5B3266A3-41E3-4F15-8DCC-7D3EC7A39AC5}" dt="2020-10-04T01:42:09.594" v="377" actId="478"/>
          <ac:spMkLst>
            <pc:docMk/>
            <pc:sldMk cId="1019894158" sldId="257"/>
            <ac:spMk id="122" creationId="{E4BEF33D-DBC4-4453-B3B2-80FDE692EA2D}"/>
          </ac:spMkLst>
        </pc:spChg>
        <pc:spChg chg="del">
          <ac:chgData name="Ma Zhaoyuan" userId="52f0bd0a97ec5d39" providerId="LiveId" clId="{5B3266A3-41E3-4F15-8DCC-7D3EC7A39AC5}" dt="2020-10-04T01:42:11.385" v="378" actId="478"/>
          <ac:spMkLst>
            <pc:docMk/>
            <pc:sldMk cId="1019894158" sldId="257"/>
            <ac:spMk id="123" creationId="{3EDDE699-ACE0-4FF8-A7EB-D597CD561EF3}"/>
          </ac:spMkLst>
        </pc:spChg>
        <pc:spChg chg="del mod">
          <ac:chgData name="Ma Zhaoyuan" userId="52f0bd0a97ec5d39" providerId="LiveId" clId="{5B3266A3-41E3-4F15-8DCC-7D3EC7A39AC5}" dt="2020-10-04T01:42:34.009" v="389" actId="478"/>
          <ac:spMkLst>
            <pc:docMk/>
            <pc:sldMk cId="1019894158" sldId="257"/>
            <ac:spMk id="124" creationId="{DF91A7F3-D2F6-49BF-8A6C-C6FED999CEF7}"/>
          </ac:spMkLst>
        </pc:spChg>
        <pc:spChg chg="del">
          <ac:chgData name="Ma Zhaoyuan" userId="52f0bd0a97ec5d39" providerId="LiveId" clId="{5B3266A3-41E3-4F15-8DCC-7D3EC7A39AC5}" dt="2020-10-04T01:42:31.610" v="387" actId="478"/>
          <ac:spMkLst>
            <pc:docMk/>
            <pc:sldMk cId="1019894158" sldId="257"/>
            <ac:spMk id="125" creationId="{E239F926-0A2E-48D0-A181-A080B8630967}"/>
          </ac:spMkLst>
        </pc:spChg>
        <pc:spChg chg="del">
          <ac:chgData name="Ma Zhaoyuan" userId="52f0bd0a97ec5d39" providerId="LiveId" clId="{5B3266A3-41E3-4F15-8DCC-7D3EC7A39AC5}" dt="2020-10-04T01:42:25.562" v="384" actId="478"/>
          <ac:spMkLst>
            <pc:docMk/>
            <pc:sldMk cId="1019894158" sldId="257"/>
            <ac:spMk id="126" creationId="{897B75E0-E3F7-4583-8CC8-BA3C2E8B44CE}"/>
          </ac:spMkLst>
        </pc:spChg>
        <pc:spChg chg="del mod">
          <ac:chgData name="Ma Zhaoyuan" userId="52f0bd0a97ec5d39" providerId="LiveId" clId="{5B3266A3-41E3-4F15-8DCC-7D3EC7A39AC5}" dt="2020-10-04T01:42:35.819" v="390" actId="478"/>
          <ac:spMkLst>
            <pc:docMk/>
            <pc:sldMk cId="1019894158" sldId="257"/>
            <ac:spMk id="127" creationId="{16F99300-A33B-4A7D-A219-E802726705E4}"/>
          </ac:spMkLst>
        </pc:spChg>
        <pc:spChg chg="del">
          <ac:chgData name="Ma Zhaoyuan" userId="52f0bd0a97ec5d39" providerId="LiveId" clId="{5B3266A3-41E3-4F15-8DCC-7D3EC7A39AC5}" dt="2020-10-04T01:42:16.730" v="381" actId="478"/>
          <ac:spMkLst>
            <pc:docMk/>
            <pc:sldMk cId="1019894158" sldId="257"/>
            <ac:spMk id="128" creationId="{6B4BD045-A4BC-48AA-A497-09FB6DF50CC2}"/>
          </ac:spMkLst>
        </pc:spChg>
        <pc:spChg chg="del">
          <ac:chgData name="Ma Zhaoyuan" userId="52f0bd0a97ec5d39" providerId="LiveId" clId="{5B3266A3-41E3-4F15-8DCC-7D3EC7A39AC5}" dt="2020-10-04T01:42:30.106" v="386" actId="478"/>
          <ac:spMkLst>
            <pc:docMk/>
            <pc:sldMk cId="1019894158" sldId="257"/>
            <ac:spMk id="129" creationId="{DC17C7DD-E770-4FA9-8936-CF1E43B5A341}"/>
          </ac:spMkLst>
        </pc:spChg>
        <pc:spChg chg="del">
          <ac:chgData name="Ma Zhaoyuan" userId="52f0bd0a97ec5d39" providerId="LiveId" clId="{5B3266A3-41E3-4F15-8DCC-7D3EC7A39AC5}" dt="2020-10-04T01:42:19.531" v="382" actId="478"/>
          <ac:spMkLst>
            <pc:docMk/>
            <pc:sldMk cId="1019894158" sldId="257"/>
            <ac:spMk id="130" creationId="{36AEE8AC-8AA2-4F7C-9434-2D37D9949E21}"/>
          </ac:spMkLst>
        </pc:spChg>
        <pc:spChg chg="del">
          <ac:chgData name="Ma Zhaoyuan" userId="52f0bd0a97ec5d39" providerId="LiveId" clId="{5B3266A3-41E3-4F15-8DCC-7D3EC7A39AC5}" dt="2020-10-04T01:42:23.193" v="383" actId="478"/>
          <ac:spMkLst>
            <pc:docMk/>
            <pc:sldMk cId="1019894158" sldId="257"/>
            <ac:spMk id="131" creationId="{30B00A2A-A9B4-4296-945C-19D0782228FE}"/>
          </ac:spMkLst>
        </pc:spChg>
        <pc:spChg chg="mod">
          <ac:chgData name="Ma Zhaoyuan" userId="52f0bd0a97ec5d39" providerId="LiveId" clId="{5B3266A3-41E3-4F15-8DCC-7D3EC7A39AC5}" dt="2020-10-04T01:42:43.638" v="391" actId="14100"/>
          <ac:spMkLst>
            <pc:docMk/>
            <pc:sldMk cId="1019894158" sldId="257"/>
            <ac:spMk id="132" creationId="{9CBE0D99-4F7A-4D03-BCB8-6A48992A85CE}"/>
          </ac:spMkLst>
        </pc:spChg>
        <pc:spChg chg="del">
          <ac:chgData name="Ma Zhaoyuan" userId="52f0bd0a97ec5d39" providerId="LiveId" clId="{5B3266A3-41E3-4F15-8DCC-7D3EC7A39AC5}" dt="2020-10-04T01:42:06.890" v="375" actId="478"/>
          <ac:spMkLst>
            <pc:docMk/>
            <pc:sldMk cId="1019894158" sldId="257"/>
            <ac:spMk id="133" creationId="{5E72BB83-5E49-40BF-98FD-DBA53941DCA7}"/>
          </ac:spMkLst>
        </pc:spChg>
        <pc:spChg chg="del">
          <ac:chgData name="Ma Zhaoyuan" userId="52f0bd0a97ec5d39" providerId="LiveId" clId="{5B3266A3-41E3-4F15-8DCC-7D3EC7A39AC5}" dt="2020-10-04T01:42:00.762" v="371" actId="478"/>
          <ac:spMkLst>
            <pc:docMk/>
            <pc:sldMk cId="1019894158" sldId="257"/>
            <ac:spMk id="134" creationId="{EC4EB370-F9CF-4E75-A35E-36899FE2DAFB}"/>
          </ac:spMkLst>
        </pc:spChg>
        <pc:spChg chg="del">
          <ac:chgData name="Ma Zhaoyuan" userId="52f0bd0a97ec5d39" providerId="LiveId" clId="{5B3266A3-41E3-4F15-8DCC-7D3EC7A39AC5}" dt="2020-10-04T01:42:05.210" v="374" actId="478"/>
          <ac:spMkLst>
            <pc:docMk/>
            <pc:sldMk cId="1019894158" sldId="257"/>
            <ac:spMk id="135" creationId="{30D66884-96D5-4302-9743-25FC8C2DB8C9}"/>
          </ac:spMkLst>
        </pc:spChg>
        <pc:spChg chg="add del mod">
          <ac:chgData name="Ma Zhaoyuan" userId="52f0bd0a97ec5d39" providerId="LiveId" clId="{5B3266A3-41E3-4F15-8DCC-7D3EC7A39AC5}" dt="2020-10-04T01:42:59.866" v="395" actId="478"/>
          <ac:spMkLst>
            <pc:docMk/>
            <pc:sldMk cId="1019894158" sldId="257"/>
            <ac:spMk id="136" creationId="{DA14EA58-E43F-4660-8F7C-032134BC5712}"/>
          </ac:spMkLst>
        </pc:spChg>
        <pc:spChg chg="add mod">
          <ac:chgData name="Ma Zhaoyuan" userId="52f0bd0a97ec5d39" providerId="LiveId" clId="{5B3266A3-41E3-4F15-8DCC-7D3EC7A39AC5}" dt="2020-10-04T01:46:03.230" v="475" actId="164"/>
          <ac:spMkLst>
            <pc:docMk/>
            <pc:sldMk cId="1019894158" sldId="257"/>
            <ac:spMk id="137" creationId="{15E8B03B-8F84-4A69-9BB9-8ACEB75A1868}"/>
          </ac:spMkLst>
        </pc:spChg>
        <pc:spChg chg="add mod">
          <ac:chgData name="Ma Zhaoyuan" userId="52f0bd0a97ec5d39" providerId="LiveId" clId="{5B3266A3-41E3-4F15-8DCC-7D3EC7A39AC5}" dt="2020-10-04T02:15:19.068" v="1472" actId="164"/>
          <ac:spMkLst>
            <pc:docMk/>
            <pc:sldMk cId="1019894158" sldId="257"/>
            <ac:spMk id="138" creationId="{4CBACF51-8838-463D-A342-5ED8C819F1FF}"/>
          </ac:spMkLst>
        </pc:spChg>
        <pc:spChg chg="add mod">
          <ac:chgData name="Ma Zhaoyuan" userId="52f0bd0a97ec5d39" providerId="LiveId" clId="{5B3266A3-41E3-4F15-8DCC-7D3EC7A39AC5}" dt="2020-10-04T02:15:25.174" v="1473" actId="164"/>
          <ac:spMkLst>
            <pc:docMk/>
            <pc:sldMk cId="1019894158" sldId="257"/>
            <ac:spMk id="139" creationId="{AE047FBE-02CA-4F19-927C-7483BE96B7DA}"/>
          </ac:spMkLst>
        </pc:spChg>
        <pc:spChg chg="mod">
          <ac:chgData name="Ma Zhaoyuan" userId="52f0bd0a97ec5d39" providerId="LiveId" clId="{5B3266A3-41E3-4F15-8DCC-7D3EC7A39AC5}" dt="2020-10-04T01:43:51.659" v="421" actId="5793"/>
          <ac:spMkLst>
            <pc:docMk/>
            <pc:sldMk cId="1019894158" sldId="257"/>
            <ac:spMk id="147" creationId="{69AC9AA9-F5A4-42F8-BECC-A70C7D170B2F}"/>
          </ac:spMkLst>
        </pc:spChg>
        <pc:spChg chg="mod">
          <ac:chgData name="Ma Zhaoyuan" userId="52f0bd0a97ec5d39" providerId="LiveId" clId="{5B3266A3-41E3-4F15-8DCC-7D3EC7A39AC5}" dt="2020-10-04T01:43:53.979" v="425" actId="5793"/>
          <ac:spMkLst>
            <pc:docMk/>
            <pc:sldMk cId="1019894158" sldId="257"/>
            <ac:spMk id="148" creationId="{2EF98E53-811C-420B-A06C-68B3C31F9F58}"/>
          </ac:spMkLst>
        </pc:spChg>
        <pc:spChg chg="mod">
          <ac:chgData name="Ma Zhaoyuan" userId="52f0bd0a97ec5d39" providerId="LiveId" clId="{5B3266A3-41E3-4F15-8DCC-7D3EC7A39AC5}" dt="2020-10-04T01:43:56.266" v="429" actId="5793"/>
          <ac:spMkLst>
            <pc:docMk/>
            <pc:sldMk cId="1019894158" sldId="257"/>
            <ac:spMk id="150" creationId="{358FB91F-E826-4131-A30A-6AC6A0C7BA20}"/>
          </ac:spMkLst>
        </pc:spChg>
        <pc:spChg chg="mod">
          <ac:chgData name="Ma Zhaoyuan" userId="52f0bd0a97ec5d39" providerId="LiveId" clId="{5B3266A3-41E3-4F15-8DCC-7D3EC7A39AC5}" dt="2020-10-04T01:43:48.890" v="417" actId="5793"/>
          <ac:spMkLst>
            <pc:docMk/>
            <pc:sldMk cId="1019894158" sldId="257"/>
            <ac:spMk id="151" creationId="{053439C0-C9F3-43E2-98CD-B24DB7912BBC}"/>
          </ac:spMkLst>
        </pc:spChg>
        <pc:spChg chg="mod">
          <ac:chgData name="Ma Zhaoyuan" userId="52f0bd0a97ec5d39" providerId="LiveId" clId="{5B3266A3-41E3-4F15-8DCC-7D3EC7A39AC5}" dt="2020-10-04T01:43:44.091" v="413" actId="5793"/>
          <ac:spMkLst>
            <pc:docMk/>
            <pc:sldMk cId="1019894158" sldId="257"/>
            <ac:spMk id="152" creationId="{41029E8A-0191-4A02-ADD8-81AA468448DA}"/>
          </ac:spMkLst>
        </pc:spChg>
        <pc:spChg chg="mod">
          <ac:chgData name="Ma Zhaoyuan" userId="52f0bd0a97ec5d39" providerId="LiveId" clId="{5B3266A3-41E3-4F15-8DCC-7D3EC7A39AC5}" dt="2020-10-04T01:43:40.266" v="409" actId="5793"/>
          <ac:spMkLst>
            <pc:docMk/>
            <pc:sldMk cId="1019894158" sldId="257"/>
            <ac:spMk id="154" creationId="{1FD1DC9A-5C13-4971-805A-2BCE6C2AD0DF}"/>
          </ac:spMkLst>
        </pc:spChg>
        <pc:spChg chg="mod">
          <ac:chgData name="Ma Zhaoyuan" userId="52f0bd0a97ec5d39" providerId="LiveId" clId="{5B3266A3-41E3-4F15-8DCC-7D3EC7A39AC5}" dt="2020-10-04T01:44:41.353" v="472" actId="113"/>
          <ac:spMkLst>
            <pc:docMk/>
            <pc:sldMk cId="1019894158" sldId="257"/>
            <ac:spMk id="157" creationId="{1AC427CB-263B-4324-962C-EBD093774F1E}"/>
          </ac:spMkLst>
        </pc:spChg>
        <pc:spChg chg="mod">
          <ac:chgData name="Ma Zhaoyuan" userId="52f0bd0a97ec5d39" providerId="LiveId" clId="{5B3266A3-41E3-4F15-8DCC-7D3EC7A39AC5}" dt="2020-10-04T01:43:58.362" v="433" actId="5793"/>
          <ac:spMkLst>
            <pc:docMk/>
            <pc:sldMk cId="1019894158" sldId="257"/>
            <ac:spMk id="159" creationId="{BDA39674-33B8-4796-8A35-F58762CCDDD7}"/>
          </ac:spMkLst>
        </pc:spChg>
        <pc:spChg chg="mod">
          <ac:chgData name="Ma Zhaoyuan" userId="52f0bd0a97ec5d39" providerId="LiveId" clId="{5B3266A3-41E3-4F15-8DCC-7D3EC7A39AC5}" dt="2020-10-04T01:44:00.122" v="437" actId="5793"/>
          <ac:spMkLst>
            <pc:docMk/>
            <pc:sldMk cId="1019894158" sldId="257"/>
            <ac:spMk id="160" creationId="{7BF1483F-2666-463A-B17C-A26DD7F619AA}"/>
          </ac:spMkLst>
        </pc:spChg>
        <pc:spChg chg="mod">
          <ac:chgData name="Ma Zhaoyuan" userId="52f0bd0a97ec5d39" providerId="LiveId" clId="{5B3266A3-41E3-4F15-8DCC-7D3EC7A39AC5}" dt="2020-10-04T01:44:02.474" v="441" actId="5793"/>
          <ac:spMkLst>
            <pc:docMk/>
            <pc:sldMk cId="1019894158" sldId="257"/>
            <ac:spMk id="162" creationId="{C0110042-1337-4141-AAB6-F1E80B7C6BE5}"/>
          </ac:spMkLst>
        </pc:spChg>
        <pc:spChg chg="add del mod">
          <ac:chgData name="Ma Zhaoyuan" userId="52f0bd0a97ec5d39" providerId="LiveId" clId="{5B3266A3-41E3-4F15-8DCC-7D3EC7A39AC5}" dt="2020-10-04T02:00:26.449" v="777"/>
          <ac:spMkLst>
            <pc:docMk/>
            <pc:sldMk cId="1019894158" sldId="257"/>
            <ac:spMk id="164" creationId="{F6CB18CD-201C-4F92-AC63-86A831B8E8B8}"/>
          </ac:spMkLst>
        </pc:spChg>
        <pc:spChg chg="mod">
          <ac:chgData name="Ma Zhaoyuan" userId="52f0bd0a97ec5d39" providerId="LiveId" clId="{5B3266A3-41E3-4F15-8DCC-7D3EC7A39AC5}" dt="2020-10-04T01:52:27.450" v="553" actId="20577"/>
          <ac:spMkLst>
            <pc:docMk/>
            <pc:sldMk cId="1019894158" sldId="257"/>
            <ac:spMk id="177" creationId="{E7B0FB93-1CA5-47E9-9ABF-1BB64D6BF353}"/>
          </ac:spMkLst>
        </pc:spChg>
        <pc:spChg chg="add mod or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3" creationId="{F3CB236D-C0AE-4ADB-ABF7-C1E5B56CDD41}"/>
          </ac:spMkLst>
        </pc:spChg>
        <pc:spChg chg="add mo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4" creationId="{5F1A61FD-B265-4346-82CA-C1AFDB00E11E}"/>
          </ac:spMkLst>
        </pc:spChg>
        <pc:spChg chg="add mod or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5" creationId="{520EA691-A075-4DB0-B95F-9AB9758EF702}"/>
          </ac:spMkLst>
        </pc:spChg>
        <pc:spChg chg="add mod or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6" creationId="{9188771F-1DA6-4446-ADBA-B73CB3DE76B4}"/>
          </ac:spMkLst>
        </pc:spChg>
        <pc:spChg chg="add mo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7" creationId="{6CEE475E-E541-4D30-88B2-59105AE734ED}"/>
          </ac:spMkLst>
        </pc:spChg>
        <pc:spChg chg="add del">
          <ac:chgData name="Ma Zhaoyuan" userId="52f0bd0a97ec5d39" providerId="LiveId" clId="{5B3266A3-41E3-4F15-8DCC-7D3EC7A39AC5}" dt="2020-10-04T01:53:39.148" v="587"/>
          <ac:spMkLst>
            <pc:docMk/>
            <pc:sldMk cId="1019894158" sldId="257"/>
            <ac:spMk id="228" creationId="{F15F13F0-DF4E-4CBA-AFF7-7596AE795150}"/>
          </ac:spMkLst>
        </pc:spChg>
        <pc:spChg chg="add mod">
          <ac:chgData name="Ma Zhaoyuan" userId="52f0bd0a97ec5d39" providerId="LiveId" clId="{5B3266A3-41E3-4F15-8DCC-7D3EC7A39AC5}" dt="2020-10-04T01:54:16.556" v="591" actId="164"/>
          <ac:spMkLst>
            <pc:docMk/>
            <pc:sldMk cId="1019894158" sldId="257"/>
            <ac:spMk id="229" creationId="{1EBE506F-6761-4748-ACA1-7EB496CD5AE7}"/>
          </ac:spMkLst>
        </pc:spChg>
        <pc:spChg chg="del">
          <ac:chgData name="Ma Zhaoyuan" userId="52f0bd0a97ec5d39" providerId="LiveId" clId="{5B3266A3-41E3-4F15-8DCC-7D3EC7A39AC5}" dt="2020-10-04T01:55:23.466" v="600" actId="478"/>
          <ac:spMkLst>
            <pc:docMk/>
            <pc:sldMk cId="1019894158" sldId="257"/>
            <ac:spMk id="236" creationId="{64DA9C5E-55DD-402D-A903-1E3C9C23FF81}"/>
          </ac:spMkLst>
        </pc:spChg>
        <pc:spChg chg="del">
          <ac:chgData name="Ma Zhaoyuan" userId="52f0bd0a97ec5d39" providerId="LiveId" clId="{5B3266A3-41E3-4F15-8DCC-7D3EC7A39AC5}" dt="2020-10-04T01:55:26.746" v="601" actId="478"/>
          <ac:spMkLst>
            <pc:docMk/>
            <pc:sldMk cId="1019894158" sldId="257"/>
            <ac:spMk id="237" creationId="{75D9152E-F2ED-4CED-B1EF-2D696384C20F}"/>
          </ac:spMkLst>
        </pc:spChg>
        <pc:spChg chg="mod">
          <ac:chgData name="Ma Zhaoyuan" userId="52f0bd0a97ec5d39" providerId="LiveId" clId="{5B3266A3-41E3-4F15-8DCC-7D3EC7A39AC5}" dt="2020-10-04T01:55:29.612" v="602" actId="20577"/>
          <ac:spMkLst>
            <pc:docMk/>
            <pc:sldMk cId="1019894158" sldId="257"/>
            <ac:spMk id="238" creationId="{FDD9B390-55AE-4B4E-85C4-0F8A4BE92371}"/>
          </ac:spMkLst>
        </pc:spChg>
        <pc:spChg chg="mod">
          <ac:chgData name="Ma Zhaoyuan" userId="52f0bd0a97ec5d39" providerId="LiveId" clId="{5B3266A3-41E3-4F15-8DCC-7D3EC7A39AC5}" dt="2020-10-04T01:55:51.919" v="632" actId="1076"/>
          <ac:spMkLst>
            <pc:docMk/>
            <pc:sldMk cId="1019894158" sldId="257"/>
            <ac:spMk id="243" creationId="{F1C704F8-4050-4BE8-9D30-B4CF9F7C9332}"/>
          </ac:spMkLst>
        </pc:spChg>
        <pc:spChg chg="del">
          <ac:chgData name="Ma Zhaoyuan" userId="52f0bd0a97ec5d39" providerId="LiveId" clId="{5B3266A3-41E3-4F15-8DCC-7D3EC7A39AC5}" dt="2020-10-04T01:55:11.674" v="596" actId="478"/>
          <ac:spMkLst>
            <pc:docMk/>
            <pc:sldMk cId="1019894158" sldId="257"/>
            <ac:spMk id="244" creationId="{B0BC8F37-58EC-40AF-9D2A-E55235050AF8}"/>
          </ac:spMkLst>
        </pc:spChg>
        <pc:spChg chg="del">
          <ac:chgData name="Ma Zhaoyuan" userId="52f0bd0a97ec5d39" providerId="LiveId" clId="{5B3266A3-41E3-4F15-8DCC-7D3EC7A39AC5}" dt="2020-10-04T01:55:03.721" v="594" actId="478"/>
          <ac:spMkLst>
            <pc:docMk/>
            <pc:sldMk cId="1019894158" sldId="257"/>
            <ac:spMk id="245" creationId="{C1F0CF59-B020-4424-9A85-177BBD6BC7B8}"/>
          </ac:spMkLst>
        </pc:spChg>
        <pc:spChg chg="del">
          <ac:chgData name="Ma Zhaoyuan" userId="52f0bd0a97ec5d39" providerId="LiveId" clId="{5B3266A3-41E3-4F15-8DCC-7D3EC7A39AC5}" dt="2020-10-04T01:55:07.594" v="595" actId="478"/>
          <ac:spMkLst>
            <pc:docMk/>
            <pc:sldMk cId="1019894158" sldId="257"/>
            <ac:spMk id="246" creationId="{30F41813-5CE9-47F5-BE19-A613747CA5C2}"/>
          </ac:spMkLst>
        </pc:spChg>
        <pc:spChg chg="del">
          <ac:chgData name="Ma Zhaoyuan" userId="52f0bd0a97ec5d39" providerId="LiveId" clId="{5B3266A3-41E3-4F15-8DCC-7D3EC7A39AC5}" dt="2020-10-04T01:55:14.746" v="597" actId="478"/>
          <ac:spMkLst>
            <pc:docMk/>
            <pc:sldMk cId="1019894158" sldId="257"/>
            <ac:spMk id="248" creationId="{898D6FB0-44F0-4C47-8A41-FC26C0432FB1}"/>
          </ac:spMkLst>
        </pc:spChg>
        <pc:spChg chg="del">
          <ac:chgData name="Ma Zhaoyuan" userId="52f0bd0a97ec5d39" providerId="LiveId" clId="{5B3266A3-41E3-4F15-8DCC-7D3EC7A39AC5}" dt="2020-10-04T01:55:17.305" v="598" actId="478"/>
          <ac:spMkLst>
            <pc:docMk/>
            <pc:sldMk cId="1019894158" sldId="257"/>
            <ac:spMk id="249" creationId="{7AEC5A11-5DB6-4D6D-BAFF-FF270FB8B565}"/>
          </ac:spMkLst>
        </pc:spChg>
        <pc:spChg chg="del">
          <ac:chgData name="Ma Zhaoyuan" userId="52f0bd0a97ec5d39" providerId="LiveId" clId="{5B3266A3-41E3-4F15-8DCC-7D3EC7A39AC5}" dt="2020-10-04T01:55:20.778" v="599" actId="478"/>
          <ac:spMkLst>
            <pc:docMk/>
            <pc:sldMk cId="1019894158" sldId="257"/>
            <ac:spMk id="250" creationId="{764EE30A-02DE-4228-8828-0A8D94058F27}"/>
          </ac:spMkLst>
        </pc:spChg>
        <pc:spChg chg="add del">
          <ac:chgData name="Ma Zhaoyuan" userId="52f0bd0a97ec5d39" providerId="LiveId" clId="{5B3266A3-41E3-4F15-8DCC-7D3EC7A39AC5}" dt="2020-10-04T01:56:59.163" v="637"/>
          <ac:spMkLst>
            <pc:docMk/>
            <pc:sldMk cId="1019894158" sldId="257"/>
            <ac:spMk id="267" creationId="{F7A96071-F19C-4F4C-937D-9AA15C042752}"/>
          </ac:spMkLst>
        </pc:spChg>
        <pc:spChg chg="mod">
          <ac:chgData name="Ma Zhaoyuan" userId="52f0bd0a97ec5d39" providerId="LiveId" clId="{5B3266A3-41E3-4F15-8DCC-7D3EC7A39AC5}" dt="2020-10-04T01:59:13.361" v="767" actId="1076"/>
          <ac:spMkLst>
            <pc:docMk/>
            <pc:sldMk cId="1019894158" sldId="257"/>
            <ac:spMk id="341" creationId="{27E6EE64-BD12-4B76-BDEF-9102F916BDBB}"/>
          </ac:spMkLst>
        </pc:spChg>
        <pc:spChg chg="mod">
          <ac:chgData name="Ma Zhaoyuan" userId="52f0bd0a97ec5d39" providerId="LiveId" clId="{5B3266A3-41E3-4F15-8DCC-7D3EC7A39AC5}" dt="2020-10-04T01:58:51.538" v="690" actId="1076"/>
          <ac:spMkLst>
            <pc:docMk/>
            <pc:sldMk cId="1019894158" sldId="257"/>
            <ac:spMk id="342" creationId="{36697B21-DC3D-4438-B1A3-F9D1809061A4}"/>
          </ac:spMkLst>
        </pc:spChg>
        <pc:spChg chg="del">
          <ac:chgData name="Ma Zhaoyuan" userId="52f0bd0a97ec5d39" providerId="LiveId" clId="{5B3266A3-41E3-4F15-8DCC-7D3EC7A39AC5}" dt="2020-10-04T01:57:51.098" v="678" actId="478"/>
          <ac:spMkLst>
            <pc:docMk/>
            <pc:sldMk cId="1019894158" sldId="257"/>
            <ac:spMk id="344" creationId="{C3D17177-341A-4AFC-AAD8-31B701708E3E}"/>
          </ac:spMkLst>
        </pc:spChg>
        <pc:spChg chg="del mod">
          <ac:chgData name="Ma Zhaoyuan" userId="52f0bd0a97ec5d39" providerId="LiveId" clId="{5B3266A3-41E3-4F15-8DCC-7D3EC7A39AC5}" dt="2020-10-04T01:57:49.577" v="677" actId="478"/>
          <ac:spMkLst>
            <pc:docMk/>
            <pc:sldMk cId="1019894158" sldId="257"/>
            <ac:spMk id="345" creationId="{5D222C4E-0F23-4516-952B-CE8575994C58}"/>
          </ac:spMkLst>
        </pc:spChg>
        <pc:spChg chg="del">
          <ac:chgData name="Ma Zhaoyuan" userId="52f0bd0a97ec5d39" providerId="LiveId" clId="{5B3266A3-41E3-4F15-8DCC-7D3EC7A39AC5}" dt="2020-10-04T01:57:44.137" v="673" actId="478"/>
          <ac:spMkLst>
            <pc:docMk/>
            <pc:sldMk cId="1019894158" sldId="257"/>
            <ac:spMk id="346" creationId="{09A31CAF-54E7-4DF7-AD6E-305A00799006}"/>
          </ac:spMkLst>
        </pc:spChg>
        <pc:spChg chg="del">
          <ac:chgData name="Ma Zhaoyuan" userId="52f0bd0a97ec5d39" providerId="LiveId" clId="{5B3266A3-41E3-4F15-8DCC-7D3EC7A39AC5}" dt="2020-10-04T01:57:46.153" v="674" actId="478"/>
          <ac:spMkLst>
            <pc:docMk/>
            <pc:sldMk cId="1019894158" sldId="257"/>
            <ac:spMk id="347" creationId="{318FCA02-6FF1-404E-AA67-9542644A9983}"/>
          </ac:spMkLst>
        </pc:spChg>
        <pc:spChg chg="del">
          <ac:chgData name="Ma Zhaoyuan" userId="52f0bd0a97ec5d39" providerId="LiveId" clId="{5B3266A3-41E3-4F15-8DCC-7D3EC7A39AC5}" dt="2020-10-04T01:58:00.745" v="683" actId="478"/>
          <ac:spMkLst>
            <pc:docMk/>
            <pc:sldMk cId="1019894158" sldId="257"/>
            <ac:spMk id="348" creationId="{4C3B73E4-2859-4BC7-A0C0-203A9442CA1A}"/>
          </ac:spMkLst>
        </pc:spChg>
        <pc:spChg chg="del">
          <ac:chgData name="Ma Zhaoyuan" userId="52f0bd0a97ec5d39" providerId="LiveId" clId="{5B3266A3-41E3-4F15-8DCC-7D3EC7A39AC5}" dt="2020-10-04T01:58:04.538" v="685" actId="478"/>
          <ac:spMkLst>
            <pc:docMk/>
            <pc:sldMk cId="1019894158" sldId="257"/>
            <ac:spMk id="349" creationId="{B97452E3-713D-4FEE-AC18-AF8AB3E784E3}"/>
          </ac:spMkLst>
        </pc:spChg>
        <pc:spChg chg="del">
          <ac:chgData name="Ma Zhaoyuan" userId="52f0bd0a97ec5d39" providerId="LiveId" clId="{5B3266A3-41E3-4F15-8DCC-7D3EC7A39AC5}" dt="2020-10-04T01:58:11.818" v="687" actId="478"/>
          <ac:spMkLst>
            <pc:docMk/>
            <pc:sldMk cId="1019894158" sldId="257"/>
            <ac:spMk id="350" creationId="{302F36C9-7E50-4628-B656-B1C484703161}"/>
          </ac:spMkLst>
        </pc:spChg>
        <pc:spChg chg="del">
          <ac:chgData name="Ma Zhaoyuan" userId="52f0bd0a97ec5d39" providerId="LiveId" clId="{5B3266A3-41E3-4F15-8DCC-7D3EC7A39AC5}" dt="2020-10-04T01:58:10.329" v="686" actId="478"/>
          <ac:spMkLst>
            <pc:docMk/>
            <pc:sldMk cId="1019894158" sldId="257"/>
            <ac:spMk id="351" creationId="{96BC92A7-5DF9-49F0-BEE1-42E16998F5D8}"/>
          </ac:spMkLst>
        </pc:spChg>
        <pc:spChg chg="del">
          <ac:chgData name="Ma Zhaoyuan" userId="52f0bd0a97ec5d39" providerId="LiveId" clId="{5B3266A3-41E3-4F15-8DCC-7D3EC7A39AC5}" dt="2020-10-04T01:57:53.050" v="679" actId="478"/>
          <ac:spMkLst>
            <pc:docMk/>
            <pc:sldMk cId="1019894158" sldId="257"/>
            <ac:spMk id="352" creationId="{858E5D10-D264-4216-80A0-1CF751B22FE8}"/>
          </ac:spMkLst>
        </pc:spChg>
        <pc:spChg chg="del mod">
          <ac:chgData name="Ma Zhaoyuan" userId="52f0bd0a97ec5d39" providerId="LiveId" clId="{5B3266A3-41E3-4F15-8DCC-7D3EC7A39AC5}" dt="2020-10-04T01:58:03.002" v="684" actId="478"/>
          <ac:spMkLst>
            <pc:docMk/>
            <pc:sldMk cId="1019894158" sldId="257"/>
            <ac:spMk id="353" creationId="{57A84143-AD5C-4092-AB90-F3A5BDC0AAC9}"/>
          </ac:spMkLst>
        </pc:spChg>
        <pc:spChg chg="del">
          <ac:chgData name="Ma Zhaoyuan" userId="52f0bd0a97ec5d39" providerId="LiveId" clId="{5B3266A3-41E3-4F15-8DCC-7D3EC7A39AC5}" dt="2020-10-04T01:57:55.706" v="680" actId="478"/>
          <ac:spMkLst>
            <pc:docMk/>
            <pc:sldMk cId="1019894158" sldId="257"/>
            <ac:spMk id="354" creationId="{2EB317C1-CA0D-4C36-8DF2-B5CB4BFCEF54}"/>
          </ac:spMkLst>
        </pc:spChg>
        <pc:spChg chg="del">
          <ac:chgData name="Ma Zhaoyuan" userId="52f0bd0a97ec5d39" providerId="LiveId" clId="{5B3266A3-41E3-4F15-8DCC-7D3EC7A39AC5}" dt="2020-10-04T01:57:58.122" v="682" actId="478"/>
          <ac:spMkLst>
            <pc:docMk/>
            <pc:sldMk cId="1019894158" sldId="257"/>
            <ac:spMk id="355" creationId="{FF4C6B0D-C795-4DE8-BB22-8369E04BC6C4}"/>
          </ac:spMkLst>
        </pc:spChg>
        <pc:spChg chg="mod">
          <ac:chgData name="Ma Zhaoyuan" userId="52f0bd0a97ec5d39" providerId="LiveId" clId="{5B3266A3-41E3-4F15-8DCC-7D3EC7A39AC5}" dt="2020-10-04T01:59:18.955" v="768" actId="14100"/>
          <ac:spMkLst>
            <pc:docMk/>
            <pc:sldMk cId="1019894158" sldId="257"/>
            <ac:spMk id="356" creationId="{A05669E1-A8BF-4A7C-9DD0-B259766B4A0A}"/>
          </ac:spMkLst>
        </pc:spChg>
        <pc:spChg chg="del">
          <ac:chgData name="Ma Zhaoyuan" userId="52f0bd0a97ec5d39" providerId="LiveId" clId="{5B3266A3-41E3-4F15-8DCC-7D3EC7A39AC5}" dt="2020-10-04T01:57:34.298" v="668" actId="478"/>
          <ac:spMkLst>
            <pc:docMk/>
            <pc:sldMk cId="1019894158" sldId="257"/>
            <ac:spMk id="357" creationId="{7DCD819C-CD4F-44AE-BFF7-5A8EEB038A32}"/>
          </ac:spMkLst>
        </pc:spChg>
        <pc:spChg chg="del">
          <ac:chgData name="Ma Zhaoyuan" userId="52f0bd0a97ec5d39" providerId="LiveId" clId="{5B3266A3-41E3-4F15-8DCC-7D3EC7A39AC5}" dt="2020-10-04T01:57:40.857" v="671" actId="478"/>
          <ac:spMkLst>
            <pc:docMk/>
            <pc:sldMk cId="1019894158" sldId="257"/>
            <ac:spMk id="358" creationId="{148FC586-F227-4CBF-BF30-E3DD24C231B8}"/>
          </ac:spMkLst>
        </pc:spChg>
        <pc:spChg chg="del">
          <ac:chgData name="Ma Zhaoyuan" userId="52f0bd0a97ec5d39" providerId="LiveId" clId="{5B3266A3-41E3-4F15-8DCC-7D3EC7A39AC5}" dt="2020-10-04T01:57:42.730" v="672" actId="478"/>
          <ac:spMkLst>
            <pc:docMk/>
            <pc:sldMk cId="1019894158" sldId="257"/>
            <ac:spMk id="359" creationId="{9424ABA3-EA61-4DD4-932A-FCD874634FE4}"/>
          </ac:spMkLst>
        </pc:spChg>
        <pc:spChg chg="add mod">
          <ac:chgData name="Ma Zhaoyuan" userId="52f0bd0a97ec5d39" providerId="LiveId" clId="{5B3266A3-41E3-4F15-8DCC-7D3EC7A39AC5}" dt="2020-10-04T02:15:25.174" v="1473" actId="164"/>
          <ac:spMkLst>
            <pc:docMk/>
            <pc:sldMk cId="1019894158" sldId="257"/>
            <ac:spMk id="360" creationId="{7232F6C0-BFB6-468D-8B4D-43414DBE74B4}"/>
          </ac:spMkLst>
        </pc:spChg>
        <pc:spChg chg="add mod">
          <ac:chgData name="Ma Zhaoyuan" userId="52f0bd0a97ec5d39" providerId="LiveId" clId="{5B3266A3-41E3-4F15-8DCC-7D3EC7A39AC5}" dt="2020-10-04T02:14:55.844" v="1465" actId="1076"/>
          <ac:spMkLst>
            <pc:docMk/>
            <pc:sldMk cId="1019894158" sldId="257"/>
            <ac:spMk id="361" creationId="{DE2A4E60-2084-4D4F-ADB9-3DA2FD1AFF49}"/>
          </ac:spMkLst>
        </pc:spChg>
        <pc:spChg chg="mod ord topLvl">
          <ac:chgData name="Ma Zhaoyuan" userId="52f0bd0a97ec5d39" providerId="LiveId" clId="{5B3266A3-41E3-4F15-8DCC-7D3EC7A39AC5}" dt="2020-10-04T02:21:08.089" v="1491" actId="1076"/>
          <ac:spMkLst>
            <pc:docMk/>
            <pc:sldMk cId="1019894158" sldId="257"/>
            <ac:spMk id="367" creationId="{B1CBC28C-B558-43A0-AF87-9906BDA11B9F}"/>
          </ac:spMkLst>
        </pc:spChg>
        <pc:spChg chg="mod topLvl">
          <ac:chgData name="Ma Zhaoyuan" userId="52f0bd0a97ec5d39" providerId="LiveId" clId="{5B3266A3-41E3-4F15-8DCC-7D3EC7A39AC5}" dt="2020-10-04T02:14:36.048" v="1460" actId="164"/>
          <ac:spMkLst>
            <pc:docMk/>
            <pc:sldMk cId="1019894158" sldId="257"/>
            <ac:spMk id="368" creationId="{389C0F85-264E-4467-8C59-418E2E0EAE2D}"/>
          </ac:spMkLst>
        </pc:spChg>
        <pc:spChg chg="mod ord">
          <ac:chgData name="Ma Zhaoyuan" userId="52f0bd0a97ec5d39" providerId="LiveId" clId="{5B3266A3-41E3-4F15-8DCC-7D3EC7A39AC5}" dt="2020-10-04T02:21:33.208" v="1494" actId="208"/>
          <ac:spMkLst>
            <pc:docMk/>
            <pc:sldMk cId="1019894158" sldId="257"/>
            <ac:spMk id="370" creationId="{BC0ED1C1-F99A-497F-AF32-C291D6E57C5C}"/>
          </ac:spMkLst>
        </pc:spChg>
        <pc:spChg chg="mod ord">
          <ac:chgData name="Ma Zhaoyuan" userId="52f0bd0a97ec5d39" providerId="LiveId" clId="{5B3266A3-41E3-4F15-8DCC-7D3EC7A39AC5}" dt="2020-10-04T02:21:33.208" v="1494" actId="208"/>
          <ac:spMkLst>
            <pc:docMk/>
            <pc:sldMk cId="1019894158" sldId="257"/>
            <ac:spMk id="371" creationId="{192497BE-A81A-469F-A4BE-A2B8882F441B}"/>
          </ac:spMkLst>
        </pc:spChg>
        <pc:spChg chg="mod">
          <ac:chgData name="Ma Zhaoyuan" userId="52f0bd0a97ec5d39" providerId="LiveId" clId="{5B3266A3-41E3-4F15-8DCC-7D3EC7A39AC5}" dt="2020-10-04T02:21:58.954" v="1498" actId="5793"/>
          <ac:spMkLst>
            <pc:docMk/>
            <pc:sldMk cId="1019894158" sldId="257"/>
            <ac:spMk id="400" creationId="{804FF47F-20E1-4EED-A8F1-FFE17D043F68}"/>
          </ac:spMkLst>
        </pc:spChg>
        <pc:grpChg chg="add del mod">
          <ac:chgData name="Ma Zhaoyuan" userId="52f0bd0a97ec5d39" providerId="LiveId" clId="{5B3266A3-41E3-4F15-8DCC-7D3EC7A39AC5}" dt="2020-10-04T01:24:25.066" v="69" actId="165"/>
          <ac:grpSpMkLst>
            <pc:docMk/>
            <pc:sldMk cId="1019894158" sldId="257"/>
            <ac:grpSpMk id="10" creationId="{D59067A1-520A-4226-86B1-DBBD4C66281E}"/>
          </ac:grpSpMkLst>
        </pc:grpChg>
        <pc:grpChg chg="add mod topLvl">
          <ac:chgData name="Ma Zhaoyuan" userId="52f0bd0a97ec5d39" providerId="LiveId" clId="{5B3266A3-41E3-4F15-8DCC-7D3EC7A39AC5}" dt="2020-10-04T02:13:34.826" v="1387" actId="165"/>
          <ac:grpSpMkLst>
            <pc:docMk/>
            <pc:sldMk cId="1019894158" sldId="257"/>
            <ac:grpSpMk id="14" creationId="{8715D099-870F-4D15-B31D-A46CE6399FD0}"/>
          </ac:grpSpMkLst>
        </pc:grpChg>
        <pc:grpChg chg="add mod topLvl">
          <ac:chgData name="Ma Zhaoyuan" userId="52f0bd0a97ec5d39" providerId="LiveId" clId="{5B3266A3-41E3-4F15-8DCC-7D3EC7A39AC5}" dt="2020-10-04T02:14:14.701" v="1455" actId="164"/>
          <ac:grpSpMkLst>
            <pc:docMk/>
            <pc:sldMk cId="1019894158" sldId="257"/>
            <ac:grpSpMk id="15" creationId="{C32FCAC5-1E4C-4D89-9851-247EC384A716}"/>
          </ac:grpSpMkLst>
        </pc:grpChg>
        <pc:grpChg chg="add mod topLvl">
          <ac:chgData name="Ma Zhaoyuan" userId="52f0bd0a97ec5d39" providerId="LiveId" clId="{5B3266A3-41E3-4F15-8DCC-7D3EC7A39AC5}" dt="2020-10-04T02:13:49.061" v="1418" actId="164"/>
          <ac:grpSpMkLst>
            <pc:docMk/>
            <pc:sldMk cId="1019894158" sldId="257"/>
            <ac:grpSpMk id="20" creationId="{6DFECF2D-75CB-404A-8F49-E592929F1C5D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28" creationId="{EBB4B52B-743D-49B3-B207-18A985CCC110}"/>
          </ac:grpSpMkLst>
        </pc:grpChg>
        <pc:grpChg chg="add del mod">
          <ac:chgData name="Ma Zhaoyuan" userId="52f0bd0a97ec5d39" providerId="LiveId" clId="{5B3266A3-41E3-4F15-8DCC-7D3EC7A39AC5}" dt="2020-10-04T01:40:09.146" v="327" actId="478"/>
          <ac:grpSpMkLst>
            <pc:docMk/>
            <pc:sldMk cId="1019894158" sldId="257"/>
            <ac:grpSpMk id="33" creationId="{B2732157-BFFC-446A-A542-D9AC9B799DC6}"/>
          </ac:grpSpMkLst>
        </pc:grpChg>
        <pc:grpChg chg="add del mod">
          <ac:chgData name="Ma Zhaoyuan" userId="52f0bd0a97ec5d39" providerId="LiveId" clId="{5B3266A3-41E3-4F15-8DCC-7D3EC7A39AC5}" dt="2020-10-04T01:40:24.281" v="328" actId="478"/>
          <ac:grpSpMkLst>
            <pc:docMk/>
            <pc:sldMk cId="1019894158" sldId="257"/>
            <ac:grpSpMk id="38" creationId="{6E0C71EF-3415-4F98-BDF9-82A5F8CFFF52}"/>
          </ac:grpSpMkLst>
        </pc:grpChg>
        <pc:grpChg chg="add del mod">
          <ac:chgData name="Ma Zhaoyuan" userId="52f0bd0a97ec5d39" providerId="LiveId" clId="{5B3266A3-41E3-4F15-8DCC-7D3EC7A39AC5}" dt="2020-10-04T02:13:34.826" v="1387" actId="165"/>
          <ac:grpSpMkLst>
            <pc:docMk/>
            <pc:sldMk cId="1019894158" sldId="257"/>
            <ac:grpSpMk id="50" creationId="{2C3EAAA4-126C-41EF-84FC-77C6A77F2DAC}"/>
          </ac:grpSpMkLst>
        </pc:grpChg>
        <pc:grpChg chg="add del mod">
          <ac:chgData name="Ma Zhaoyuan" userId="52f0bd0a97ec5d39" providerId="LiveId" clId="{5B3266A3-41E3-4F15-8DCC-7D3EC7A39AC5}" dt="2020-10-04T01:35:48.986" v="251" actId="478"/>
          <ac:grpSpMkLst>
            <pc:docMk/>
            <pc:sldMk cId="1019894158" sldId="257"/>
            <ac:grpSpMk id="51" creationId="{B06ADA57-ECA2-4517-A777-EA93850F5D32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56" creationId="{BE7A0015-BF20-4121-BF4A-A624C037A294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61" creationId="{366E1751-F6D4-4B86-B24B-691D74818E2E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72" creationId="{0C33C793-0A03-4077-8FFC-4065E2527F6C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85" creationId="{212C9FF8-41C5-4822-AE88-C50C9448084C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90" creationId="{8C7677AF-C67D-4A75-9824-8B62B6FCD437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95" creationId="{7F8D4289-B5B7-42A3-B10C-065E0AB4C397}"/>
          </ac:grpSpMkLst>
        </pc:grpChg>
        <pc:grpChg chg="add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05" creationId="{8A7BC32B-30F1-42A8-8851-1C4960EA3632}"/>
          </ac:grpSpMkLst>
        </pc:grpChg>
        <pc:grpChg chg="add mod">
          <ac:chgData name="Ma Zhaoyuan" userId="52f0bd0a97ec5d39" providerId="LiveId" clId="{5B3266A3-41E3-4F15-8DCC-7D3EC7A39AC5}" dt="2020-10-04T02:15:19.068" v="1472" actId="164"/>
          <ac:grpSpMkLst>
            <pc:docMk/>
            <pc:sldMk cId="1019894158" sldId="257"/>
            <ac:grpSpMk id="112" creationId="{0FA50641-4984-4246-A400-870B4A9CE319}"/>
          </ac:grpSpMkLst>
        </pc:grpChg>
        <pc:grpChg chg="add del 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13" creationId="{8132B0BA-9339-4D24-89E7-981788F784EB}"/>
          </ac:grpSpMkLst>
        </pc:grpChg>
        <pc:grpChg chg="del mod">
          <ac:chgData name="Ma Zhaoyuan" userId="52f0bd0a97ec5d39" providerId="LiveId" clId="{5B3266A3-41E3-4F15-8DCC-7D3EC7A39AC5}" dt="2020-10-04T01:42:06.890" v="375" actId="478"/>
          <ac:grpSpMkLst>
            <pc:docMk/>
            <pc:sldMk cId="1019894158" sldId="257"/>
            <ac:grpSpMk id="114" creationId="{3E57EB43-811C-4BAA-A5AF-08F7EFB457FB}"/>
          </ac:grpSpMkLst>
        </pc:grpChg>
        <pc:grpChg chg="del mod">
          <ac:chgData name="Ma Zhaoyuan" userId="52f0bd0a97ec5d39" providerId="LiveId" clId="{5B3266A3-41E3-4F15-8DCC-7D3EC7A39AC5}" dt="2020-10-04T01:42:23.193" v="383" actId="478"/>
          <ac:grpSpMkLst>
            <pc:docMk/>
            <pc:sldMk cId="1019894158" sldId="257"/>
            <ac:grpSpMk id="115" creationId="{14912BB9-3053-4F30-AD18-EC821F173C27}"/>
          </ac:grpSpMkLst>
        </pc:grpChg>
        <pc:grpChg chg="del mod">
          <ac:chgData name="Ma Zhaoyuan" userId="52f0bd0a97ec5d39" providerId="LiveId" clId="{5B3266A3-41E3-4F15-8DCC-7D3EC7A39AC5}" dt="2020-10-04T01:42:34.009" v="389" actId="478"/>
          <ac:grpSpMkLst>
            <pc:docMk/>
            <pc:sldMk cId="1019894158" sldId="257"/>
            <ac:grpSpMk id="116" creationId="{66C12865-CB70-4F58-875B-440F7CF47AD0}"/>
          </ac:grpSpMkLst>
        </pc:grpChg>
        <pc:grpChg chg="del mod">
          <ac:chgData name="Ma Zhaoyuan" userId="52f0bd0a97ec5d39" providerId="LiveId" clId="{5B3266A3-41E3-4F15-8DCC-7D3EC7A39AC5}" dt="2020-10-04T01:42:13.242" v="379" actId="478"/>
          <ac:grpSpMkLst>
            <pc:docMk/>
            <pc:sldMk cId="1019894158" sldId="257"/>
            <ac:grpSpMk id="119" creationId="{B67FA6D0-80E1-4B70-965C-68135E15846B}"/>
          </ac:grpSpMkLst>
        </pc:grpChg>
        <pc:grpChg chg="add mod">
          <ac:chgData name="Ma Zhaoyuan" userId="52f0bd0a97ec5d39" providerId="LiveId" clId="{5B3266A3-41E3-4F15-8DCC-7D3EC7A39AC5}" dt="2020-10-04T02:15:25.174" v="1473" actId="164"/>
          <ac:grpSpMkLst>
            <pc:docMk/>
            <pc:sldMk cId="1019894158" sldId="257"/>
            <ac:grpSpMk id="140" creationId="{96A67BFC-9E34-4835-B34C-FBE83C6104A1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41" creationId="{D3AB90EE-1C75-4C7A-B03C-AAC2F5158426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42" creationId="{C2A3473A-BA14-41C9-A227-81E038376B96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43" creationId="{6AC67358-E69F-488C-8097-E341F6CBD4EF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1019894158" sldId="257"/>
            <ac:grpSpMk id="146" creationId="{531F5758-EA4C-4C55-86E8-725CF3B6898A}"/>
          </ac:grpSpMkLst>
        </pc:grpChg>
        <pc:grpChg chg="add mod">
          <ac:chgData name="Ma Zhaoyuan" userId="52f0bd0a97ec5d39" providerId="LiveId" clId="{5B3266A3-41E3-4F15-8DCC-7D3EC7A39AC5}" dt="2020-10-04T02:14:46.678" v="1461" actId="1076"/>
          <ac:grpSpMkLst>
            <pc:docMk/>
            <pc:sldMk cId="1019894158" sldId="257"/>
            <ac:grpSpMk id="163" creationId="{36764A5D-9614-4BDE-AD27-5C68553E7D16}"/>
          </ac:grpSpMkLst>
        </pc:grpChg>
        <pc:grpChg chg="add mod">
          <ac:chgData name="Ma Zhaoyuan" userId="52f0bd0a97ec5d39" providerId="LiveId" clId="{5B3266A3-41E3-4F15-8DCC-7D3EC7A39AC5}" dt="2020-10-04T01:54:16.556" v="591" actId="164"/>
          <ac:grpSpMkLst>
            <pc:docMk/>
            <pc:sldMk cId="1019894158" sldId="257"/>
            <ac:grpSpMk id="165" creationId="{F9E1118B-A476-4DF4-B7A6-6E3B13679BE9}"/>
          </ac:grpSpMkLst>
        </pc:grpChg>
        <pc:grpChg chg="mod">
          <ac:chgData name="Ma Zhaoyuan" userId="52f0bd0a97ec5d39" providerId="LiveId" clId="{5B3266A3-41E3-4F15-8DCC-7D3EC7A39AC5}" dt="2020-10-04T01:47:48.078" v="484"/>
          <ac:grpSpMkLst>
            <pc:docMk/>
            <pc:sldMk cId="1019894158" sldId="257"/>
            <ac:grpSpMk id="166" creationId="{55D7CCF3-E9E5-4600-AF6A-870708EC7FB3}"/>
          </ac:grpSpMkLst>
        </pc:grpChg>
        <pc:grpChg chg="mod">
          <ac:chgData name="Ma Zhaoyuan" userId="52f0bd0a97ec5d39" providerId="LiveId" clId="{5B3266A3-41E3-4F15-8DCC-7D3EC7A39AC5}" dt="2020-10-04T01:47:48.078" v="484"/>
          <ac:grpSpMkLst>
            <pc:docMk/>
            <pc:sldMk cId="1019894158" sldId="257"/>
            <ac:grpSpMk id="167" creationId="{12B49F51-B684-4741-8780-C80096498AE5}"/>
          </ac:grpSpMkLst>
        </pc:grpChg>
        <pc:grpChg chg="mod">
          <ac:chgData name="Ma Zhaoyuan" userId="52f0bd0a97ec5d39" providerId="LiveId" clId="{5B3266A3-41E3-4F15-8DCC-7D3EC7A39AC5}" dt="2020-10-04T01:47:48.078" v="484"/>
          <ac:grpSpMkLst>
            <pc:docMk/>
            <pc:sldMk cId="1019894158" sldId="257"/>
            <ac:grpSpMk id="168" creationId="{2A71EAE0-0F4D-4C15-8F33-4F4513B1CD69}"/>
          </ac:grpSpMkLst>
        </pc:grpChg>
        <pc:grpChg chg="mod">
          <ac:chgData name="Ma Zhaoyuan" userId="52f0bd0a97ec5d39" providerId="LiveId" clId="{5B3266A3-41E3-4F15-8DCC-7D3EC7A39AC5}" dt="2020-10-04T01:47:48.078" v="484"/>
          <ac:grpSpMkLst>
            <pc:docMk/>
            <pc:sldMk cId="1019894158" sldId="257"/>
            <ac:grpSpMk id="174" creationId="{C4A5627F-1A89-49D1-8986-504B34CA8573}"/>
          </ac:grpSpMkLst>
        </pc:grpChg>
        <pc:grpChg chg="add del mod">
          <ac:chgData name="Ma Zhaoyuan" userId="52f0bd0a97ec5d39" providerId="LiveId" clId="{5B3266A3-41E3-4F15-8DCC-7D3EC7A39AC5}" dt="2020-10-04T01:48:36.940" v="491"/>
          <ac:grpSpMkLst>
            <pc:docMk/>
            <pc:sldMk cId="1019894158" sldId="257"/>
            <ac:grpSpMk id="194" creationId="{921C6D0C-9368-49C0-9140-121FF67A20AC}"/>
          </ac:grpSpMkLst>
        </pc:grpChg>
        <pc:grpChg chg="mod">
          <ac:chgData name="Ma Zhaoyuan" userId="52f0bd0a97ec5d39" providerId="LiveId" clId="{5B3266A3-41E3-4F15-8DCC-7D3EC7A39AC5}" dt="2020-10-04T01:48:35.648" v="490"/>
          <ac:grpSpMkLst>
            <pc:docMk/>
            <pc:sldMk cId="1019894158" sldId="257"/>
            <ac:grpSpMk id="195" creationId="{AD2EFB9A-BBA0-447D-B3F9-70A8B68502D6}"/>
          </ac:grpSpMkLst>
        </pc:grpChg>
        <pc:grpChg chg="mod">
          <ac:chgData name="Ma Zhaoyuan" userId="52f0bd0a97ec5d39" providerId="LiveId" clId="{5B3266A3-41E3-4F15-8DCC-7D3EC7A39AC5}" dt="2020-10-04T01:48:35.648" v="490"/>
          <ac:grpSpMkLst>
            <pc:docMk/>
            <pc:sldMk cId="1019894158" sldId="257"/>
            <ac:grpSpMk id="196" creationId="{C0D1A01B-ABE2-4BD4-975B-4B1C34E1BB7E}"/>
          </ac:grpSpMkLst>
        </pc:grpChg>
        <pc:grpChg chg="mod">
          <ac:chgData name="Ma Zhaoyuan" userId="52f0bd0a97ec5d39" providerId="LiveId" clId="{5B3266A3-41E3-4F15-8DCC-7D3EC7A39AC5}" dt="2020-10-04T01:48:35.648" v="490"/>
          <ac:grpSpMkLst>
            <pc:docMk/>
            <pc:sldMk cId="1019894158" sldId="257"/>
            <ac:grpSpMk id="197" creationId="{2FCAA56D-547C-4457-A669-B374B9435539}"/>
          </ac:grpSpMkLst>
        </pc:grpChg>
        <pc:grpChg chg="mod">
          <ac:chgData name="Ma Zhaoyuan" userId="52f0bd0a97ec5d39" providerId="LiveId" clId="{5B3266A3-41E3-4F15-8DCC-7D3EC7A39AC5}" dt="2020-10-04T01:48:35.648" v="490"/>
          <ac:grpSpMkLst>
            <pc:docMk/>
            <pc:sldMk cId="1019894158" sldId="257"/>
            <ac:grpSpMk id="203" creationId="{7870E111-C668-4499-917B-2E15CE0609E1}"/>
          </ac:grpSpMkLst>
        </pc:grpChg>
        <pc:grpChg chg="add del mod">
          <ac:chgData name="Ma Zhaoyuan" userId="52f0bd0a97ec5d39" providerId="LiveId" clId="{5B3266A3-41E3-4F15-8DCC-7D3EC7A39AC5}" dt="2020-10-04T02:00:26.449" v="777"/>
          <ac:grpSpMkLst>
            <pc:docMk/>
            <pc:sldMk cId="1019894158" sldId="257"/>
            <ac:grpSpMk id="230" creationId="{BFE155D9-CFF7-4456-B1EC-922BE89CF28A}"/>
          </ac:grpSpMkLst>
        </pc:grpChg>
        <pc:grpChg chg="add del mod">
          <ac:chgData name="Ma Zhaoyuan" userId="52f0bd0a97ec5d39" providerId="LiveId" clId="{5B3266A3-41E3-4F15-8DCC-7D3EC7A39AC5}" dt="2020-10-04T02:00:26.449" v="777"/>
          <ac:grpSpMkLst>
            <pc:docMk/>
            <pc:sldMk cId="1019894158" sldId="257"/>
            <ac:grpSpMk id="231" creationId="{5329EC6F-01AE-4937-9A47-0C50559F6287}"/>
          </ac:grpSpMkLst>
        </pc:grpChg>
        <pc:grpChg chg="mod">
          <ac:chgData name="Ma Zhaoyuan" userId="52f0bd0a97ec5d39" providerId="LiveId" clId="{5B3266A3-41E3-4F15-8DCC-7D3EC7A39AC5}" dt="2020-10-04T01:54:49.613" v="592"/>
          <ac:grpSpMkLst>
            <pc:docMk/>
            <pc:sldMk cId="1019894158" sldId="257"/>
            <ac:grpSpMk id="235" creationId="{F0891B87-EA87-4E93-9B58-6CCB85277E72}"/>
          </ac:grpSpMkLst>
        </pc:grpChg>
        <pc:grpChg chg="mod">
          <ac:chgData name="Ma Zhaoyuan" userId="52f0bd0a97ec5d39" providerId="LiveId" clId="{5B3266A3-41E3-4F15-8DCC-7D3EC7A39AC5}" dt="2020-10-04T01:54:49.613" v="592"/>
          <ac:grpSpMkLst>
            <pc:docMk/>
            <pc:sldMk cId="1019894158" sldId="257"/>
            <ac:grpSpMk id="239" creationId="{16450B28-2122-423C-B004-57E5E65FD783}"/>
          </ac:grpSpMkLst>
        </pc:grpChg>
        <pc:grpChg chg="mod">
          <ac:chgData name="Ma Zhaoyuan" userId="52f0bd0a97ec5d39" providerId="LiveId" clId="{5B3266A3-41E3-4F15-8DCC-7D3EC7A39AC5}" dt="2020-10-04T01:54:49.613" v="592"/>
          <ac:grpSpMkLst>
            <pc:docMk/>
            <pc:sldMk cId="1019894158" sldId="257"/>
            <ac:grpSpMk id="240" creationId="{6616D412-6048-401D-A0BD-43970B0CA84B}"/>
          </ac:grpSpMkLst>
        </pc:grpChg>
        <pc:grpChg chg="mod">
          <ac:chgData name="Ma Zhaoyuan" userId="52f0bd0a97ec5d39" providerId="LiveId" clId="{5B3266A3-41E3-4F15-8DCC-7D3EC7A39AC5}" dt="2020-10-04T01:54:49.613" v="592"/>
          <ac:grpSpMkLst>
            <pc:docMk/>
            <pc:sldMk cId="1019894158" sldId="257"/>
            <ac:grpSpMk id="241" creationId="{17A1D11D-15D0-477D-AF85-2805C6CE87FB}"/>
          </ac:grpSpMkLst>
        </pc:grpChg>
        <pc:grpChg chg="mod">
          <ac:chgData name="Ma Zhaoyuan" userId="52f0bd0a97ec5d39" providerId="LiveId" clId="{5B3266A3-41E3-4F15-8DCC-7D3EC7A39AC5}" dt="2020-10-04T01:54:49.613" v="592"/>
          <ac:grpSpMkLst>
            <pc:docMk/>
            <pc:sldMk cId="1019894158" sldId="257"/>
            <ac:grpSpMk id="247" creationId="{ECEEB67C-396B-49F1-947C-83C34C8EA63F}"/>
          </ac:grpSpMkLst>
        </pc:grpChg>
        <pc:grpChg chg="add del mod">
          <ac:chgData name="Ma Zhaoyuan" userId="52f0bd0a97ec5d39" providerId="LiveId" clId="{5B3266A3-41E3-4F15-8DCC-7D3EC7A39AC5}" dt="2020-10-04T01:56:59.163" v="637"/>
          <ac:grpSpMkLst>
            <pc:docMk/>
            <pc:sldMk cId="1019894158" sldId="257"/>
            <ac:grpSpMk id="268" creationId="{46643501-9561-4945-93A7-DC9B55C75237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272" creationId="{41003925-E4BA-4BD6-853F-CE0038F33B96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276" creationId="{53E9B051-B7BA-444B-90BF-F41219EBCF8E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277" creationId="{5FCA0A85-3C2C-48BE-8B73-144464E17DB9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278" creationId="{D80CFA5C-C852-41F2-9861-242DD7495D35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284" creationId="{49BA6E26-403D-4C6E-AEF0-8026F7859898}"/>
          </ac:grpSpMkLst>
        </pc:grpChg>
        <pc:grpChg chg="add del mod">
          <ac:chgData name="Ma Zhaoyuan" userId="52f0bd0a97ec5d39" providerId="LiveId" clId="{5B3266A3-41E3-4F15-8DCC-7D3EC7A39AC5}" dt="2020-10-04T01:56:59.163" v="637"/>
          <ac:grpSpMkLst>
            <pc:docMk/>
            <pc:sldMk cId="1019894158" sldId="257"/>
            <ac:grpSpMk id="304" creationId="{8A2A5665-D78E-4263-BB11-23891672539C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308" creationId="{0F91D895-5766-4E58-BFEF-39F301269E50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310" creationId="{531C1A83-EC8F-41C5-9D7E-911C0DC260E9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311" creationId="{B122B81F-1622-465B-BC46-F74685B41718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312" creationId="{0E5960C4-42F8-48F2-B3C8-349B1D11A7D0}"/>
          </ac:grpSpMkLst>
        </pc:grpChg>
        <pc:grpChg chg="mod">
          <ac:chgData name="Ma Zhaoyuan" userId="52f0bd0a97ec5d39" providerId="LiveId" clId="{5B3266A3-41E3-4F15-8DCC-7D3EC7A39AC5}" dt="2020-10-04T01:56:57.309" v="636"/>
          <ac:grpSpMkLst>
            <pc:docMk/>
            <pc:sldMk cId="1019894158" sldId="257"/>
            <ac:grpSpMk id="315" creationId="{FEC6B706-20FD-419B-8CC6-9926E9F04544}"/>
          </ac:grpSpMkLst>
        </pc:grpChg>
        <pc:grpChg chg="add del mod">
          <ac:chgData name="Ma Zhaoyuan" userId="52f0bd0a97ec5d39" providerId="LiveId" clId="{5B3266A3-41E3-4F15-8DCC-7D3EC7A39AC5}" dt="2020-10-04T02:00:26.449" v="777"/>
          <ac:grpSpMkLst>
            <pc:docMk/>
            <pc:sldMk cId="1019894158" sldId="257"/>
            <ac:grpSpMk id="332" creationId="{71357125-725C-4F6B-8020-A61AB657F34F}"/>
          </ac:grpSpMkLst>
        </pc:grpChg>
        <pc:grpChg chg="mod">
          <ac:chgData name="Ma Zhaoyuan" userId="52f0bd0a97ec5d39" providerId="LiveId" clId="{5B3266A3-41E3-4F15-8DCC-7D3EC7A39AC5}" dt="2020-10-04T01:57:00.767" v="638"/>
          <ac:grpSpMkLst>
            <pc:docMk/>
            <pc:sldMk cId="1019894158" sldId="257"/>
            <ac:grpSpMk id="336" creationId="{676FE857-4DD9-4468-B9B5-08008C84517A}"/>
          </ac:grpSpMkLst>
        </pc:grpChg>
        <pc:grpChg chg="del mod">
          <ac:chgData name="Ma Zhaoyuan" userId="52f0bd0a97ec5d39" providerId="LiveId" clId="{5B3266A3-41E3-4F15-8DCC-7D3EC7A39AC5}" dt="2020-10-04T01:57:42.730" v="672" actId="478"/>
          <ac:grpSpMkLst>
            <pc:docMk/>
            <pc:sldMk cId="1019894158" sldId="257"/>
            <ac:grpSpMk id="338" creationId="{87F7AFD4-AFA5-4753-BDED-ED9106B52FB3}"/>
          </ac:grpSpMkLst>
        </pc:grpChg>
        <pc:grpChg chg="del mod">
          <ac:chgData name="Ma Zhaoyuan" userId="52f0bd0a97ec5d39" providerId="LiveId" clId="{5B3266A3-41E3-4F15-8DCC-7D3EC7A39AC5}" dt="2020-10-04T01:57:58.122" v="682" actId="478"/>
          <ac:grpSpMkLst>
            <pc:docMk/>
            <pc:sldMk cId="1019894158" sldId="257"/>
            <ac:grpSpMk id="339" creationId="{9E1767A5-6CC7-419F-8A54-DAA6F1D1BA2B}"/>
          </ac:grpSpMkLst>
        </pc:grpChg>
        <pc:grpChg chg="del mod">
          <ac:chgData name="Ma Zhaoyuan" userId="52f0bd0a97ec5d39" providerId="LiveId" clId="{5B3266A3-41E3-4F15-8DCC-7D3EC7A39AC5}" dt="2020-10-04T01:58:10.329" v="686" actId="478"/>
          <ac:grpSpMkLst>
            <pc:docMk/>
            <pc:sldMk cId="1019894158" sldId="257"/>
            <ac:grpSpMk id="340" creationId="{AC2BC167-6D4B-4F90-ACB0-AE2DC93F1432}"/>
          </ac:grpSpMkLst>
        </pc:grpChg>
        <pc:grpChg chg="del mod">
          <ac:chgData name="Ma Zhaoyuan" userId="52f0bd0a97ec5d39" providerId="LiveId" clId="{5B3266A3-41E3-4F15-8DCC-7D3EC7A39AC5}" dt="2020-10-04T01:57:49.577" v="677" actId="478"/>
          <ac:grpSpMkLst>
            <pc:docMk/>
            <pc:sldMk cId="1019894158" sldId="257"/>
            <ac:grpSpMk id="343" creationId="{445594A6-5ED1-457B-8466-ACBAFA01BDF5}"/>
          </ac:grpSpMkLst>
        </pc:grpChg>
        <pc:grpChg chg="add del mod">
          <ac:chgData name="Ma Zhaoyuan" userId="52f0bd0a97ec5d39" providerId="LiveId" clId="{5B3266A3-41E3-4F15-8DCC-7D3EC7A39AC5}" dt="2020-10-04T02:14:27.748" v="1459" actId="165"/>
          <ac:grpSpMkLst>
            <pc:docMk/>
            <pc:sldMk cId="1019894158" sldId="257"/>
            <ac:grpSpMk id="362" creationId="{6C30E391-A78C-4B9F-8467-2FA147A550FC}"/>
          </ac:grpSpMkLst>
        </pc:grpChg>
        <pc:grpChg chg="mod topLvl">
          <ac:chgData name="Ma Zhaoyuan" userId="52f0bd0a97ec5d39" providerId="LiveId" clId="{5B3266A3-41E3-4F15-8DCC-7D3EC7A39AC5}" dt="2020-10-04T02:14:27.748" v="1459" actId="165"/>
          <ac:grpSpMkLst>
            <pc:docMk/>
            <pc:sldMk cId="1019894158" sldId="257"/>
            <ac:grpSpMk id="363" creationId="{A53AF147-88BD-4BAA-8CC9-17B3AEA5C41B}"/>
          </ac:grpSpMkLst>
        </pc:grpChg>
        <pc:grpChg chg="mod topLvl">
          <ac:chgData name="Ma Zhaoyuan" userId="52f0bd0a97ec5d39" providerId="LiveId" clId="{5B3266A3-41E3-4F15-8DCC-7D3EC7A39AC5}" dt="2020-10-04T02:14:27.748" v="1459" actId="165"/>
          <ac:grpSpMkLst>
            <pc:docMk/>
            <pc:sldMk cId="1019894158" sldId="257"/>
            <ac:grpSpMk id="364" creationId="{3CCBFBB0-747F-465A-95E8-027EA35F4DF4}"/>
          </ac:grpSpMkLst>
        </pc:grpChg>
        <pc:grpChg chg="mod topLvl">
          <ac:chgData name="Ma Zhaoyuan" userId="52f0bd0a97ec5d39" providerId="LiveId" clId="{5B3266A3-41E3-4F15-8DCC-7D3EC7A39AC5}" dt="2020-10-04T02:14:27.748" v="1459" actId="165"/>
          <ac:grpSpMkLst>
            <pc:docMk/>
            <pc:sldMk cId="1019894158" sldId="257"/>
            <ac:grpSpMk id="365" creationId="{84FB7B9F-487E-452C-9208-3A0F765A131E}"/>
          </ac:grpSpMkLst>
        </pc:grpChg>
        <pc:grpChg chg="mod topLvl">
          <ac:chgData name="Ma Zhaoyuan" userId="52f0bd0a97ec5d39" providerId="LiveId" clId="{5B3266A3-41E3-4F15-8DCC-7D3EC7A39AC5}" dt="2020-10-04T02:14:36.048" v="1460" actId="164"/>
          <ac:grpSpMkLst>
            <pc:docMk/>
            <pc:sldMk cId="1019894158" sldId="257"/>
            <ac:grpSpMk id="366" creationId="{8F8289B3-0F13-4A83-9502-0BC45967ECAF}"/>
          </ac:grpSpMkLst>
        </pc:grpChg>
        <pc:grpChg chg="add mod">
          <ac:chgData name="Ma Zhaoyuan" userId="52f0bd0a97ec5d39" providerId="LiveId" clId="{5B3266A3-41E3-4F15-8DCC-7D3EC7A39AC5}" dt="2020-10-04T02:13:52.383" v="1452" actId="1038"/>
          <ac:grpSpMkLst>
            <pc:docMk/>
            <pc:sldMk cId="1019894158" sldId="257"/>
            <ac:grpSpMk id="465" creationId="{CB632197-8E87-4A98-9B44-48BC8889F883}"/>
          </ac:grpSpMkLst>
        </pc:grpChg>
        <pc:grpChg chg="add mod">
          <ac:chgData name="Ma Zhaoyuan" userId="52f0bd0a97ec5d39" providerId="LiveId" clId="{5B3266A3-41E3-4F15-8DCC-7D3EC7A39AC5}" dt="2020-10-04T02:14:08.242" v="1454" actId="1076"/>
          <ac:grpSpMkLst>
            <pc:docMk/>
            <pc:sldMk cId="1019894158" sldId="257"/>
            <ac:grpSpMk id="466" creationId="{F9AEB2F1-9B49-4F80-9A9B-902FE1D5767A}"/>
          </ac:grpSpMkLst>
        </pc:grpChg>
        <pc:grpChg chg="add mod">
          <ac:chgData name="Ma Zhaoyuan" userId="52f0bd0a97ec5d39" providerId="LiveId" clId="{5B3266A3-41E3-4F15-8DCC-7D3EC7A39AC5}" dt="2020-10-04T02:15:11.960" v="1470" actId="1076"/>
          <ac:grpSpMkLst>
            <pc:docMk/>
            <pc:sldMk cId="1019894158" sldId="257"/>
            <ac:grpSpMk id="467" creationId="{C3619E66-20E2-40B5-8579-17E38D632A7F}"/>
          </ac:grpSpMkLst>
        </pc:grpChg>
        <pc:grpChg chg="add mod">
          <ac:chgData name="Ma Zhaoyuan" userId="52f0bd0a97ec5d39" providerId="LiveId" clId="{5B3266A3-41E3-4F15-8DCC-7D3EC7A39AC5}" dt="2020-10-04T02:19:24.670" v="1487" actId="1076"/>
          <ac:grpSpMkLst>
            <pc:docMk/>
            <pc:sldMk cId="1019894158" sldId="257"/>
            <ac:grpSpMk id="468" creationId="{1BBD9818-507A-47A7-BFBA-3B265C11C2CC}"/>
          </ac:grpSpMkLst>
        </pc:grpChg>
        <pc:grpChg chg="add mod">
          <ac:chgData name="Ma Zhaoyuan" userId="52f0bd0a97ec5d39" providerId="LiveId" clId="{5B3266A3-41E3-4F15-8DCC-7D3EC7A39AC5}" dt="2020-10-04T02:15:19.068" v="1472" actId="164"/>
          <ac:grpSpMkLst>
            <pc:docMk/>
            <pc:sldMk cId="1019894158" sldId="257"/>
            <ac:grpSpMk id="469" creationId="{D776EF97-6C25-4474-9A7C-D300CA563180}"/>
          </ac:grpSpMkLst>
        </pc:grpChg>
        <pc:grpChg chg="add mod">
          <ac:chgData name="Ma Zhaoyuan" userId="52f0bd0a97ec5d39" providerId="LiveId" clId="{5B3266A3-41E3-4F15-8DCC-7D3EC7A39AC5}" dt="2020-10-04T02:15:34.033" v="1474" actId="1076"/>
          <ac:grpSpMkLst>
            <pc:docMk/>
            <pc:sldMk cId="1019894158" sldId="257"/>
            <ac:grpSpMk id="470" creationId="{B6AB7C91-B249-45CB-B165-3AE2C7D36D55}"/>
          </ac:grpSpMkLst>
        </pc:grpChg>
      </pc:sldChg>
      <pc:sldChg chg="addSp delSp modSp add">
        <pc:chgData name="Ma Zhaoyuan" userId="52f0bd0a97ec5d39" providerId="LiveId" clId="{5B3266A3-41E3-4F15-8DCC-7D3EC7A39AC5}" dt="2020-10-04T02:12:39.518" v="1384"/>
        <pc:sldMkLst>
          <pc:docMk/>
          <pc:sldMk cId="3591650445" sldId="258"/>
        </pc:sldMkLst>
        <pc:spChg chg="del">
          <ac:chgData name="Ma Zhaoyuan" userId="52f0bd0a97ec5d39" providerId="LiveId" clId="{5B3266A3-41E3-4F15-8DCC-7D3EC7A39AC5}" dt="2020-10-04T02:00:14.729" v="776" actId="478"/>
          <ac:spMkLst>
            <pc:docMk/>
            <pc:sldMk cId="3591650445" sldId="258"/>
            <ac:spMk id="2" creationId="{848C95BC-1D3E-477D-8938-C079AAE64295}"/>
          </ac:spMkLst>
        </pc:spChg>
        <pc:spChg chg="del">
          <ac:chgData name="Ma Zhaoyuan" userId="52f0bd0a97ec5d39" providerId="LiveId" clId="{5B3266A3-41E3-4F15-8DCC-7D3EC7A39AC5}" dt="2020-10-04T02:00:14.729" v="776" actId="478"/>
          <ac:spMkLst>
            <pc:docMk/>
            <pc:sldMk cId="3591650445" sldId="258"/>
            <ac:spMk id="3" creationId="{395ECAC5-0E83-461D-8762-2FB1AC2B2390}"/>
          </ac:spMkLst>
        </pc:spChg>
        <pc:spChg chg="add del mod">
          <ac:chgData name="Ma Zhaoyuan" userId="52f0bd0a97ec5d39" providerId="LiveId" clId="{5B3266A3-41E3-4F15-8DCC-7D3EC7A39AC5}" dt="2020-10-04T02:12:39.518" v="1384"/>
          <ac:spMkLst>
            <pc:docMk/>
            <pc:sldMk cId="3591650445" sldId="258"/>
            <ac:spMk id="4" creationId="{6396C124-570C-4228-93A9-BFC103AF570B}"/>
          </ac:spMkLst>
        </pc:spChg>
        <pc:spChg chg="mod">
          <ac:chgData name="Ma Zhaoyuan" userId="52f0bd0a97ec5d39" providerId="LiveId" clId="{5B3266A3-41E3-4F15-8DCC-7D3EC7A39AC5}" dt="2020-10-04T02:01:22.532" v="787" actId="1076"/>
          <ac:spMkLst>
            <pc:docMk/>
            <pc:sldMk cId="3591650445" sldId="258"/>
            <ac:spMk id="12" creationId="{14B57EAA-81B0-4F03-966A-A32907D52954}"/>
          </ac:spMkLst>
        </pc:spChg>
        <pc:spChg chg="mod">
          <ac:chgData name="Ma Zhaoyuan" userId="52f0bd0a97ec5d39" providerId="LiveId" clId="{5B3266A3-41E3-4F15-8DCC-7D3EC7A39AC5}" dt="2020-10-04T02:01:17.139" v="786" actId="1076"/>
          <ac:spMkLst>
            <pc:docMk/>
            <pc:sldMk cId="3591650445" sldId="258"/>
            <ac:spMk id="46" creationId="{E7388BE0-EA7A-4B5B-9B9D-8955C3C12CEB}"/>
          </ac:spMkLst>
        </pc:spChg>
        <pc:spChg chg="mod">
          <ac:chgData name="Ma Zhaoyuan" userId="52f0bd0a97ec5d39" providerId="LiveId" clId="{5B3266A3-41E3-4F15-8DCC-7D3EC7A39AC5}" dt="2020-10-04T02:06:40.313" v="954" actId="1035"/>
          <ac:spMkLst>
            <pc:docMk/>
            <pc:sldMk cId="3591650445" sldId="258"/>
            <ac:spMk id="72" creationId="{CF0A3BAE-BC8B-4E55-AAB6-E7AA9F06D4D1}"/>
          </ac:spMkLst>
        </pc:spChg>
        <pc:spChg chg="del">
          <ac:chgData name="Ma Zhaoyuan" userId="52f0bd0a97ec5d39" providerId="LiveId" clId="{5B3266A3-41E3-4F15-8DCC-7D3EC7A39AC5}" dt="2020-10-04T02:01:29.609" v="788" actId="478"/>
          <ac:spMkLst>
            <pc:docMk/>
            <pc:sldMk cId="3591650445" sldId="258"/>
            <ac:spMk id="74" creationId="{EE54EF59-4D39-4AC8-9636-379C0348EEEE}"/>
          </ac:spMkLst>
        </pc:spChg>
        <pc:spChg chg="mod">
          <ac:chgData name="Ma Zhaoyuan" userId="52f0bd0a97ec5d39" providerId="LiveId" clId="{5B3266A3-41E3-4F15-8DCC-7D3EC7A39AC5}" dt="2020-10-04T02:06:53.110" v="961" actId="14100"/>
          <ac:spMkLst>
            <pc:docMk/>
            <pc:sldMk cId="3591650445" sldId="258"/>
            <ac:spMk id="75" creationId="{A8E8BD99-A57D-4CBD-A87D-98599D9B0751}"/>
          </ac:spMkLst>
        </pc:spChg>
        <pc:spChg chg="mod">
          <ac:chgData name="Ma Zhaoyuan" userId="52f0bd0a97ec5d39" providerId="LiveId" clId="{5B3266A3-41E3-4F15-8DCC-7D3EC7A39AC5}" dt="2020-10-04T02:12:11.502" v="1365" actId="1035"/>
          <ac:spMkLst>
            <pc:docMk/>
            <pc:sldMk cId="3591650445" sldId="258"/>
            <ac:spMk id="76" creationId="{76D62F8A-BB51-4B97-9147-223E4975BCB2}"/>
          </ac:spMkLst>
        </pc:spChg>
        <pc:spChg chg="mod">
          <ac:chgData name="Ma Zhaoyuan" userId="52f0bd0a97ec5d39" providerId="LiveId" clId="{5B3266A3-41E3-4F15-8DCC-7D3EC7A39AC5}" dt="2020-10-04T02:12:22.157" v="1380" actId="1036"/>
          <ac:spMkLst>
            <pc:docMk/>
            <pc:sldMk cId="3591650445" sldId="258"/>
            <ac:spMk id="77" creationId="{94F4EDA4-45D5-4064-A582-DBC159B3B744}"/>
          </ac:spMkLst>
        </pc:spChg>
        <pc:spChg chg="mod ord">
          <ac:chgData name="Ma Zhaoyuan" userId="52f0bd0a97ec5d39" providerId="LiveId" clId="{5B3266A3-41E3-4F15-8DCC-7D3EC7A39AC5}" dt="2020-10-04T02:10:24.870" v="1185" actId="170"/>
          <ac:spMkLst>
            <pc:docMk/>
            <pc:sldMk cId="3591650445" sldId="258"/>
            <ac:spMk id="188" creationId="{09BCC1D6-D1FB-4D33-92A6-23B4F19C1BC9}"/>
          </ac:spMkLst>
        </pc:spChg>
        <pc:spChg chg="mod">
          <ac:chgData name="Ma Zhaoyuan" userId="52f0bd0a97ec5d39" providerId="LiveId" clId="{5B3266A3-41E3-4F15-8DCC-7D3EC7A39AC5}" dt="2020-10-04T02:11:11.727" v="1352"/>
          <ac:spMkLst>
            <pc:docMk/>
            <pc:sldMk cId="3591650445" sldId="258"/>
            <ac:spMk id="191" creationId="{75F0E1EC-7B76-45F8-9619-F462476EEA9A}"/>
          </ac:spMkLst>
        </pc:spChg>
        <pc:spChg chg="mod">
          <ac:chgData name="Ma Zhaoyuan" userId="52f0bd0a97ec5d39" providerId="LiveId" clId="{5B3266A3-41E3-4F15-8DCC-7D3EC7A39AC5}" dt="2020-10-04T02:12:16.574" v="1366" actId="1037"/>
          <ac:spMkLst>
            <pc:docMk/>
            <pc:sldMk cId="3591650445" sldId="258"/>
            <ac:spMk id="195" creationId="{274FE438-1274-4D20-9CC8-F40D839A13B6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198" creationId="{E34CBE65-3D85-4621-8C8B-D62C3A5F1B38}"/>
          </ac:spMkLst>
        </pc:spChg>
        <pc:spChg chg="mod">
          <ac:chgData name="Ma Zhaoyuan" userId="52f0bd0a97ec5d39" providerId="LiveId" clId="{5B3266A3-41E3-4F15-8DCC-7D3EC7A39AC5}" dt="2020-10-04T02:10:48.879" v="1299" actId="1037"/>
          <ac:spMkLst>
            <pc:docMk/>
            <pc:sldMk cId="3591650445" sldId="258"/>
            <ac:spMk id="199" creationId="{5F755EB7-E505-45CF-A4D9-CEE059B7CA35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0" creationId="{EC623C01-2F6C-4364-8F86-5F69EFFFF218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1" creationId="{012AD023-AE3D-4E80-B0B7-23561FDF6F96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2" creationId="{C0F18A90-97B2-4BBE-B191-3C8E57E7CAF8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3" creationId="{86332583-B5E4-4B96-B55E-AC7A26F34DEB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4" creationId="{771423DB-4F1B-4875-BB9A-51CDAD7F1693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5" creationId="{61346DD7-A864-4966-9171-85AD060A3737}"/>
          </ac:spMkLst>
        </pc:spChg>
        <pc:spChg chg="mod">
          <ac:chgData name="Ma Zhaoyuan" userId="52f0bd0a97ec5d39" providerId="LiveId" clId="{5B3266A3-41E3-4F15-8DCC-7D3EC7A39AC5}" dt="2020-10-04T02:10:52.543" v="1300" actId="1036"/>
          <ac:spMkLst>
            <pc:docMk/>
            <pc:sldMk cId="3591650445" sldId="258"/>
            <ac:spMk id="206" creationId="{324656A4-7112-4B39-9B36-0BC2BB556A17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7" creationId="{ECB780EF-7002-4040-9824-C2046CBA8BFD}"/>
          </ac:spMkLst>
        </pc:spChg>
        <pc:spChg chg="mod">
          <ac:chgData name="Ma Zhaoyuan" userId="52f0bd0a97ec5d39" providerId="LiveId" clId="{5B3266A3-41E3-4F15-8DCC-7D3EC7A39AC5}" dt="2020-10-04T02:10:38.447" v="1244" actId="1037"/>
          <ac:spMkLst>
            <pc:docMk/>
            <pc:sldMk cId="3591650445" sldId="258"/>
            <ac:spMk id="208" creationId="{5F384548-658A-4167-8E04-CDC119A79BA8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09" creationId="{EBD9B3C0-0FD1-4CF8-804E-1490945125FA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10" creationId="{73AC2502-C2EE-4B9A-8808-EE91D62E33E3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11" creationId="{4B8336A4-82C2-49B1-A94D-8A108738017D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12" creationId="{6D5721AB-2E63-4700-AA67-83C5DB2DB672}"/>
          </ac:spMkLst>
        </pc:spChg>
        <pc:spChg chg="mod">
          <ac:chgData name="Ma Zhaoyuan" userId="52f0bd0a97ec5d39" providerId="LiveId" clId="{5B3266A3-41E3-4F15-8DCC-7D3EC7A39AC5}" dt="2020-10-04T02:09:22.014" v="1110" actId="1037"/>
          <ac:spMkLst>
            <pc:docMk/>
            <pc:sldMk cId="3591650445" sldId="258"/>
            <ac:spMk id="213" creationId="{53BFDEBE-E5E9-46AE-9C0F-1ECD3DA97A47}"/>
          </ac:spMkLst>
        </pc:spChg>
        <pc:spChg chg="add del">
          <ac:chgData name="Ma Zhaoyuan" userId="52f0bd0a97ec5d39" providerId="LiveId" clId="{5B3266A3-41E3-4F15-8DCC-7D3EC7A39AC5}" dt="2020-10-04T02:07:15.260" v="1053"/>
          <ac:spMkLst>
            <pc:docMk/>
            <pc:sldMk cId="3591650445" sldId="258"/>
            <ac:spMk id="214" creationId="{925AA39A-9C04-4945-9F88-F0D336347767}"/>
          </ac:spMkLst>
        </pc:spChg>
        <pc:spChg chg="add mod">
          <ac:chgData name="Ma Zhaoyuan" userId="52f0bd0a97ec5d39" providerId="LiveId" clId="{5B3266A3-41E3-4F15-8DCC-7D3EC7A39AC5}" dt="2020-10-04T02:12:34.746" v="1383" actId="164"/>
          <ac:spMkLst>
            <pc:docMk/>
            <pc:sldMk cId="3591650445" sldId="258"/>
            <ac:spMk id="215" creationId="{DF5F2831-9A04-4582-8CB6-0B3145080DC0}"/>
          </ac:spMkLst>
        </pc:spChg>
        <pc:spChg chg="add mod">
          <ac:chgData name="Ma Zhaoyuan" userId="52f0bd0a97ec5d39" providerId="LiveId" clId="{5B3266A3-41E3-4F15-8DCC-7D3EC7A39AC5}" dt="2020-10-04T02:12:34.746" v="1383" actId="164"/>
          <ac:spMkLst>
            <pc:docMk/>
            <pc:sldMk cId="3591650445" sldId="258"/>
            <ac:spMk id="216" creationId="{595D60CE-1E17-4C60-81BE-3F028ED856C8}"/>
          </ac:spMkLst>
        </pc:spChg>
        <pc:grpChg chg="add mod">
          <ac:chgData name="Ma Zhaoyuan" userId="52f0bd0a97ec5d39" providerId="LiveId" clId="{5B3266A3-41E3-4F15-8DCC-7D3EC7A39AC5}" dt="2020-10-04T02:12:34.746" v="1383" actId="164"/>
          <ac:grpSpMkLst>
            <pc:docMk/>
            <pc:sldMk cId="3591650445" sldId="258"/>
            <ac:grpSpMk id="5" creationId="{0F6054DF-5CEC-4196-8EC5-82477102AD39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9" creationId="{113FE469-41D1-4144-8931-4266F0BB0D74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3" creationId="{2E556E4B-4ED8-40D4-A409-880C7B5C30AE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4" creationId="{83515D44-F5FB-4AC6-AF80-2E0F8A171CE6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5" creationId="{AD7471B7-ABF9-4B8B-BA0E-8E3F1C80640C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21" creationId="{B8BF7E44-B417-4326-B9C8-87D451BD596E}"/>
          </ac:grpSpMkLst>
        </pc:grpChg>
        <pc:grpChg chg="add mod">
          <ac:chgData name="Ma Zhaoyuan" userId="52f0bd0a97ec5d39" providerId="LiveId" clId="{5B3266A3-41E3-4F15-8DCC-7D3EC7A39AC5}" dt="2020-10-04T02:12:34.746" v="1383" actId="164"/>
          <ac:grpSpMkLst>
            <pc:docMk/>
            <pc:sldMk cId="3591650445" sldId="258"/>
            <ac:grpSpMk id="41" creationId="{30AB4890-93D6-4AD9-AF6E-F46AC4DDF7DB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45" creationId="{CF857F82-F4FB-4F50-9D73-4262286559A2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47" creationId="{3E91E4DB-F69F-4C24-B482-C54F6B645B96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48" creationId="{27A96FC6-9DFA-4E13-AE8E-A1D9961495B0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49" creationId="{CF54CAC1-D09B-4CB2-A6C4-9315BC37A4C6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52" creationId="{679F7DC4-6CD3-44D0-B6E3-E0584B1BB2F5}"/>
          </ac:grpSpMkLst>
        </pc:grpChg>
        <pc:grpChg chg="add mod">
          <ac:chgData name="Ma Zhaoyuan" userId="52f0bd0a97ec5d39" providerId="LiveId" clId="{5B3266A3-41E3-4F15-8DCC-7D3EC7A39AC5}" dt="2020-10-04T02:12:34.746" v="1383" actId="164"/>
          <ac:grpSpMkLst>
            <pc:docMk/>
            <pc:sldMk cId="3591650445" sldId="258"/>
            <ac:grpSpMk id="69" creationId="{01E86738-2CFE-40CC-ABB1-E8A3C13B02B5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73" creationId="{D2BEBD6A-499E-4C07-825A-1164FB3FA332}"/>
          </ac:grpSpMkLst>
        </pc:grpChg>
        <pc:grpChg chg="add del mod">
          <ac:chgData name="Ma Zhaoyuan" userId="52f0bd0a97ec5d39" providerId="LiveId" clId="{5B3266A3-41E3-4F15-8DCC-7D3EC7A39AC5}" dt="2020-10-04T02:01:46.410" v="820"/>
          <ac:grpSpMkLst>
            <pc:docMk/>
            <pc:sldMk cId="3591650445" sldId="258"/>
            <ac:grpSpMk id="78" creationId="{821D45A6-5598-4B17-A96D-3D2E59BEC913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82" creationId="{EFF73A8B-1AA0-4264-9B95-1695902C2922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86" creationId="{44ACF6E4-3693-4777-99BB-7DE480F2FCDA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87" creationId="{37E2885A-E3C2-4D24-9B46-1331CCE06D0D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88" creationId="{F9A0C9D4-9BB2-485E-B7B1-DC3D6154865B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94" creationId="{EE6987FD-55E1-4DE2-A463-4A5076388BFD}"/>
          </ac:grpSpMkLst>
        </pc:grpChg>
        <pc:grpChg chg="add del mod">
          <ac:chgData name="Ma Zhaoyuan" userId="52f0bd0a97ec5d39" providerId="LiveId" clId="{5B3266A3-41E3-4F15-8DCC-7D3EC7A39AC5}" dt="2020-10-04T02:01:46.410" v="820"/>
          <ac:grpSpMkLst>
            <pc:docMk/>
            <pc:sldMk cId="3591650445" sldId="258"/>
            <ac:grpSpMk id="114" creationId="{C6F90E05-D6BA-4099-9BC6-0A06FCD51009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18" creationId="{80E6435C-A78D-4F20-9E5A-E1BE3828DFC4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20" creationId="{73AA88A9-6FAE-4FB7-B143-D0D6ECEA24DE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21" creationId="{4FB53524-5B7A-4A80-B511-660C950101F9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22" creationId="{B2093CC3-3E37-447D-A1AC-2D2ED575B597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25" creationId="{2E7C2755-38CF-42C2-BFF0-E3050E183150}"/>
          </ac:grpSpMkLst>
        </pc:grpChg>
        <pc:grpChg chg="add del mod">
          <ac:chgData name="Ma Zhaoyuan" userId="52f0bd0a97ec5d39" providerId="LiveId" clId="{5B3266A3-41E3-4F15-8DCC-7D3EC7A39AC5}" dt="2020-10-04T02:01:46.410" v="820"/>
          <ac:grpSpMkLst>
            <pc:docMk/>
            <pc:sldMk cId="3591650445" sldId="258"/>
            <ac:grpSpMk id="142" creationId="{9F661830-BC37-4ADE-9169-C8B7891AB292}"/>
          </ac:grpSpMkLst>
        </pc:grpChg>
        <pc:grpChg chg="mod">
          <ac:chgData name="Ma Zhaoyuan" userId="52f0bd0a97ec5d39" providerId="LiveId" clId="{5B3266A3-41E3-4F15-8DCC-7D3EC7A39AC5}" dt="2020-10-04T02:01:45.102" v="819"/>
          <ac:grpSpMkLst>
            <pc:docMk/>
            <pc:sldMk cId="3591650445" sldId="258"/>
            <ac:grpSpMk id="146" creationId="{30179AE1-584E-4DF0-964B-866EB208AAEE}"/>
          </ac:grpSpMkLst>
        </pc:grpChg>
        <pc:grpChg chg="add del mod">
          <ac:chgData name="Ma Zhaoyuan" userId="52f0bd0a97ec5d39" providerId="LiveId" clId="{5B3266A3-41E3-4F15-8DCC-7D3EC7A39AC5}" dt="2020-10-04T02:03:59.194" v="826" actId="478"/>
          <ac:grpSpMkLst>
            <pc:docMk/>
            <pc:sldMk cId="3591650445" sldId="258"/>
            <ac:grpSpMk id="150" creationId="{D1BA208D-05D0-4410-A058-1781E74FC189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54" creationId="{AB6F2074-212B-48EF-82E1-541C8A4B925C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58" creationId="{04F7FCFD-BB24-4249-9F66-8E0A02050CF4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59" creationId="{5F059CC5-32D4-475D-8F6D-A6797EE6FC29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60" creationId="{D69EEE6B-9D84-4152-AF2A-9C73DC7D51D1}"/>
          </ac:grpSpMkLst>
        </pc:grpChg>
        <pc:grpChg chg="mod">
          <ac:chgData name="Ma Zhaoyuan" userId="52f0bd0a97ec5d39" providerId="LiveId" clId="{5B3266A3-41E3-4F15-8DCC-7D3EC7A39AC5}" dt="2020-10-04T02:03:41.470" v="823"/>
          <ac:grpSpMkLst>
            <pc:docMk/>
            <pc:sldMk cId="3591650445" sldId="258"/>
            <ac:grpSpMk id="166" creationId="{362B956E-0B7F-4227-9803-A7F41274A663}"/>
          </ac:grpSpMkLst>
        </pc:grpChg>
        <pc:grpChg chg="add mod">
          <ac:chgData name="Ma Zhaoyuan" userId="52f0bd0a97ec5d39" providerId="LiveId" clId="{5B3266A3-41E3-4F15-8DCC-7D3EC7A39AC5}" dt="2020-10-04T02:12:34.746" v="1383" actId="164"/>
          <ac:grpSpMkLst>
            <pc:docMk/>
            <pc:sldMk cId="3591650445" sldId="258"/>
            <ac:grpSpMk id="186" creationId="{02F323E5-24F9-42CA-946A-B77E9C3A956F}"/>
          </ac:grpSpMkLst>
        </pc:grpChg>
        <pc:grpChg chg="mod">
          <ac:chgData name="Ma Zhaoyuan" userId="52f0bd0a97ec5d39" providerId="LiveId" clId="{5B3266A3-41E3-4F15-8DCC-7D3EC7A39AC5}" dt="2020-10-04T02:04:03.021" v="827"/>
          <ac:grpSpMkLst>
            <pc:docMk/>
            <pc:sldMk cId="3591650445" sldId="258"/>
            <ac:grpSpMk id="190" creationId="{8ED5132F-3A48-44A7-8602-F9525EF1E437}"/>
          </ac:grpSpMkLst>
        </pc:grpChg>
        <pc:grpChg chg="mod">
          <ac:chgData name="Ma Zhaoyuan" userId="52f0bd0a97ec5d39" providerId="LiveId" clId="{5B3266A3-41E3-4F15-8DCC-7D3EC7A39AC5}" dt="2020-10-04T02:04:03.021" v="827"/>
          <ac:grpSpMkLst>
            <pc:docMk/>
            <pc:sldMk cId="3591650445" sldId="258"/>
            <ac:grpSpMk id="192" creationId="{27EAED78-709D-4687-865A-403674FFA008}"/>
          </ac:grpSpMkLst>
        </pc:grpChg>
        <pc:grpChg chg="mod">
          <ac:chgData name="Ma Zhaoyuan" userId="52f0bd0a97ec5d39" providerId="LiveId" clId="{5B3266A3-41E3-4F15-8DCC-7D3EC7A39AC5}" dt="2020-10-04T02:04:03.021" v="827"/>
          <ac:grpSpMkLst>
            <pc:docMk/>
            <pc:sldMk cId="3591650445" sldId="258"/>
            <ac:grpSpMk id="193" creationId="{6494362E-7BAF-47B1-85F6-248ED96FA764}"/>
          </ac:grpSpMkLst>
        </pc:grpChg>
        <pc:grpChg chg="mod">
          <ac:chgData name="Ma Zhaoyuan" userId="52f0bd0a97ec5d39" providerId="LiveId" clId="{5B3266A3-41E3-4F15-8DCC-7D3EC7A39AC5}" dt="2020-10-04T02:04:03.021" v="827"/>
          <ac:grpSpMkLst>
            <pc:docMk/>
            <pc:sldMk cId="3591650445" sldId="258"/>
            <ac:grpSpMk id="194" creationId="{90A14EE0-9354-4474-AA00-206E1F9BABED}"/>
          </ac:grpSpMkLst>
        </pc:grpChg>
        <pc:grpChg chg="mod">
          <ac:chgData name="Ma Zhaoyuan" userId="52f0bd0a97ec5d39" providerId="LiveId" clId="{5B3266A3-41E3-4F15-8DCC-7D3EC7A39AC5}" dt="2020-10-04T02:04:03.021" v="827"/>
          <ac:grpSpMkLst>
            <pc:docMk/>
            <pc:sldMk cId="3591650445" sldId="258"/>
            <ac:grpSpMk id="197" creationId="{23D96511-2F0C-4445-8915-D30748258D55}"/>
          </ac:grpSpMkLst>
        </pc:grpChg>
        <pc:grpChg chg="add del mod">
          <ac:chgData name="Ma Zhaoyuan" userId="52f0bd0a97ec5d39" providerId="LiveId" clId="{5B3266A3-41E3-4F15-8DCC-7D3EC7A39AC5}" dt="2020-10-04T02:12:39.518" v="1384"/>
          <ac:grpSpMkLst>
            <pc:docMk/>
            <pc:sldMk cId="3591650445" sldId="258"/>
            <ac:grpSpMk id="217" creationId="{F7DD8167-8B42-4171-8AC3-B17564C552EB}"/>
          </ac:grpSpMkLst>
        </pc:grpChg>
      </pc:sldChg>
      <pc:sldMasterChg chg="modSp modSldLayout">
        <pc:chgData name="Ma Zhaoyuan" userId="52f0bd0a97ec5d39" providerId="LiveId" clId="{5B3266A3-41E3-4F15-8DCC-7D3EC7A39AC5}" dt="2020-10-04T02:03:41.470" v="823"/>
        <pc:sldMasterMkLst>
          <pc:docMk/>
          <pc:sldMasterMk cId="3950123515" sldId="2147483660"/>
        </pc:sldMasterMkLst>
        <pc:spChg chg="mod">
          <ac:chgData name="Ma Zhaoyuan" userId="52f0bd0a97ec5d39" providerId="LiveId" clId="{5B3266A3-41E3-4F15-8DCC-7D3EC7A39AC5}" dt="2020-10-04T02:03:41.470" v="823"/>
          <ac:spMkLst>
            <pc:docMk/>
            <pc:sldMasterMk cId="3950123515" sldId="2147483660"/>
            <ac:spMk id="2" creationId="{00000000-0000-0000-0000-000000000000}"/>
          </ac:spMkLst>
        </pc:spChg>
        <pc:spChg chg="mod">
          <ac:chgData name="Ma Zhaoyuan" userId="52f0bd0a97ec5d39" providerId="LiveId" clId="{5B3266A3-41E3-4F15-8DCC-7D3EC7A39AC5}" dt="2020-10-04T02:03:41.470" v="823"/>
          <ac:spMkLst>
            <pc:docMk/>
            <pc:sldMasterMk cId="3950123515" sldId="2147483660"/>
            <ac:spMk id="3" creationId="{00000000-0000-0000-0000-000000000000}"/>
          </ac:spMkLst>
        </pc:spChg>
        <pc:spChg chg="mod">
          <ac:chgData name="Ma Zhaoyuan" userId="52f0bd0a97ec5d39" providerId="LiveId" clId="{5B3266A3-41E3-4F15-8DCC-7D3EC7A39AC5}" dt="2020-10-04T02:03:41.470" v="823"/>
          <ac:spMkLst>
            <pc:docMk/>
            <pc:sldMasterMk cId="3950123515" sldId="2147483660"/>
            <ac:spMk id="4" creationId="{00000000-0000-0000-0000-000000000000}"/>
          </ac:spMkLst>
        </pc:spChg>
        <pc:spChg chg="mod">
          <ac:chgData name="Ma Zhaoyuan" userId="52f0bd0a97ec5d39" providerId="LiveId" clId="{5B3266A3-41E3-4F15-8DCC-7D3EC7A39AC5}" dt="2020-10-04T02:03:41.470" v="823"/>
          <ac:spMkLst>
            <pc:docMk/>
            <pc:sldMasterMk cId="3950123515" sldId="2147483660"/>
            <ac:spMk id="5" creationId="{00000000-0000-0000-0000-000000000000}"/>
          </ac:spMkLst>
        </pc:spChg>
        <pc:spChg chg="mod">
          <ac:chgData name="Ma Zhaoyuan" userId="52f0bd0a97ec5d39" providerId="LiveId" clId="{5B3266A3-41E3-4F15-8DCC-7D3EC7A39AC5}" dt="2020-10-04T02:03:41.470" v="823"/>
          <ac:spMkLst>
            <pc:docMk/>
            <pc:sldMasterMk cId="3950123515" sldId="2147483660"/>
            <ac:spMk id="6" creationId="{00000000-0000-0000-0000-000000000000}"/>
          </ac:spMkLst>
        </pc:sp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4256642007" sldId="2147483661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4256642007" sldId="2147483661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4256642007" sldId="2147483661"/>
              <ac:spMk id="3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3245920597" sldId="2147483663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3245920597" sldId="2147483663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3245920597" sldId="2147483663"/>
              <ac:spMk id="3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2475666553" sldId="2147483664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475666553" sldId="2147483664"/>
              <ac:spMk id="3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475666553" sldId="2147483664"/>
              <ac:spMk id="4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1621093584" sldId="2147483665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621093584" sldId="2147483665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621093584" sldId="2147483665"/>
              <ac:spMk id="3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621093584" sldId="2147483665"/>
              <ac:spMk id="4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621093584" sldId="2147483665"/>
              <ac:spMk id="5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621093584" sldId="2147483665"/>
              <ac:spMk id="6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2930951135" sldId="2147483668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930951135" sldId="2147483668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930951135" sldId="2147483668"/>
              <ac:spMk id="3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930951135" sldId="2147483668"/>
              <ac:spMk id="4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1536757248" sldId="2147483669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536757248" sldId="2147483669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536757248" sldId="2147483669"/>
              <ac:spMk id="3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1536757248" sldId="2147483669"/>
              <ac:spMk id="4" creationId="{00000000-0000-0000-0000-000000000000}"/>
            </ac:spMkLst>
          </pc:spChg>
        </pc:sldLayoutChg>
        <pc:sldLayoutChg chg="modSp">
          <pc:chgData name="Ma Zhaoyuan" userId="52f0bd0a97ec5d39" providerId="LiveId" clId="{5B3266A3-41E3-4F15-8DCC-7D3EC7A39AC5}" dt="2020-10-04T02:03:41.470" v="823"/>
          <pc:sldLayoutMkLst>
            <pc:docMk/>
            <pc:sldMasterMk cId="3950123515" sldId="2147483660"/>
            <pc:sldLayoutMk cId="2865900457" sldId="2147483671"/>
          </pc:sldLayoutMkLst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865900457" sldId="2147483671"/>
              <ac:spMk id="2" creationId="{00000000-0000-0000-0000-000000000000}"/>
            </ac:spMkLst>
          </pc:spChg>
          <pc:spChg chg="mod">
            <ac:chgData name="Ma Zhaoyuan" userId="52f0bd0a97ec5d39" providerId="LiveId" clId="{5B3266A3-41E3-4F15-8DCC-7D3EC7A39AC5}" dt="2020-10-04T02:03:41.470" v="823"/>
            <ac:spMkLst>
              <pc:docMk/>
              <pc:sldMasterMk cId="3950123515" sldId="2147483660"/>
              <pc:sldLayoutMk cId="286590045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B90D-2799-43B3-A6CF-7FD85F89DF6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9AF7-F36C-4ADB-B493-AF12F6FF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9AF7-F36C-4ADB-B493-AF12F6FF54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E1B1-61AD-4EF1-919C-573DF059EB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5132-1FB9-4EB9-B0C9-B10A427F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C0FE4E0-D26E-497B-A232-B7EB8212271E}"/>
              </a:ext>
            </a:extLst>
          </p:cNvPr>
          <p:cNvSpPr txBox="1"/>
          <p:nvPr/>
        </p:nvSpPr>
        <p:spPr>
          <a:xfrm>
            <a:off x="903458" y="2103435"/>
            <a:ext cx="1109864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1D, 1D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61759-0CBC-4D3C-A460-3E2566A2C545}"/>
              </a:ext>
            </a:extLst>
          </p:cNvPr>
          <p:cNvSpPr txBox="1"/>
          <p:nvPr/>
        </p:nvSpPr>
        <p:spPr>
          <a:xfrm>
            <a:off x="1268107" y="709443"/>
            <a:ext cx="1873077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Grid, block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892B25-5DA2-44B5-9FA9-DE41BF6F67C6}"/>
              </a:ext>
            </a:extLst>
          </p:cNvPr>
          <p:cNvSpPr txBox="1"/>
          <p:nvPr/>
        </p:nvSpPr>
        <p:spPr>
          <a:xfrm>
            <a:off x="895040" y="3373386"/>
            <a:ext cx="1109864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1D, 2D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5D099-870F-4D15-B31D-A46CE6399FD0}"/>
              </a:ext>
            </a:extLst>
          </p:cNvPr>
          <p:cNvGrpSpPr/>
          <p:nvPr/>
        </p:nvGrpSpPr>
        <p:grpSpPr>
          <a:xfrm>
            <a:off x="3534143" y="2274778"/>
            <a:ext cx="2290193" cy="352338"/>
            <a:chOff x="486561" y="1090567"/>
            <a:chExt cx="2181136" cy="33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ECDBC-6976-4E86-AF2C-F8A3C83479C9}"/>
                </a:ext>
              </a:extLst>
            </p:cNvPr>
            <p:cNvSpPr/>
            <p:nvPr/>
          </p:nvSpPr>
          <p:spPr>
            <a:xfrm>
              <a:off x="486561" y="1090568"/>
              <a:ext cx="545284" cy="335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thread</a:t>
              </a:r>
            </a:p>
            <a:p>
              <a:pPr algn="ctr"/>
              <a:r>
                <a:rPr lang="en-US" sz="840" dirty="0"/>
                <a:t>Idx.x=0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2317CC-9A59-4014-A724-D2E07C9221C9}"/>
                </a:ext>
              </a:extLst>
            </p:cNvPr>
            <p:cNvSpPr/>
            <p:nvPr/>
          </p:nvSpPr>
          <p:spPr>
            <a:xfrm>
              <a:off x="1031845" y="1090568"/>
              <a:ext cx="545284" cy="335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thread</a:t>
              </a:r>
            </a:p>
            <a:p>
              <a:pPr algn="ctr"/>
              <a:r>
                <a:rPr lang="en-US" sz="840" dirty="0"/>
                <a:t>Idx.x=1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2B2216-6555-4853-BF41-20C48B5F3DFE}"/>
                </a:ext>
              </a:extLst>
            </p:cNvPr>
            <p:cNvSpPr/>
            <p:nvPr/>
          </p:nvSpPr>
          <p:spPr>
            <a:xfrm>
              <a:off x="1577129" y="1090567"/>
              <a:ext cx="545284" cy="335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41BE4-2A19-4AB9-8510-F91C7055A333}"/>
                </a:ext>
              </a:extLst>
            </p:cNvPr>
            <p:cNvSpPr/>
            <p:nvPr/>
          </p:nvSpPr>
          <p:spPr>
            <a:xfrm>
              <a:off x="2122413" y="1090567"/>
              <a:ext cx="545284" cy="335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thread</a:t>
              </a:r>
            </a:p>
            <a:p>
              <a:pPr algn="ctr"/>
              <a:r>
                <a:rPr lang="en-US" sz="840" dirty="0"/>
                <a:t>Idx.x=n</a:t>
              </a:r>
            </a:p>
          </p:txBody>
        </p:sp>
      </p:grpSp>
      <p:sp>
        <p:nvSpPr>
          <p:cNvPr id="45" name="Right Brace 44">
            <a:extLst>
              <a:ext uri="{FF2B5EF4-FFF2-40B4-BE49-F238E27FC236}">
                <a16:creationId xmlns:a16="http://schemas.microsoft.com/office/drawing/2014/main" id="{4E3B3443-5CFD-4D95-8672-172B9EEB0F6C}"/>
              </a:ext>
            </a:extLst>
          </p:cNvPr>
          <p:cNvSpPr/>
          <p:nvPr/>
        </p:nvSpPr>
        <p:spPr>
          <a:xfrm rot="16200000">
            <a:off x="4618795" y="977588"/>
            <a:ext cx="120892" cy="2290196"/>
          </a:xfrm>
          <a:prstGeom prst="rightBrace">
            <a:avLst>
              <a:gd name="adj1" fmla="val 683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97782-C35E-4CD7-A4F6-64543AD80668}"/>
              </a:ext>
            </a:extLst>
          </p:cNvPr>
          <p:cNvSpPr txBox="1"/>
          <p:nvPr/>
        </p:nvSpPr>
        <p:spPr>
          <a:xfrm>
            <a:off x="4265242" y="1773518"/>
            <a:ext cx="1109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blockDim.x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11A87A-9F08-4A1B-A7A8-3385B2030136}"/>
              </a:ext>
            </a:extLst>
          </p:cNvPr>
          <p:cNvSpPr txBox="1"/>
          <p:nvPr/>
        </p:nvSpPr>
        <p:spPr>
          <a:xfrm>
            <a:off x="3421465" y="2594430"/>
            <a:ext cx="1109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blockIdx.x=0</a:t>
            </a:r>
            <a:endParaRPr lang="en-US" sz="1050" dirty="0"/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CB632197-8E87-4A98-9B44-48BC8889F883}"/>
              </a:ext>
            </a:extLst>
          </p:cNvPr>
          <p:cNvGrpSpPr/>
          <p:nvPr/>
        </p:nvGrpSpPr>
        <p:grpSpPr>
          <a:xfrm>
            <a:off x="13188007" y="2274775"/>
            <a:ext cx="2353508" cy="569385"/>
            <a:chOff x="11714807" y="2274775"/>
            <a:chExt cx="2353508" cy="56938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ECF2D-75CB-404A-8F49-E592929F1C5D}"/>
                </a:ext>
              </a:extLst>
            </p:cNvPr>
            <p:cNvGrpSpPr/>
            <p:nvPr/>
          </p:nvGrpSpPr>
          <p:grpSpPr>
            <a:xfrm>
              <a:off x="11778122" y="2274775"/>
              <a:ext cx="2290193" cy="352338"/>
              <a:chOff x="486561" y="1090567"/>
              <a:chExt cx="2181136" cy="33556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B34D14-DFBB-4EF6-870A-37E86DA99317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C1E881-0316-4D82-B6D9-C502B5F91EA7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8230EB-B88F-4FED-B3CF-02C4F24227AD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b="1" dirty="0">
                    <a:solidFill>
                      <a:srgbClr val="C00000"/>
                    </a:solidFill>
                  </a:rPr>
                  <a:t>thread</a:t>
                </a:r>
              </a:p>
              <a:p>
                <a:pPr algn="ctr"/>
                <a:r>
                  <a:rPr lang="en-US" sz="840" b="1" dirty="0">
                    <a:solidFill>
                      <a:srgbClr val="C00000"/>
                    </a:solidFill>
                  </a:rPr>
                  <a:t>Idx.x=i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68A3E7-1661-41E1-8644-27F69A15D6A8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C3586-9E7E-4311-979D-85A1EA5624DD}"/>
                </a:ext>
              </a:extLst>
            </p:cNvPr>
            <p:cNvSpPr txBox="1"/>
            <p:nvPr/>
          </p:nvSpPr>
          <p:spPr>
            <a:xfrm>
              <a:off x="11714807" y="2590244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C00000"/>
                  </a:solidFill>
                </a:rPr>
                <a:t>blockIdx.x</a:t>
              </a:r>
              <a:r>
                <a:rPr lang="en-US" altLang="zh-CN" sz="1050" b="1" dirty="0">
                  <a:solidFill>
                    <a:srgbClr val="C00000"/>
                  </a:solidFill>
                </a:rPr>
                <a:t>=j</a:t>
              </a:r>
              <a:endParaRPr lang="en-US" sz="105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C3619E66-20E2-40B5-8579-17E38D632A7F}"/>
              </a:ext>
            </a:extLst>
          </p:cNvPr>
          <p:cNvGrpSpPr/>
          <p:nvPr/>
        </p:nvGrpSpPr>
        <p:grpSpPr>
          <a:xfrm>
            <a:off x="7052519" y="1722390"/>
            <a:ext cx="2346531" cy="1070643"/>
            <a:chOff x="6183464" y="1773518"/>
            <a:chExt cx="2346531" cy="107064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2FCAC5-1E4C-4D89-9851-247EC384A716}"/>
                </a:ext>
              </a:extLst>
            </p:cNvPr>
            <p:cNvGrpSpPr/>
            <p:nvPr/>
          </p:nvGrpSpPr>
          <p:grpSpPr>
            <a:xfrm>
              <a:off x="6239802" y="2274777"/>
              <a:ext cx="2290193" cy="352338"/>
              <a:chOff x="486561" y="1090567"/>
              <a:chExt cx="2181136" cy="33556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4D57B7-EDD9-4A7D-8F04-232704EBCBC9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83D730-3FD0-4F7B-8B3F-E9C3BEFFB05E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8B759B-214B-489C-8376-90C2EB9DBC56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1CC702-CE19-4A5C-8C24-E67136516363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Idx.x=n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096BA4-0F20-453C-B573-CA6519C9986D}"/>
                </a:ext>
              </a:extLst>
            </p:cNvPr>
            <p:cNvSpPr txBox="1"/>
            <p:nvPr/>
          </p:nvSpPr>
          <p:spPr>
            <a:xfrm>
              <a:off x="6183464" y="2590245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blockIdx.x=1</a:t>
              </a:r>
              <a:endParaRPr lang="en-US" sz="1050" dirty="0"/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812E1EE4-97C8-4F9F-92F9-82F3B47B6905}"/>
                </a:ext>
              </a:extLst>
            </p:cNvPr>
            <p:cNvSpPr/>
            <p:nvPr/>
          </p:nvSpPr>
          <p:spPr>
            <a:xfrm rot="16200000">
              <a:off x="7324451" y="977588"/>
              <a:ext cx="120892" cy="2290196"/>
            </a:xfrm>
            <a:prstGeom prst="rightBrace">
              <a:avLst>
                <a:gd name="adj1" fmla="val 6833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7B6018B-8592-4316-B03F-A58CADDDCA33}"/>
                </a:ext>
              </a:extLst>
            </p:cNvPr>
            <p:cNvSpPr txBox="1"/>
            <p:nvPr/>
          </p:nvSpPr>
          <p:spPr>
            <a:xfrm>
              <a:off x="6970898" y="1773518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blockDim.x</a:t>
              </a:r>
              <a:endParaRPr lang="en-US" sz="1050" dirty="0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9AEB2F1-9B49-4F80-9A9B-902FE1D5767A}"/>
              </a:ext>
            </a:extLst>
          </p:cNvPr>
          <p:cNvGrpSpPr/>
          <p:nvPr/>
        </p:nvGrpSpPr>
        <p:grpSpPr>
          <a:xfrm>
            <a:off x="9757862" y="1773518"/>
            <a:ext cx="2290199" cy="853600"/>
            <a:chOff x="8945456" y="1773513"/>
            <a:chExt cx="2290199" cy="853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8EEEA8-1D97-4175-A8F1-3779D8CF371F}"/>
                </a:ext>
              </a:extLst>
            </p:cNvPr>
            <p:cNvSpPr/>
            <p:nvPr/>
          </p:nvSpPr>
          <p:spPr>
            <a:xfrm>
              <a:off x="8945462" y="2274776"/>
              <a:ext cx="2290193" cy="352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8FFCA28D-54CF-4823-93D2-127D81123FBA}"/>
                </a:ext>
              </a:extLst>
            </p:cNvPr>
            <p:cNvSpPr/>
            <p:nvPr/>
          </p:nvSpPr>
          <p:spPr>
            <a:xfrm rot="16200000">
              <a:off x="10030108" y="977583"/>
              <a:ext cx="120892" cy="2290196"/>
            </a:xfrm>
            <a:prstGeom prst="rightBrace">
              <a:avLst>
                <a:gd name="adj1" fmla="val 6833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AA5FFDC-AC88-4AF0-BCD8-A4B9E467F6F4}"/>
                </a:ext>
              </a:extLst>
            </p:cNvPr>
            <p:cNvSpPr txBox="1"/>
            <p:nvPr/>
          </p:nvSpPr>
          <p:spPr>
            <a:xfrm>
              <a:off x="9676555" y="1773513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blockDim.x</a:t>
              </a:r>
              <a:endParaRPr lang="en-US" sz="1050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132B0BA-9339-4D24-89E7-981788F784EB}"/>
              </a:ext>
            </a:extLst>
          </p:cNvPr>
          <p:cNvGrpSpPr/>
          <p:nvPr/>
        </p:nvGrpSpPr>
        <p:grpSpPr>
          <a:xfrm>
            <a:off x="9757862" y="3006395"/>
            <a:ext cx="2290196" cy="1927142"/>
            <a:chOff x="5472260" y="1698769"/>
            <a:chExt cx="2181139" cy="183537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CBE0D99-4F7A-4D03-BCB8-6A48992A85CE}"/>
                </a:ext>
              </a:extLst>
            </p:cNvPr>
            <p:cNvSpPr/>
            <p:nvPr/>
          </p:nvSpPr>
          <p:spPr>
            <a:xfrm>
              <a:off x="5472260" y="2204635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8BEE10E8-D560-43B2-B981-810756679B09}"/>
                </a:ext>
              </a:extLst>
            </p:cNvPr>
            <p:cNvSpPr/>
            <p:nvPr/>
          </p:nvSpPr>
          <p:spPr>
            <a:xfrm rot="16200000">
              <a:off x="6505262" y="984960"/>
              <a:ext cx="115135" cy="2181139"/>
            </a:xfrm>
            <a:prstGeom prst="rightBrace">
              <a:avLst>
                <a:gd name="adj1" fmla="val 6833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3D000B-B202-4748-809C-79BE4F94016A}"/>
                </a:ext>
              </a:extLst>
            </p:cNvPr>
            <p:cNvSpPr txBox="1"/>
            <p:nvPr/>
          </p:nvSpPr>
          <p:spPr>
            <a:xfrm>
              <a:off x="5820402" y="1698769"/>
              <a:ext cx="1484851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blockDim.x * blockDim.y</a:t>
              </a:r>
              <a:endParaRPr lang="en-US" sz="1050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764A5D-9614-4BDE-AD27-5C68553E7D16}"/>
              </a:ext>
            </a:extLst>
          </p:cNvPr>
          <p:cNvGrpSpPr/>
          <p:nvPr/>
        </p:nvGrpSpPr>
        <p:grpSpPr>
          <a:xfrm>
            <a:off x="2400593" y="3109319"/>
            <a:ext cx="3423743" cy="2215986"/>
            <a:chOff x="1124810" y="1736386"/>
            <a:chExt cx="3260708" cy="21104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B4B52B-743D-49B3-B207-18A985CCC110}"/>
                </a:ext>
              </a:extLst>
            </p:cNvPr>
            <p:cNvGrpSpPr/>
            <p:nvPr/>
          </p:nvGrpSpPr>
          <p:grpSpPr>
            <a:xfrm>
              <a:off x="2204379" y="2198031"/>
              <a:ext cx="2181136" cy="335560"/>
              <a:chOff x="486561" y="1090567"/>
              <a:chExt cx="2181136" cy="33556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2324DD-66B8-4373-B64E-9645028E4F2A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43FB869-D81F-450E-A24D-33F40647931C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61BB4AD-2A0E-4A59-BCDE-9E4C9A35B454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3122A4F-4DED-4917-A974-AEB256A6170A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7A0015-BF20-4121-BF4A-A624C037A294}"/>
                </a:ext>
              </a:extLst>
            </p:cNvPr>
            <p:cNvGrpSpPr/>
            <p:nvPr/>
          </p:nvGrpSpPr>
          <p:grpSpPr>
            <a:xfrm>
              <a:off x="2204379" y="2862784"/>
              <a:ext cx="2181136" cy="335560"/>
              <a:chOff x="486561" y="1090567"/>
              <a:chExt cx="2181136" cy="33556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2DE383-0148-44CB-85DB-F4F350413EE1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A282C11-50EB-4512-B747-1AD51DB8DC7C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C0F1162-D210-4F31-8714-694F0D752268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66A2C38-ADB8-4987-9BB5-1668461518D5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66E1751-F6D4-4B86-B24B-691D74818E2E}"/>
                </a:ext>
              </a:extLst>
            </p:cNvPr>
            <p:cNvGrpSpPr/>
            <p:nvPr/>
          </p:nvGrpSpPr>
          <p:grpSpPr>
            <a:xfrm>
              <a:off x="2204379" y="3191979"/>
              <a:ext cx="2181136" cy="335560"/>
              <a:chOff x="486561" y="1090567"/>
              <a:chExt cx="2181136" cy="33556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C55B40-26A4-4769-B354-7C4215B32EE5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86C3C25-1529-4368-BCA5-A457BD9DFA30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8E72835-79A2-430E-BFFA-628FA67F2FCE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EEF4BD-FE3D-4F65-98EC-3EDC78744E40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Idx.x=n</a:t>
                </a:r>
              </a:p>
            </p:txBody>
          </p:sp>
        </p:grp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63136530-1EEB-4728-AE06-24955FBF8DF6}"/>
                </a:ext>
              </a:extLst>
            </p:cNvPr>
            <p:cNvSpPr/>
            <p:nvPr/>
          </p:nvSpPr>
          <p:spPr>
            <a:xfrm rot="16200000">
              <a:off x="3237381" y="978357"/>
              <a:ext cx="115135" cy="2181139"/>
            </a:xfrm>
            <a:prstGeom prst="rightBrace">
              <a:avLst>
                <a:gd name="adj1" fmla="val 6833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6C21AA-2581-419E-972C-D8689134AE06}"/>
                </a:ext>
              </a:extLst>
            </p:cNvPr>
            <p:cNvSpPr txBox="1"/>
            <p:nvPr/>
          </p:nvSpPr>
          <p:spPr>
            <a:xfrm>
              <a:off x="2900664" y="1736386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blockDim.x</a:t>
              </a:r>
              <a:endParaRPr lang="en-US" sz="1050" dirty="0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F8CA5577-D2DA-4F6A-BAF0-64C42DDACF2C}"/>
                </a:ext>
              </a:extLst>
            </p:cNvPr>
            <p:cNvSpPr/>
            <p:nvPr/>
          </p:nvSpPr>
          <p:spPr>
            <a:xfrm rot="10800000">
              <a:off x="1549113" y="2194742"/>
              <a:ext cx="161085" cy="1234257"/>
            </a:xfrm>
            <a:prstGeom prst="rightBrace">
              <a:avLst>
                <a:gd name="adj1" fmla="val 6833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C34D25-4809-4770-9977-7BB4AED7CF10}"/>
                </a:ext>
              </a:extLst>
            </p:cNvPr>
            <p:cNvSpPr txBox="1"/>
            <p:nvPr/>
          </p:nvSpPr>
          <p:spPr>
            <a:xfrm>
              <a:off x="1124810" y="2496037"/>
              <a:ext cx="1057013" cy="39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</a:t>
              </a:r>
            </a:p>
            <a:p>
              <a:r>
                <a:rPr lang="en-US" altLang="zh-CN" sz="1050" dirty="0" err="1"/>
                <a:t>Dim.y</a:t>
              </a:r>
              <a:endParaRPr 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978A75-ED1E-49F3-95E8-1D14A51F259C}"/>
                </a:ext>
              </a:extLst>
            </p:cNvPr>
            <p:cNvSpPr txBox="1"/>
            <p:nvPr/>
          </p:nvSpPr>
          <p:spPr>
            <a:xfrm>
              <a:off x="1711880" y="2150354"/>
              <a:ext cx="1057013" cy="3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" dirty="0"/>
                <a:t>thread</a:t>
              </a:r>
            </a:p>
            <a:p>
              <a:r>
                <a:rPr lang="en-US" altLang="zh-CN" sz="840" dirty="0"/>
                <a:t>Idx.y=0</a:t>
              </a:r>
              <a:endParaRPr lang="en-US" sz="84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33C793-0A03-4077-8FFC-4065E2527F6C}"/>
                </a:ext>
              </a:extLst>
            </p:cNvPr>
            <p:cNvGrpSpPr/>
            <p:nvPr/>
          </p:nvGrpSpPr>
          <p:grpSpPr>
            <a:xfrm>
              <a:off x="2204379" y="2527226"/>
              <a:ext cx="2181136" cy="335560"/>
              <a:chOff x="486561" y="1090567"/>
              <a:chExt cx="2181136" cy="33556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476E605-7409-4C1B-8733-A29F03BCFE92}"/>
                  </a:ext>
                </a:extLst>
              </p:cNvPr>
              <p:cNvSpPr/>
              <p:nvPr/>
            </p:nvSpPr>
            <p:spPr>
              <a:xfrm>
                <a:off x="486561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8EA68D-5717-4EC9-9608-C7B267C40CDA}"/>
                  </a:ext>
                </a:extLst>
              </p:cNvPr>
              <p:cNvSpPr/>
              <p:nvPr/>
            </p:nvSpPr>
            <p:spPr>
              <a:xfrm>
                <a:off x="1031845" y="1090568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6AC4A8-E1EE-40CA-B1D0-C7534E5E4A84}"/>
                  </a:ext>
                </a:extLst>
              </p:cNvPr>
              <p:cNvSpPr/>
              <p:nvPr/>
            </p:nvSpPr>
            <p:spPr>
              <a:xfrm>
                <a:off x="1577129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3DDA500-84C8-4934-B185-DC9799B8E9DB}"/>
                  </a:ext>
                </a:extLst>
              </p:cNvPr>
              <p:cNvSpPr/>
              <p:nvPr/>
            </p:nvSpPr>
            <p:spPr>
              <a:xfrm>
                <a:off x="2122413" y="1090567"/>
                <a:ext cx="545284" cy="335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thread</a:t>
                </a:r>
              </a:p>
              <a:p>
                <a:pPr algn="ctr"/>
                <a:r>
                  <a:rPr lang="en-US" sz="840" dirty="0"/>
                  <a:t>Idx.x=n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E06B88-483E-4DFA-92C2-B29AACCC6E04}"/>
                </a:ext>
              </a:extLst>
            </p:cNvPr>
            <p:cNvSpPr txBox="1"/>
            <p:nvPr/>
          </p:nvSpPr>
          <p:spPr>
            <a:xfrm>
              <a:off x="1706985" y="2520434"/>
              <a:ext cx="1057013" cy="3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" dirty="0"/>
                <a:t>thread</a:t>
              </a:r>
            </a:p>
            <a:p>
              <a:r>
                <a:rPr lang="en-US" altLang="zh-CN" sz="840" dirty="0"/>
                <a:t>Idx.y=1</a:t>
              </a:r>
              <a:endParaRPr lang="en-US" sz="84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80169A-6AE8-48B0-878A-19C229398801}"/>
                </a:ext>
              </a:extLst>
            </p:cNvPr>
            <p:cNvSpPr txBox="1"/>
            <p:nvPr/>
          </p:nvSpPr>
          <p:spPr>
            <a:xfrm>
              <a:off x="1696755" y="3183497"/>
              <a:ext cx="1057013" cy="3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" dirty="0"/>
                <a:t>thread</a:t>
              </a:r>
            </a:p>
            <a:p>
              <a:r>
                <a:rPr lang="en-US" altLang="zh-CN" sz="840" dirty="0"/>
                <a:t>Idx.y=n</a:t>
              </a:r>
              <a:endParaRPr lang="en-US" sz="84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E8B03B-8F84-4A69-9BB9-8ACEB75A1868}"/>
                </a:ext>
              </a:extLst>
            </p:cNvPr>
            <p:cNvSpPr txBox="1"/>
            <p:nvPr/>
          </p:nvSpPr>
          <p:spPr>
            <a:xfrm>
              <a:off x="2151775" y="3605024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blockIdx.x</a:t>
              </a:r>
              <a:r>
                <a:rPr lang="en-US" altLang="zh-CN" sz="1050" dirty="0"/>
                <a:t>=0</a:t>
              </a:r>
              <a:endParaRPr lang="en-US" sz="1050" dirty="0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76EF97-6C25-4474-9A7C-D300CA563180}"/>
              </a:ext>
            </a:extLst>
          </p:cNvPr>
          <p:cNvGrpSpPr/>
          <p:nvPr/>
        </p:nvGrpSpPr>
        <p:grpSpPr>
          <a:xfrm>
            <a:off x="7098624" y="3006396"/>
            <a:ext cx="2290196" cy="2268178"/>
            <a:chOff x="7098624" y="3006396"/>
            <a:chExt cx="2290196" cy="226817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A50641-4984-4246-A400-870B4A9CE319}"/>
                </a:ext>
              </a:extLst>
            </p:cNvPr>
            <p:cNvGrpSpPr/>
            <p:nvPr/>
          </p:nvGrpSpPr>
          <p:grpSpPr>
            <a:xfrm>
              <a:off x="7098624" y="3006396"/>
              <a:ext cx="2290196" cy="1927142"/>
              <a:chOff x="5472260" y="1698769"/>
              <a:chExt cx="2181139" cy="183537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12C9FF8-41C5-4822-AE88-C50C9448084C}"/>
                  </a:ext>
                </a:extLst>
              </p:cNvPr>
              <p:cNvGrpSpPr/>
              <p:nvPr/>
            </p:nvGrpSpPr>
            <p:grpSpPr>
              <a:xfrm>
                <a:off x="5472260" y="2204634"/>
                <a:ext cx="2181136" cy="335560"/>
                <a:chOff x="486561" y="1090567"/>
                <a:chExt cx="2181136" cy="33556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A93F62D-D673-4BC6-9865-E838AD76C61C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45CC9F8-6B99-4229-898D-D7B19E40F695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5C979F9-9EF7-479A-89DA-83763158C571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811B6F-C430-421A-B0F2-99ED2B7CCD51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C7677AF-C67D-4A75-9824-8B62B6FCD437}"/>
                  </a:ext>
                </a:extLst>
              </p:cNvPr>
              <p:cNvGrpSpPr/>
              <p:nvPr/>
            </p:nvGrpSpPr>
            <p:grpSpPr>
              <a:xfrm>
                <a:off x="5472260" y="2869387"/>
                <a:ext cx="2181136" cy="335560"/>
                <a:chOff x="486561" y="1090567"/>
                <a:chExt cx="2181136" cy="33556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26A22D8-757B-4124-BE03-1FE15DE4D50D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1735D9A-869B-4FE1-A8E1-C3D6DCBBCD24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8EDE523-D036-4828-86D7-3FDC5484F6D6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344F6D2-1965-4340-AF1C-369EC582C584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F8D4289-B5B7-42A3-B10C-065E0AB4C397}"/>
                  </a:ext>
                </a:extLst>
              </p:cNvPr>
              <p:cNvGrpSpPr/>
              <p:nvPr/>
            </p:nvGrpSpPr>
            <p:grpSpPr>
              <a:xfrm>
                <a:off x="5472260" y="3198582"/>
                <a:ext cx="2181136" cy="335560"/>
                <a:chOff x="486561" y="1090567"/>
                <a:chExt cx="2181136" cy="33556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5093294-B3C6-4A8B-8FB6-612D822B3EAF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115434D-3999-4B90-B906-ED006F26D6E2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1DB47BC-9273-45E9-A1B9-2F94E5BB38CD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E7D54B6-5629-4238-A7AE-E83DAE745785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sp>
            <p:nvSpPr>
              <p:cNvPr id="100" name="Right Brace 99">
                <a:extLst>
                  <a:ext uri="{FF2B5EF4-FFF2-40B4-BE49-F238E27FC236}">
                    <a16:creationId xmlns:a16="http://schemas.microsoft.com/office/drawing/2014/main" id="{44BDB49C-C78F-4BC7-BE30-89A9DC4DEC10}"/>
                  </a:ext>
                </a:extLst>
              </p:cNvPr>
              <p:cNvSpPr/>
              <p:nvPr/>
            </p:nvSpPr>
            <p:spPr>
              <a:xfrm rot="16200000">
                <a:off x="6505262" y="984960"/>
                <a:ext cx="115135" cy="2181139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23160CF-0420-475E-B0FF-935D50072746}"/>
                  </a:ext>
                </a:extLst>
              </p:cNvPr>
              <p:cNvSpPr txBox="1"/>
              <p:nvPr/>
            </p:nvSpPr>
            <p:spPr>
              <a:xfrm>
                <a:off x="5820402" y="1698769"/>
                <a:ext cx="1484851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blockDim.x * blockDim.y</a:t>
                </a:r>
                <a:endParaRPr lang="en-US" sz="1050" dirty="0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A7BC32B-30F1-42A8-8851-1C4960EA3632}"/>
                  </a:ext>
                </a:extLst>
              </p:cNvPr>
              <p:cNvGrpSpPr/>
              <p:nvPr/>
            </p:nvGrpSpPr>
            <p:grpSpPr>
              <a:xfrm>
                <a:off x="5472260" y="2533829"/>
                <a:ext cx="2181136" cy="335560"/>
                <a:chOff x="486561" y="1090567"/>
                <a:chExt cx="2181136" cy="33556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E3CC541-AA14-4930-8CF7-2AD288B129BC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3E4412C-EF48-49FD-9794-1E3D1F0247AC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C60EA12-A85A-4AA5-9610-797E2E391F36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F915C1D-6AE7-4EE4-B5C7-541D5481FF5E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BACF51-8838-463D-A342-5ED8C819F1FF}"/>
                </a:ext>
              </a:extLst>
            </p:cNvPr>
            <p:cNvSpPr txBox="1"/>
            <p:nvPr/>
          </p:nvSpPr>
          <p:spPr>
            <a:xfrm>
              <a:off x="7098624" y="5020658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blockIdx.x=1</a:t>
              </a:r>
              <a:endParaRPr lang="en-US" sz="1050" dirty="0"/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6AB7C91-B249-45CB-B165-3AE2C7D36D55}"/>
              </a:ext>
            </a:extLst>
          </p:cNvPr>
          <p:cNvGrpSpPr/>
          <p:nvPr/>
        </p:nvGrpSpPr>
        <p:grpSpPr>
          <a:xfrm>
            <a:off x="12569801" y="2980611"/>
            <a:ext cx="2833082" cy="2268179"/>
            <a:chOff x="12179008" y="3006395"/>
            <a:chExt cx="2833082" cy="2268179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E047FBE-02CA-4F19-927C-7483BE96B7DA}"/>
                </a:ext>
              </a:extLst>
            </p:cNvPr>
            <p:cNvSpPr txBox="1"/>
            <p:nvPr/>
          </p:nvSpPr>
          <p:spPr>
            <a:xfrm>
              <a:off x="12645164" y="5020658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C00000"/>
                  </a:solidFill>
                </a:rPr>
                <a:t>blockIdx.x=k</a:t>
              </a:r>
              <a:endParaRPr lang="en-US" sz="105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6A67BFC-9E34-4835-B34C-FBE83C6104A1}"/>
                </a:ext>
              </a:extLst>
            </p:cNvPr>
            <p:cNvGrpSpPr/>
            <p:nvPr/>
          </p:nvGrpSpPr>
          <p:grpSpPr>
            <a:xfrm>
              <a:off x="12721894" y="3006395"/>
              <a:ext cx="2290196" cy="1927142"/>
              <a:chOff x="5472260" y="1698769"/>
              <a:chExt cx="2181139" cy="183537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D3AB90EE-1C75-4C7A-B03C-AAC2F5158426}"/>
                  </a:ext>
                </a:extLst>
              </p:cNvPr>
              <p:cNvGrpSpPr/>
              <p:nvPr/>
            </p:nvGrpSpPr>
            <p:grpSpPr>
              <a:xfrm>
                <a:off x="5472260" y="2204634"/>
                <a:ext cx="2181136" cy="335560"/>
                <a:chOff x="486561" y="1090567"/>
                <a:chExt cx="2181136" cy="3355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DA39674-33B8-4796-8A35-F58762CCDDD7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BF1483F-2666-463A-B17C-A26DD7F619AA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521E7A8-D0EB-43FF-AEB3-E5FFA32896BF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0110042-1337-4141-AAB6-F1E80B7C6BE5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2A3473A-BA14-41C9-A227-81E038376B96}"/>
                  </a:ext>
                </a:extLst>
              </p:cNvPr>
              <p:cNvGrpSpPr/>
              <p:nvPr/>
            </p:nvGrpSpPr>
            <p:grpSpPr>
              <a:xfrm>
                <a:off x="5472260" y="2869387"/>
                <a:ext cx="2181136" cy="335560"/>
                <a:chOff x="486561" y="1090567"/>
                <a:chExt cx="2181136" cy="33556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58C0139-F237-420A-B865-92A47A3C7C4A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8199825-BE57-4331-BC7F-83CBAD06747F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AC427CB-263B-4324-962C-EBD093774F1E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b="1" dirty="0">
                      <a:solidFill>
                        <a:srgbClr val="C00000"/>
                      </a:solidFill>
                    </a:rPr>
                    <a:t>thread</a:t>
                  </a:r>
                </a:p>
                <a:p>
                  <a:pPr algn="ctr"/>
                  <a:r>
                    <a:rPr lang="en-US" sz="840" b="1" dirty="0">
                      <a:solidFill>
                        <a:srgbClr val="C00000"/>
                      </a:solidFill>
                    </a:rPr>
                    <a:t>Idx.x=i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0512E22-72C6-4A91-A3D4-07D06C3B5321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AC67358-E69F-488C-8097-E341F6CBD4EF}"/>
                  </a:ext>
                </a:extLst>
              </p:cNvPr>
              <p:cNvGrpSpPr/>
              <p:nvPr/>
            </p:nvGrpSpPr>
            <p:grpSpPr>
              <a:xfrm>
                <a:off x="5472260" y="3198582"/>
                <a:ext cx="2181136" cy="335560"/>
                <a:chOff x="486561" y="1090567"/>
                <a:chExt cx="2181136" cy="33556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53439C0-C9F3-43E2-98CD-B24DB7912BBC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1029E8A-0191-4A02-ADD8-81AA468448DA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1292175F-DDF4-4C44-948D-5386AF698E12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1FD1DC9A-5C13-4971-805A-2BCE6C2AD0DF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sp>
            <p:nvSpPr>
              <p:cNvPr id="144" name="Right Brace 143">
                <a:extLst>
                  <a:ext uri="{FF2B5EF4-FFF2-40B4-BE49-F238E27FC236}">
                    <a16:creationId xmlns:a16="http://schemas.microsoft.com/office/drawing/2014/main" id="{B2F7CD87-CA0F-4769-9695-CB3F39426DC7}"/>
                  </a:ext>
                </a:extLst>
              </p:cNvPr>
              <p:cNvSpPr/>
              <p:nvPr/>
            </p:nvSpPr>
            <p:spPr>
              <a:xfrm rot="16200000">
                <a:off x="6505262" y="984960"/>
                <a:ext cx="115135" cy="2181139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D3D0F12-33FE-4531-B76C-497F23771E6F}"/>
                  </a:ext>
                </a:extLst>
              </p:cNvPr>
              <p:cNvSpPr txBox="1"/>
              <p:nvPr/>
            </p:nvSpPr>
            <p:spPr>
              <a:xfrm>
                <a:off x="5820402" y="1698769"/>
                <a:ext cx="1484851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blockDim.x * blockDim.y</a:t>
                </a:r>
                <a:endParaRPr lang="en-US" sz="1050" dirty="0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31F5758-EA4C-4C55-86E8-725CF3B6898A}"/>
                  </a:ext>
                </a:extLst>
              </p:cNvPr>
              <p:cNvGrpSpPr/>
              <p:nvPr/>
            </p:nvGrpSpPr>
            <p:grpSpPr>
              <a:xfrm>
                <a:off x="5472260" y="2533829"/>
                <a:ext cx="2181136" cy="335560"/>
                <a:chOff x="486561" y="1090567"/>
                <a:chExt cx="2181136" cy="33556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9AC9AA9-F5A4-42F8-BECC-A70C7D170B2F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F98E53-811C-420B-A06C-68B3C31F9F58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52BC283-210C-4097-8CAD-CD34F5F452B2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58FB91F-E826-4131-A30A-6AC6A0C7BA20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</p:grp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7232F6C0-BFB6-468D-8B4D-43414DBE74B4}"/>
                </a:ext>
              </a:extLst>
            </p:cNvPr>
            <p:cNvSpPr txBox="1"/>
            <p:nvPr/>
          </p:nvSpPr>
          <p:spPr>
            <a:xfrm>
              <a:off x="12179008" y="4241307"/>
              <a:ext cx="110986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" b="1" dirty="0">
                  <a:solidFill>
                    <a:srgbClr val="C00000"/>
                  </a:solidFill>
                </a:rPr>
                <a:t>thread</a:t>
              </a:r>
            </a:p>
            <a:p>
              <a:r>
                <a:rPr lang="en-US" altLang="zh-CN" sz="840" b="1" dirty="0">
                  <a:solidFill>
                    <a:srgbClr val="C00000"/>
                  </a:solidFill>
                </a:rPr>
                <a:t>Idx.y=j</a:t>
              </a:r>
              <a:endParaRPr lang="en-US" sz="84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DE2A4E60-2084-4D4F-ADB9-3DA2FD1AFF49}"/>
              </a:ext>
            </a:extLst>
          </p:cNvPr>
          <p:cNvSpPr txBox="1"/>
          <p:nvPr/>
        </p:nvSpPr>
        <p:spPr>
          <a:xfrm>
            <a:off x="756547" y="5958094"/>
            <a:ext cx="1109864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1D, 3D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53AF147-88BD-4BAA-8CC9-17B3AEA5C41B}"/>
              </a:ext>
            </a:extLst>
          </p:cNvPr>
          <p:cNvGrpSpPr/>
          <p:nvPr/>
        </p:nvGrpSpPr>
        <p:grpSpPr>
          <a:xfrm>
            <a:off x="2133600" y="5504562"/>
            <a:ext cx="4207687" cy="2821799"/>
            <a:chOff x="1119229" y="4194688"/>
            <a:chExt cx="4007321" cy="2687428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2CA91171-2D69-4EFF-A03D-57E4DFD4AF60}"/>
                </a:ext>
              </a:extLst>
            </p:cNvPr>
            <p:cNvSpPr/>
            <p:nvPr/>
          </p:nvSpPr>
          <p:spPr>
            <a:xfrm>
              <a:off x="2945414" y="5334667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939E2B08-7A05-4C6B-A508-D10E17098867}"/>
                </a:ext>
              </a:extLst>
            </p:cNvPr>
            <p:cNvSpPr/>
            <p:nvPr/>
          </p:nvSpPr>
          <p:spPr>
            <a:xfrm>
              <a:off x="2717997" y="5114708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88F76B5-ABFC-4E7C-8DA8-6E5CFAA181D0}"/>
                </a:ext>
              </a:extLst>
            </p:cNvPr>
            <p:cNvSpPr/>
            <p:nvPr/>
          </p:nvSpPr>
          <p:spPr>
            <a:xfrm>
              <a:off x="2457973" y="4882866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3B42F46-69F7-4430-9732-37BE0CF0AE6F}"/>
                </a:ext>
              </a:extLst>
            </p:cNvPr>
            <p:cNvGrpSpPr/>
            <p:nvPr/>
          </p:nvGrpSpPr>
          <p:grpSpPr>
            <a:xfrm>
              <a:off x="1119229" y="4194688"/>
              <a:ext cx="3260708" cy="2013289"/>
              <a:chOff x="1124810" y="1736386"/>
              <a:chExt cx="3260708" cy="2013289"/>
            </a:xfrm>
          </p:grpSpPr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38310D0F-B7E6-4504-96FA-F31F22373827}"/>
                  </a:ext>
                </a:extLst>
              </p:cNvPr>
              <p:cNvGrpSpPr/>
              <p:nvPr/>
            </p:nvGrpSpPr>
            <p:grpSpPr>
              <a:xfrm>
                <a:off x="2204379" y="2198031"/>
                <a:ext cx="2181136" cy="335560"/>
                <a:chOff x="486561" y="1090567"/>
                <a:chExt cx="2181136" cy="335560"/>
              </a:xfrm>
            </p:grpSpPr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C644C354-9ED2-4945-A60D-F0DDFD455707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EBC6B019-209F-4C20-8A3C-6E9F512521FF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D8CA863-68E2-4FC6-BE8E-019DDCF2A582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56C8F8B2-307F-447E-8FE9-20984BDC6D76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B5E4F03B-74CA-4AD3-A3A0-AB6C10319D4C}"/>
                  </a:ext>
                </a:extLst>
              </p:cNvPr>
              <p:cNvGrpSpPr/>
              <p:nvPr/>
            </p:nvGrpSpPr>
            <p:grpSpPr>
              <a:xfrm>
                <a:off x="2204379" y="2862784"/>
                <a:ext cx="2181136" cy="335560"/>
                <a:chOff x="486561" y="1090567"/>
                <a:chExt cx="2181136" cy="335560"/>
              </a:xfrm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29A7381A-143D-4B1D-A11D-B0B066EEAB64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48BA935F-3C5B-43D1-B5F4-079BA9AA7779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FFFBDF21-017E-481F-B508-4BF62A0AC465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C616284-928D-45C4-93DC-07F5A0F52127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5DEB0A64-EF13-409C-9138-6298B4F64DEB}"/>
                  </a:ext>
                </a:extLst>
              </p:cNvPr>
              <p:cNvGrpSpPr/>
              <p:nvPr/>
            </p:nvGrpSpPr>
            <p:grpSpPr>
              <a:xfrm>
                <a:off x="2204379" y="3191979"/>
                <a:ext cx="2181136" cy="335560"/>
                <a:chOff x="486561" y="1090567"/>
                <a:chExt cx="2181136" cy="335560"/>
              </a:xfrm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A7E606E9-6B06-4749-9E22-C457125F4F78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13E8AAC-EBC3-4B36-831B-A2F4ECD8B45E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DBF0A1AC-14A7-4DAF-8ABD-18FFE508EB17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A50F5C6F-1E7D-40A1-8AEE-A54C769FA3A4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sp>
            <p:nvSpPr>
              <p:cNvPr id="440" name="Right Brace 439">
                <a:extLst>
                  <a:ext uri="{FF2B5EF4-FFF2-40B4-BE49-F238E27FC236}">
                    <a16:creationId xmlns:a16="http://schemas.microsoft.com/office/drawing/2014/main" id="{EC316C18-2F25-49FD-83B6-A1A7DE68DA23}"/>
                  </a:ext>
                </a:extLst>
              </p:cNvPr>
              <p:cNvSpPr/>
              <p:nvPr/>
            </p:nvSpPr>
            <p:spPr>
              <a:xfrm rot="16200000">
                <a:off x="3237381" y="978357"/>
                <a:ext cx="115135" cy="2181139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BD3D283E-B3BF-4C2A-B65F-7E92147A7B6F}"/>
                  </a:ext>
                </a:extLst>
              </p:cNvPr>
              <p:cNvSpPr txBox="1"/>
              <p:nvPr/>
            </p:nvSpPr>
            <p:spPr>
              <a:xfrm>
                <a:off x="2900664" y="1736386"/>
                <a:ext cx="1057013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err="1"/>
                  <a:t>blockDim.x</a:t>
                </a:r>
                <a:endParaRPr lang="en-US" sz="1050" dirty="0"/>
              </a:p>
            </p:txBody>
          </p:sp>
          <p:sp>
            <p:nvSpPr>
              <p:cNvPr id="442" name="Right Brace 441">
                <a:extLst>
                  <a:ext uri="{FF2B5EF4-FFF2-40B4-BE49-F238E27FC236}">
                    <a16:creationId xmlns:a16="http://schemas.microsoft.com/office/drawing/2014/main" id="{653B87F3-7285-4A43-8289-EB76DEE77271}"/>
                  </a:ext>
                </a:extLst>
              </p:cNvPr>
              <p:cNvSpPr/>
              <p:nvPr/>
            </p:nvSpPr>
            <p:spPr>
              <a:xfrm rot="10800000">
                <a:off x="1549113" y="2194742"/>
                <a:ext cx="161085" cy="1234257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7652C43B-1B18-4774-BA60-55F9457C3F19}"/>
                  </a:ext>
                </a:extLst>
              </p:cNvPr>
              <p:cNvSpPr txBox="1"/>
              <p:nvPr/>
            </p:nvSpPr>
            <p:spPr>
              <a:xfrm>
                <a:off x="1124810" y="2496037"/>
                <a:ext cx="1057013" cy="39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block</a:t>
                </a:r>
              </a:p>
              <a:p>
                <a:r>
                  <a:rPr lang="en-US" altLang="zh-CN" sz="1050" dirty="0"/>
                  <a:t>Dim.y</a:t>
                </a:r>
                <a:endParaRPr lang="en-US" sz="1050" dirty="0"/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9C1C9E68-4339-41AA-9744-2AB329F5965F}"/>
                  </a:ext>
                </a:extLst>
              </p:cNvPr>
              <p:cNvSpPr txBox="1"/>
              <p:nvPr/>
            </p:nvSpPr>
            <p:spPr>
              <a:xfrm>
                <a:off x="1711880" y="2150354"/>
                <a:ext cx="1057013" cy="334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" dirty="0"/>
                  <a:t>thread</a:t>
                </a:r>
              </a:p>
              <a:p>
                <a:r>
                  <a:rPr lang="en-US" altLang="zh-CN" sz="840" dirty="0"/>
                  <a:t>Idx.y=0</a:t>
                </a:r>
                <a:endParaRPr lang="en-US" sz="840" dirty="0"/>
              </a:p>
            </p:txBody>
          </p: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BED886FF-DFA3-45C8-9756-FEB567946BED}"/>
                  </a:ext>
                </a:extLst>
              </p:cNvPr>
              <p:cNvGrpSpPr/>
              <p:nvPr/>
            </p:nvGrpSpPr>
            <p:grpSpPr>
              <a:xfrm>
                <a:off x="2204379" y="2527226"/>
                <a:ext cx="2181136" cy="335560"/>
                <a:chOff x="486561" y="1090567"/>
                <a:chExt cx="2181136" cy="335560"/>
              </a:xfrm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7B23030-0AB6-4D03-8944-AA7C054739DC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7BFFFBB5-0985-4533-8A08-105077934E8D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76BF5350-FCCF-465D-BE7C-04209F37EAC5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D8AC0413-1BC8-4A87-91CB-BDC1D749FEB1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8314B533-7EC8-4094-A9D0-CB527B5B82C9}"/>
                  </a:ext>
                </a:extLst>
              </p:cNvPr>
              <p:cNvSpPr txBox="1"/>
              <p:nvPr/>
            </p:nvSpPr>
            <p:spPr>
              <a:xfrm>
                <a:off x="1706985" y="2520434"/>
                <a:ext cx="1057013" cy="334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" dirty="0"/>
                  <a:t>thread</a:t>
                </a:r>
              </a:p>
              <a:p>
                <a:r>
                  <a:rPr lang="en-US" altLang="zh-CN" sz="840" dirty="0"/>
                  <a:t>Idx.y=1</a:t>
                </a:r>
                <a:endParaRPr lang="en-US" sz="840" dirty="0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5035645A-D1A9-4C3F-8472-813176C60791}"/>
                  </a:ext>
                </a:extLst>
              </p:cNvPr>
              <p:cNvSpPr txBox="1"/>
              <p:nvPr/>
            </p:nvSpPr>
            <p:spPr>
              <a:xfrm>
                <a:off x="1696755" y="3183497"/>
                <a:ext cx="1057013" cy="334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" dirty="0"/>
                  <a:t>thread</a:t>
                </a:r>
              </a:p>
              <a:p>
                <a:r>
                  <a:rPr lang="en-US" altLang="zh-CN" sz="840" dirty="0"/>
                  <a:t>Idx.y=n</a:t>
                </a:r>
                <a:endParaRPr lang="en-US" sz="840" dirty="0"/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C5A190FE-B2C9-4563-961A-20CB0B947347}"/>
                  </a:ext>
                </a:extLst>
              </p:cNvPr>
              <p:cNvSpPr txBox="1"/>
              <p:nvPr/>
            </p:nvSpPr>
            <p:spPr>
              <a:xfrm>
                <a:off x="2103711" y="3507850"/>
                <a:ext cx="1057013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err="1"/>
                  <a:t>threadIdx.z</a:t>
                </a:r>
                <a:r>
                  <a:rPr lang="en-US" altLang="zh-CN" sz="1050" dirty="0"/>
                  <a:t>=0</a:t>
                </a:r>
                <a:endParaRPr lang="en-US" sz="1050" dirty="0"/>
              </a:p>
            </p:txBody>
          </p: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9506FA9-4DCA-4746-9905-F5664740F68C}"/>
                </a:ext>
              </a:extLst>
            </p:cNvPr>
            <p:cNvSpPr txBox="1"/>
            <p:nvPr/>
          </p:nvSpPr>
          <p:spPr>
            <a:xfrm>
              <a:off x="2353549" y="6184295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threadIdx.z=1</a:t>
              </a:r>
              <a:endParaRPr lang="en-US" sz="1050" dirty="0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7D035146-946B-4824-99E3-512F8B3DE965}"/>
                </a:ext>
              </a:extLst>
            </p:cNvPr>
            <p:cNvSpPr txBox="1"/>
            <p:nvPr/>
          </p:nvSpPr>
          <p:spPr>
            <a:xfrm>
              <a:off x="2838187" y="6640291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threadIdx.z=n</a:t>
              </a:r>
              <a:endParaRPr lang="en-US" sz="1050" dirty="0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701F4056-44A1-4635-8C03-C5DA7611D16F}"/>
                </a:ext>
              </a:extLst>
            </p:cNvPr>
            <p:cNvSpPr txBox="1"/>
            <p:nvPr/>
          </p:nvSpPr>
          <p:spPr>
            <a:xfrm>
              <a:off x="2078833" y="6497140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blockIdx.x=0</a:t>
              </a:r>
              <a:endParaRPr lang="en-US" sz="1050" dirty="0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CCBFBB0-747F-465A-95E8-027EA35F4DF4}"/>
              </a:ext>
            </a:extLst>
          </p:cNvPr>
          <p:cNvGrpSpPr/>
          <p:nvPr/>
        </p:nvGrpSpPr>
        <p:grpSpPr>
          <a:xfrm>
            <a:off x="6436609" y="5502173"/>
            <a:ext cx="3171593" cy="2668651"/>
            <a:chOff x="2105985" y="4185953"/>
            <a:chExt cx="3020565" cy="2541573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7F911BF-CF72-48A7-B12F-54CA97D019B3}"/>
                </a:ext>
              </a:extLst>
            </p:cNvPr>
            <p:cNvSpPr/>
            <p:nvPr/>
          </p:nvSpPr>
          <p:spPr>
            <a:xfrm>
              <a:off x="2945414" y="5334667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EBD6E8C-2A5B-4E3D-8627-82BF20693C39}"/>
                </a:ext>
              </a:extLst>
            </p:cNvPr>
            <p:cNvSpPr/>
            <p:nvPr/>
          </p:nvSpPr>
          <p:spPr>
            <a:xfrm>
              <a:off x="2717997" y="5114708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E687B96A-7649-47DF-ABE3-8DAED73A0109}"/>
                </a:ext>
              </a:extLst>
            </p:cNvPr>
            <p:cNvSpPr/>
            <p:nvPr/>
          </p:nvSpPr>
          <p:spPr>
            <a:xfrm>
              <a:off x="2457973" y="4882866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E8DE27-03EE-4175-A0FD-744756C16DEE}"/>
                </a:ext>
              </a:extLst>
            </p:cNvPr>
            <p:cNvGrpSpPr/>
            <p:nvPr/>
          </p:nvGrpSpPr>
          <p:grpSpPr>
            <a:xfrm>
              <a:off x="2125518" y="4185953"/>
              <a:ext cx="2327695" cy="1799888"/>
              <a:chOff x="2131099" y="1727651"/>
              <a:chExt cx="2327695" cy="1799888"/>
            </a:xfrm>
          </p:grpSpPr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669259DE-0D62-44DB-AAA9-AC11B993C29C}"/>
                  </a:ext>
                </a:extLst>
              </p:cNvPr>
              <p:cNvGrpSpPr/>
              <p:nvPr/>
            </p:nvGrpSpPr>
            <p:grpSpPr>
              <a:xfrm>
                <a:off x="2204379" y="2198031"/>
                <a:ext cx="2181136" cy="335560"/>
                <a:chOff x="486561" y="1090567"/>
                <a:chExt cx="2181136" cy="335560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9AEE4B54-557C-4934-8A1B-54AA7BE5A724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7EC8259E-FA1E-40BA-8FCB-2DCDF2DEDECE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F30C48DF-4C2C-4393-9C39-4D75FD8992A7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EDB475A2-BC85-4208-8016-EAC5851BB930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656A94E7-DF46-413D-A8DF-C0F0842855FD}"/>
                  </a:ext>
                </a:extLst>
              </p:cNvPr>
              <p:cNvGrpSpPr/>
              <p:nvPr/>
            </p:nvGrpSpPr>
            <p:grpSpPr>
              <a:xfrm>
                <a:off x="2204379" y="2862784"/>
                <a:ext cx="2181136" cy="335560"/>
                <a:chOff x="486561" y="1090567"/>
                <a:chExt cx="2181136" cy="335560"/>
              </a:xfrm>
            </p:grpSpPr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B5AB1829-8855-445A-8A2B-016B9915A334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36A38C3A-E84E-4A53-94C3-253AF2F766D3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CAC19B30-1D05-47A5-8A44-9616AB2EFD8F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1B9EC5F0-FA8C-4ED4-B8FA-F13D8B1EFCBD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C3BE1A11-A3F2-4BF9-902A-D5A27920EE6A}"/>
                  </a:ext>
                </a:extLst>
              </p:cNvPr>
              <p:cNvGrpSpPr/>
              <p:nvPr/>
            </p:nvGrpSpPr>
            <p:grpSpPr>
              <a:xfrm>
                <a:off x="2204379" y="3191979"/>
                <a:ext cx="2181136" cy="335560"/>
                <a:chOff x="486561" y="1090567"/>
                <a:chExt cx="2181136" cy="33556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7B37BE9C-D761-47C4-A86A-5F863DA1CB35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FA2DE0FB-4F57-4D1B-A264-B44699D8352C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A92BDCA1-3F64-4F70-952E-008AB2C65E0B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61F899F8-8464-44D7-AF02-DE1D6ADB0A6B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  <p:sp>
            <p:nvSpPr>
              <p:cNvPr id="411" name="Right Brace 410">
                <a:extLst>
                  <a:ext uri="{FF2B5EF4-FFF2-40B4-BE49-F238E27FC236}">
                    <a16:creationId xmlns:a16="http://schemas.microsoft.com/office/drawing/2014/main" id="{50F285EA-68D4-4A98-8122-A6B7EFA8A7C3}"/>
                  </a:ext>
                </a:extLst>
              </p:cNvPr>
              <p:cNvSpPr/>
              <p:nvPr/>
            </p:nvSpPr>
            <p:spPr>
              <a:xfrm rot="16200000">
                <a:off x="3237381" y="978357"/>
                <a:ext cx="115135" cy="2181139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22080248-8E7E-4501-9009-5A15B17E5D4E}"/>
                  </a:ext>
                </a:extLst>
              </p:cNvPr>
              <p:cNvSpPr txBox="1"/>
              <p:nvPr/>
            </p:nvSpPr>
            <p:spPr>
              <a:xfrm>
                <a:off x="2131099" y="1727651"/>
                <a:ext cx="2327695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blockDim.x * blockDim.y * blockDim.z</a:t>
                </a:r>
                <a:endParaRPr lang="en-US" sz="1050" dirty="0"/>
              </a:p>
            </p:txBody>
          </p: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0DE544FC-6104-48DF-A57E-ACAE3A508AA9}"/>
                  </a:ext>
                </a:extLst>
              </p:cNvPr>
              <p:cNvGrpSpPr/>
              <p:nvPr/>
            </p:nvGrpSpPr>
            <p:grpSpPr>
              <a:xfrm>
                <a:off x="2204379" y="2527226"/>
                <a:ext cx="2181136" cy="335560"/>
                <a:chOff x="486561" y="1090567"/>
                <a:chExt cx="2181136" cy="335560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767C8401-AE90-4299-A5FF-4D0CA6FA7A5B}"/>
                    </a:ext>
                  </a:extLst>
                </p:cNvPr>
                <p:cNvSpPr/>
                <p:nvPr/>
              </p:nvSpPr>
              <p:spPr>
                <a:xfrm>
                  <a:off x="486561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Idx.x=0</a:t>
                  </a: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736A8B6-4105-47D5-B6C2-E2CDE5B7470B}"/>
                    </a:ext>
                  </a:extLst>
                </p:cNvPr>
                <p:cNvSpPr/>
                <p:nvPr/>
              </p:nvSpPr>
              <p:spPr>
                <a:xfrm>
                  <a:off x="1031845" y="1090568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Idx.x=1</a:t>
                  </a: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B79C06CE-4162-4456-8856-9222CD6FDD95}"/>
                    </a:ext>
                  </a:extLst>
                </p:cNvPr>
                <p:cNvSpPr/>
                <p:nvPr/>
              </p:nvSpPr>
              <p:spPr>
                <a:xfrm>
                  <a:off x="1577129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…</a:t>
                  </a: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30EF8675-A0AC-4B0E-BB62-D370D85BF7E6}"/>
                    </a:ext>
                  </a:extLst>
                </p:cNvPr>
                <p:cNvSpPr/>
                <p:nvPr/>
              </p:nvSpPr>
              <p:spPr>
                <a:xfrm>
                  <a:off x="2122413" y="1090567"/>
                  <a:ext cx="545284" cy="3355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40" dirty="0"/>
                    <a:t>thread</a:t>
                  </a:r>
                </a:p>
                <a:p>
                  <a:pPr algn="ctr"/>
                  <a:r>
                    <a:rPr lang="en-US" sz="840" dirty="0"/>
                    <a:t>Idx.x=n</a:t>
                  </a:r>
                </a:p>
              </p:txBody>
            </p:sp>
          </p:grp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72516B5-1C2A-48F1-A4F0-CFFB2658FC3C}"/>
                </a:ext>
              </a:extLst>
            </p:cNvPr>
            <p:cNvSpPr txBox="1"/>
            <p:nvPr/>
          </p:nvSpPr>
          <p:spPr>
            <a:xfrm>
              <a:off x="2105985" y="6485701"/>
              <a:ext cx="1057013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blockIdx.x=1</a:t>
              </a:r>
              <a:endParaRPr lang="en-US" sz="1050" dirty="0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4FB7B9F-487E-452C-9208-3A0F765A131E}"/>
              </a:ext>
            </a:extLst>
          </p:cNvPr>
          <p:cNvGrpSpPr/>
          <p:nvPr/>
        </p:nvGrpSpPr>
        <p:grpSpPr>
          <a:xfrm>
            <a:off x="9721172" y="5516070"/>
            <a:ext cx="3124418" cy="2595430"/>
            <a:chOff x="2150914" y="4192333"/>
            <a:chExt cx="2975636" cy="2471841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C84EB45E-B3EA-4826-B256-FA37A8F86BA7}"/>
                </a:ext>
              </a:extLst>
            </p:cNvPr>
            <p:cNvSpPr/>
            <p:nvPr/>
          </p:nvSpPr>
          <p:spPr>
            <a:xfrm>
              <a:off x="2945414" y="5334667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46AF7A10-9FB3-4C21-8D4B-802A084EEABD}"/>
                </a:ext>
              </a:extLst>
            </p:cNvPr>
            <p:cNvSpPr/>
            <p:nvPr/>
          </p:nvSpPr>
          <p:spPr>
            <a:xfrm>
              <a:off x="2717997" y="5114708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11B4E1B8-E6B3-408F-B3EC-8D01C3DDD712}"/>
                </a:ext>
              </a:extLst>
            </p:cNvPr>
            <p:cNvSpPr/>
            <p:nvPr/>
          </p:nvSpPr>
          <p:spPr>
            <a:xfrm>
              <a:off x="2457973" y="4882866"/>
              <a:ext cx="2181136" cy="1329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40" dirty="0"/>
                <a:t>…</a:t>
              </a: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6FC1BB9D-DBA3-4F85-89D8-4DF993EFFBE3}"/>
                </a:ext>
              </a:extLst>
            </p:cNvPr>
            <p:cNvGrpSpPr/>
            <p:nvPr/>
          </p:nvGrpSpPr>
          <p:grpSpPr>
            <a:xfrm>
              <a:off x="2150914" y="4192333"/>
              <a:ext cx="2327695" cy="1786643"/>
              <a:chOff x="2156495" y="1734031"/>
              <a:chExt cx="2327695" cy="1786643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804FF47F-20E1-4EED-A8F1-FFE17D043F68}"/>
                  </a:ext>
                </a:extLst>
              </p:cNvPr>
              <p:cNvSpPr/>
              <p:nvPr/>
            </p:nvSpPr>
            <p:spPr>
              <a:xfrm>
                <a:off x="2203530" y="2194454"/>
                <a:ext cx="2155051" cy="1326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sp>
            <p:nvSpPr>
              <p:cNvPr id="401" name="Right Brace 400">
                <a:extLst>
                  <a:ext uri="{FF2B5EF4-FFF2-40B4-BE49-F238E27FC236}">
                    <a16:creationId xmlns:a16="http://schemas.microsoft.com/office/drawing/2014/main" id="{BB01A083-7D72-4957-AA10-76297271611E}"/>
                  </a:ext>
                </a:extLst>
              </p:cNvPr>
              <p:cNvSpPr/>
              <p:nvPr/>
            </p:nvSpPr>
            <p:spPr>
              <a:xfrm rot="16200000">
                <a:off x="3236532" y="971923"/>
                <a:ext cx="115135" cy="2181139"/>
              </a:xfrm>
              <a:prstGeom prst="rightBrace">
                <a:avLst>
                  <a:gd name="adj1" fmla="val 6833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678DFD87-9B27-4833-AADA-4C1987C53082}"/>
                  </a:ext>
                </a:extLst>
              </p:cNvPr>
              <p:cNvSpPr txBox="1"/>
              <p:nvPr/>
            </p:nvSpPr>
            <p:spPr>
              <a:xfrm>
                <a:off x="2156495" y="1734031"/>
                <a:ext cx="2327695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blockDim.x * blockDim.y * </a:t>
                </a:r>
                <a:r>
                  <a:rPr lang="en-US" altLang="zh-CN" sz="1050" dirty="0" err="1"/>
                  <a:t>blockDim.z</a:t>
                </a:r>
                <a:endParaRPr lang="en-US" sz="1050" dirty="0"/>
              </a:p>
            </p:txBody>
          </p:sp>
        </p:grp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BBD9818-507A-47A7-BFBA-3B265C11C2CC}"/>
              </a:ext>
            </a:extLst>
          </p:cNvPr>
          <p:cNvGrpSpPr/>
          <p:nvPr/>
        </p:nvGrpSpPr>
        <p:grpSpPr>
          <a:xfrm>
            <a:off x="13104942" y="5509793"/>
            <a:ext cx="3171593" cy="2668651"/>
            <a:chOff x="13104942" y="5509793"/>
            <a:chExt cx="3171593" cy="2668651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1CBC28C-B558-43A0-AF87-9906BDA11B9F}"/>
                </a:ext>
              </a:extLst>
            </p:cNvPr>
            <p:cNvSpPr txBox="1"/>
            <p:nvPr/>
          </p:nvSpPr>
          <p:spPr>
            <a:xfrm>
              <a:off x="13294935" y="7165330"/>
              <a:ext cx="110986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" b="1" dirty="0">
                  <a:solidFill>
                    <a:srgbClr val="C00000"/>
                  </a:solidFill>
                </a:rPr>
                <a:t>thread</a:t>
              </a:r>
            </a:p>
            <a:p>
              <a:r>
                <a:rPr lang="en-US" altLang="zh-CN" sz="840" b="1" dirty="0" err="1">
                  <a:solidFill>
                    <a:srgbClr val="C00000"/>
                  </a:solidFill>
                </a:rPr>
                <a:t>Idx.y</a:t>
              </a:r>
              <a:r>
                <a:rPr lang="en-US" altLang="zh-CN" sz="840" b="1" dirty="0">
                  <a:solidFill>
                    <a:srgbClr val="C00000"/>
                  </a:solidFill>
                </a:rPr>
                <a:t>=j</a:t>
              </a:r>
              <a:endParaRPr lang="en-US" sz="84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F8289B3-0F13-4A83-9502-0BC45967ECAF}"/>
                </a:ext>
              </a:extLst>
            </p:cNvPr>
            <p:cNvGrpSpPr/>
            <p:nvPr/>
          </p:nvGrpSpPr>
          <p:grpSpPr>
            <a:xfrm>
              <a:off x="13104942" y="5509793"/>
              <a:ext cx="3171593" cy="2668651"/>
              <a:chOff x="2105985" y="4185953"/>
              <a:chExt cx="3020565" cy="2541573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9C32427C-A3A9-4A14-BEB2-D7954EE23107}"/>
                  </a:ext>
                </a:extLst>
              </p:cNvPr>
              <p:cNvSpPr/>
              <p:nvPr/>
            </p:nvSpPr>
            <p:spPr>
              <a:xfrm>
                <a:off x="2945414" y="5334667"/>
                <a:ext cx="2181136" cy="13295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40" dirty="0"/>
                  <a:t>…</a:t>
                </a:r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A4D25EC1-104E-4336-8449-38A32118CCE0}"/>
                  </a:ext>
                </a:extLst>
              </p:cNvPr>
              <p:cNvGrpSpPr/>
              <p:nvPr/>
            </p:nvGrpSpPr>
            <p:grpSpPr>
              <a:xfrm>
                <a:off x="2125518" y="4185953"/>
                <a:ext cx="2791451" cy="2257088"/>
                <a:chOff x="2131099" y="1727651"/>
                <a:chExt cx="2791451" cy="2257088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744E0842-DFE2-43E5-A7CF-0DB36E4A8841}"/>
                    </a:ext>
                  </a:extLst>
                </p:cNvPr>
                <p:cNvGrpSpPr/>
                <p:nvPr/>
              </p:nvGrpSpPr>
              <p:grpSpPr>
                <a:xfrm>
                  <a:off x="2741406" y="2655231"/>
                  <a:ext cx="2181142" cy="335560"/>
                  <a:chOff x="1023588" y="1547767"/>
                  <a:chExt cx="2181142" cy="335560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8C4EB88E-F92A-494A-95BF-A77F67D5EB7D}"/>
                      </a:ext>
                    </a:extLst>
                  </p:cNvPr>
                  <p:cNvSpPr/>
                  <p:nvPr/>
                </p:nvSpPr>
                <p:spPr>
                  <a:xfrm>
                    <a:off x="1023588" y="1547768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85208633-853C-419D-9D5A-79688095EEED}"/>
                      </a:ext>
                    </a:extLst>
                  </p:cNvPr>
                  <p:cNvSpPr/>
                  <p:nvPr/>
                </p:nvSpPr>
                <p:spPr>
                  <a:xfrm>
                    <a:off x="1568872" y="1547768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A4AAA71F-CFA3-4556-94F2-48AF34739F3E}"/>
                      </a:ext>
                    </a:extLst>
                  </p:cNvPr>
                  <p:cNvSpPr/>
                  <p:nvPr/>
                </p:nvSpPr>
                <p:spPr>
                  <a:xfrm>
                    <a:off x="2114162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1B2B336D-AB1D-469A-BEA3-CB849C363FDF}"/>
                      </a:ext>
                    </a:extLst>
                  </p:cNvPr>
                  <p:cNvSpPr/>
                  <p:nvPr/>
                </p:nvSpPr>
                <p:spPr>
                  <a:xfrm>
                    <a:off x="2659446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EC8132E5-72C1-4F66-84F9-83E89588048D}"/>
                    </a:ext>
                  </a:extLst>
                </p:cNvPr>
                <p:cNvGrpSpPr/>
                <p:nvPr/>
              </p:nvGrpSpPr>
              <p:grpSpPr>
                <a:xfrm>
                  <a:off x="2741396" y="3318953"/>
                  <a:ext cx="2181149" cy="336591"/>
                  <a:chOff x="1023578" y="1546736"/>
                  <a:chExt cx="2181149" cy="336591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2FC2FC4F-09AA-4918-95AC-F7EB46B9BDC9}"/>
                      </a:ext>
                    </a:extLst>
                  </p:cNvPr>
                  <p:cNvSpPr/>
                  <p:nvPr/>
                </p:nvSpPr>
                <p:spPr>
                  <a:xfrm>
                    <a:off x="1023578" y="1546736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1B91682B-D613-4873-9128-C9A8D7347453}"/>
                      </a:ext>
                    </a:extLst>
                  </p:cNvPr>
                  <p:cNvSpPr/>
                  <p:nvPr/>
                </p:nvSpPr>
                <p:spPr>
                  <a:xfrm>
                    <a:off x="1568873" y="1547768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E5D38C7E-E4F7-48C8-98FA-80E2BEFE53E0}"/>
                      </a:ext>
                    </a:extLst>
                  </p:cNvPr>
                  <p:cNvSpPr/>
                  <p:nvPr/>
                </p:nvSpPr>
                <p:spPr>
                  <a:xfrm>
                    <a:off x="2114156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b="1" dirty="0">
                        <a:solidFill>
                          <a:srgbClr val="C000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840" b="1" dirty="0">
                        <a:solidFill>
                          <a:srgbClr val="C00000"/>
                        </a:solidFill>
                      </a:rPr>
                      <a:t>Idx.x=i</a:t>
                    </a:r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1C4A7033-3263-402B-96BF-CAFDB2FC8F75}"/>
                      </a:ext>
                    </a:extLst>
                  </p:cNvPr>
                  <p:cNvSpPr/>
                  <p:nvPr/>
                </p:nvSpPr>
                <p:spPr>
                  <a:xfrm>
                    <a:off x="2659443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2AB1886-30AB-4310-A0A3-38453BC1A7A1}"/>
                    </a:ext>
                  </a:extLst>
                </p:cNvPr>
                <p:cNvGrpSpPr/>
                <p:nvPr/>
              </p:nvGrpSpPr>
              <p:grpSpPr>
                <a:xfrm>
                  <a:off x="2741406" y="3649178"/>
                  <a:ext cx="2181141" cy="335561"/>
                  <a:chOff x="1023588" y="1547766"/>
                  <a:chExt cx="2181141" cy="335561"/>
                </a:xfrm>
              </p:grpSpPr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117DA5E5-5047-4947-B695-21F4AAD863D2}"/>
                      </a:ext>
                    </a:extLst>
                  </p:cNvPr>
                  <p:cNvSpPr/>
                  <p:nvPr/>
                </p:nvSpPr>
                <p:spPr>
                  <a:xfrm>
                    <a:off x="1023588" y="1547766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FF05BB2B-51F6-46AC-BBF8-4F64F2A9D587}"/>
                      </a:ext>
                    </a:extLst>
                  </p:cNvPr>
                  <p:cNvSpPr/>
                  <p:nvPr/>
                </p:nvSpPr>
                <p:spPr>
                  <a:xfrm>
                    <a:off x="1568871" y="1547768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206EE235-36A7-4F78-AFC1-038832EA5885}"/>
                      </a:ext>
                    </a:extLst>
                  </p:cNvPr>
                  <p:cNvSpPr/>
                  <p:nvPr/>
                </p:nvSpPr>
                <p:spPr>
                  <a:xfrm>
                    <a:off x="2114161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F9E64CCA-B147-4768-B45B-EAA30A2E590A}"/>
                      </a:ext>
                    </a:extLst>
                  </p:cNvPr>
                  <p:cNvSpPr/>
                  <p:nvPr/>
                </p:nvSpPr>
                <p:spPr>
                  <a:xfrm>
                    <a:off x="2659445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</p:grpSp>
            <p:sp>
              <p:nvSpPr>
                <p:cNvPr id="377" name="Right Brace 376">
                  <a:extLst>
                    <a:ext uri="{FF2B5EF4-FFF2-40B4-BE49-F238E27FC236}">
                      <a16:creationId xmlns:a16="http://schemas.microsoft.com/office/drawing/2014/main" id="{175C0CC0-B90D-458A-84BA-EE60F561FAAC}"/>
                    </a:ext>
                  </a:extLst>
                </p:cNvPr>
                <p:cNvSpPr/>
                <p:nvPr/>
              </p:nvSpPr>
              <p:spPr>
                <a:xfrm rot="16200000">
                  <a:off x="3225286" y="978357"/>
                  <a:ext cx="115135" cy="2181139"/>
                </a:xfrm>
                <a:prstGeom prst="rightBrace">
                  <a:avLst>
                    <a:gd name="adj1" fmla="val 68334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23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6EB9FF3-3FC2-484C-B66A-67A0F1DE2467}"/>
                    </a:ext>
                  </a:extLst>
                </p:cNvPr>
                <p:cNvSpPr txBox="1"/>
                <p:nvPr/>
              </p:nvSpPr>
              <p:spPr>
                <a:xfrm>
                  <a:off x="2131099" y="1727651"/>
                  <a:ext cx="2327695" cy="241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blockDim.x * blockDim.y * blockDim.z</a:t>
                  </a:r>
                  <a:endParaRPr lang="en-US" sz="1050" dirty="0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8CCC905A-395B-4E2E-9901-251DF4830FCC}"/>
                    </a:ext>
                  </a:extLst>
                </p:cNvPr>
                <p:cNvGrpSpPr/>
                <p:nvPr/>
              </p:nvGrpSpPr>
              <p:grpSpPr>
                <a:xfrm>
                  <a:off x="2741408" y="2984426"/>
                  <a:ext cx="2181142" cy="335562"/>
                  <a:chOff x="1023590" y="1547767"/>
                  <a:chExt cx="2181142" cy="335562"/>
                </a:xfrm>
              </p:grpSpPr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AD41234C-10AB-4589-A73F-7D43B636A87B}"/>
                      </a:ext>
                    </a:extLst>
                  </p:cNvPr>
                  <p:cNvSpPr/>
                  <p:nvPr/>
                </p:nvSpPr>
                <p:spPr>
                  <a:xfrm>
                    <a:off x="1023590" y="1547768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3F61ED1C-C433-4848-A309-F510563556F8}"/>
                      </a:ext>
                    </a:extLst>
                  </p:cNvPr>
                  <p:cNvSpPr/>
                  <p:nvPr/>
                </p:nvSpPr>
                <p:spPr>
                  <a:xfrm>
                    <a:off x="1568874" y="1547767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DD5C9E04-B199-4727-BB6B-F7D7BE3EB486}"/>
                      </a:ext>
                    </a:extLst>
                  </p:cNvPr>
                  <p:cNvSpPr/>
                  <p:nvPr/>
                </p:nvSpPr>
                <p:spPr>
                  <a:xfrm>
                    <a:off x="2114166" y="1547770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0E9507F1-5E05-4C5D-A8D5-46A083E8C8EF}"/>
                      </a:ext>
                    </a:extLst>
                  </p:cNvPr>
                  <p:cNvSpPr/>
                  <p:nvPr/>
                </p:nvSpPr>
                <p:spPr>
                  <a:xfrm>
                    <a:off x="2659448" y="1547770"/>
                    <a:ext cx="545284" cy="33555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40" dirty="0"/>
                      <a:t>…</a:t>
                    </a:r>
                  </a:p>
                </p:txBody>
              </p:sp>
            </p:grpSp>
          </p:grp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BC0ED1C1-F99A-497F-AF32-C291D6E57C5C}"/>
                  </a:ext>
                </a:extLst>
              </p:cNvPr>
              <p:cNvSpPr/>
              <p:nvPr/>
            </p:nvSpPr>
            <p:spPr>
              <a:xfrm>
                <a:off x="2457973" y="4882866"/>
                <a:ext cx="2181136" cy="1329507"/>
              </a:xfrm>
              <a:prstGeom prst="rect">
                <a:avLst/>
              </a:prstGeom>
              <a:solidFill>
                <a:srgbClr val="F8F8F8">
                  <a:alpha val="40000"/>
                </a:srgbClr>
              </a:solidFill>
              <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40" dirty="0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CEDE047-F08B-41BB-A1FB-AB44DB32EC91}"/>
                  </a:ext>
                </a:extLst>
              </p:cNvPr>
              <p:cNvSpPr txBox="1"/>
              <p:nvPr/>
            </p:nvSpPr>
            <p:spPr>
              <a:xfrm>
                <a:off x="2105985" y="6485701"/>
                <a:ext cx="1057013" cy="2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b="1" dirty="0">
                    <a:solidFill>
                      <a:srgbClr val="C00000"/>
                    </a:solidFill>
                  </a:rPr>
                  <a:t>blockIdx.x=l</a:t>
                </a:r>
                <a:endParaRPr lang="en-US" sz="105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192497BE-A81A-469F-A4BE-A2B8882F441B}"/>
                  </a:ext>
                </a:extLst>
              </p:cNvPr>
              <p:cNvSpPr/>
              <p:nvPr/>
            </p:nvSpPr>
            <p:spPr>
              <a:xfrm>
                <a:off x="2171864" y="4653276"/>
                <a:ext cx="2181136" cy="1329507"/>
              </a:xfrm>
              <a:prstGeom prst="rect">
                <a:avLst/>
              </a:prstGeom>
              <a:solidFill>
                <a:srgbClr val="F8F8F8">
                  <a:alpha val="40000"/>
                </a:srgbClr>
              </a:solidFill>
              <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40" dirty="0"/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389C0F85-264E-4467-8C59-418E2E0EAE2D}"/>
                </a:ext>
              </a:extLst>
            </p:cNvPr>
            <p:cNvSpPr txBox="1"/>
            <p:nvPr/>
          </p:nvSpPr>
          <p:spPr>
            <a:xfrm>
              <a:off x="13659874" y="7812989"/>
              <a:ext cx="1109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C00000"/>
                  </a:solidFill>
                </a:rPr>
                <a:t>threadIdx.z=k</a:t>
              </a:r>
              <a:endParaRPr lang="en-US" sz="10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89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6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549</Words>
  <Application>Microsoft Office PowerPoint</Application>
  <PresentationFormat>Custom</PresentationFormat>
  <Paragraphs>215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 Zhaoyuan</cp:lastModifiedBy>
  <cp:revision>1</cp:revision>
  <dcterms:created xsi:type="dcterms:W3CDTF">2020-10-04T01:21:38Z</dcterms:created>
  <dcterms:modified xsi:type="dcterms:W3CDTF">2020-10-21T22:39:45Z</dcterms:modified>
</cp:coreProperties>
</file>