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4E5D79-85DC-49A8-8706-90DEE6F13E5B}" v="139" dt="2020-04-27T18:38:31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 Zhaoyuan" userId="52f0bd0a97ec5d39" providerId="LiveId" clId="{FD4E5D79-85DC-49A8-8706-90DEE6F13E5B}"/>
    <pc:docChg chg="undo custSel addSld delSld modSld sldOrd">
      <pc:chgData name="Ma Zhaoyuan" userId="52f0bd0a97ec5d39" providerId="LiveId" clId="{FD4E5D79-85DC-49A8-8706-90DEE6F13E5B}" dt="2020-04-27T18:38:31.134" v="972"/>
      <pc:docMkLst>
        <pc:docMk/>
      </pc:docMkLst>
      <pc:sldChg chg="addSp delSp modSp del">
        <pc:chgData name="Ma Zhaoyuan" userId="52f0bd0a97ec5d39" providerId="LiveId" clId="{FD4E5D79-85DC-49A8-8706-90DEE6F13E5B}" dt="2020-04-27T16:53:06.881" v="244" actId="2696"/>
        <pc:sldMkLst>
          <pc:docMk/>
          <pc:sldMk cId="1434446967" sldId="257"/>
        </pc:sldMkLst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4" creationId="{5DCAE487-C76A-46BA-AA0D-89A777A33715}"/>
          </ac:spMkLst>
        </pc:spChg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6" creationId="{EE1C884F-1FF5-4458-942B-B505F5CD437C}"/>
          </ac:spMkLst>
        </pc:spChg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7" creationId="{E35AF93D-6AD4-4756-A545-9C45D073A105}"/>
          </ac:spMkLst>
        </pc:spChg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8" creationId="{E7C7034F-9ED1-42A8-AB2D-275BDECDB40C}"/>
          </ac:spMkLst>
        </pc:spChg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9" creationId="{F92C69DA-0F7E-4128-A831-537D671C3BAC}"/>
          </ac:spMkLst>
        </pc:spChg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10" creationId="{61FA21B8-9558-4D69-A1F3-239F9642D24D}"/>
          </ac:spMkLst>
        </pc:spChg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11" creationId="{48B82D14-35EE-4E0B-83C0-5715AF3777A1}"/>
          </ac:spMkLst>
        </pc:spChg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12" creationId="{690C0CAD-B0AC-431A-8D31-8643C1CE655A}"/>
          </ac:spMkLst>
        </pc:spChg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13" creationId="{98FF6705-A067-4D25-ACE3-246B4E59867B}"/>
          </ac:spMkLst>
        </pc:spChg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14" creationId="{4631227F-2402-4245-9BB7-6A7FDB571B6A}"/>
          </ac:spMkLst>
        </pc:spChg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15" creationId="{D837D06D-1450-4B95-84C1-3F584215B547}"/>
          </ac:spMkLst>
        </pc:spChg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16" creationId="{91D96350-6BF7-4949-BF7E-7037D3624E68}"/>
          </ac:spMkLst>
        </pc:spChg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17" creationId="{B7E07623-91D4-4877-B325-F673C39960DB}"/>
          </ac:spMkLst>
        </pc:spChg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18" creationId="{66033B15-D87A-41D1-B7BA-064CECB13FD5}"/>
          </ac:spMkLst>
        </pc:spChg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19" creationId="{4B542957-7442-4076-A6DD-ADB93D95C062}"/>
          </ac:spMkLst>
        </pc:spChg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20" creationId="{B2638961-DF18-434A-A7CC-F7FF7909D0E8}"/>
          </ac:spMkLst>
        </pc:spChg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21" creationId="{23EE1FFA-47A4-41C7-849D-F7DA38A46F82}"/>
          </ac:spMkLst>
        </pc:spChg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22" creationId="{0A75FD9D-E101-4293-9B02-F09A4F5E24E0}"/>
          </ac:spMkLst>
        </pc:spChg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23" creationId="{4FEBB214-76EC-4124-AEA0-C54B6F2D2FFC}"/>
          </ac:spMkLst>
        </pc:spChg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24" creationId="{5D580DFC-4CBB-456B-8CD6-100539824BA4}"/>
          </ac:spMkLst>
        </pc:spChg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25" creationId="{04B31BA6-FE7D-4CF6-AA36-657F34C2648C}"/>
          </ac:spMkLst>
        </pc:spChg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26" creationId="{8ECCB3D2-C8CE-480D-966B-95AA396A48C1}"/>
          </ac:spMkLst>
        </pc:spChg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27" creationId="{4F48C7EA-01E5-4D22-930E-4D1FBAE5CD9D}"/>
          </ac:spMkLst>
        </pc:spChg>
        <pc:spChg chg="mod topLvl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28" creationId="{F6ED326B-D36B-40DD-9B97-3DB4BF611693}"/>
          </ac:spMkLst>
        </pc:spChg>
        <pc:spChg chg="mod">
          <ac:chgData name="Ma Zhaoyuan" userId="52f0bd0a97ec5d39" providerId="LiveId" clId="{FD4E5D79-85DC-49A8-8706-90DEE6F13E5B}" dt="2020-04-27T16:47:55.750" v="12" actId="164"/>
          <ac:spMkLst>
            <pc:docMk/>
            <pc:sldMk cId="1434446967" sldId="257"/>
            <ac:spMk id="30" creationId="{2D8A7CF7-E7F1-4F19-9198-66C621CC503F}"/>
          </ac:spMkLst>
        </pc:spChg>
        <pc:grpChg chg="del mod">
          <ac:chgData name="Ma Zhaoyuan" userId="52f0bd0a97ec5d39" providerId="LiveId" clId="{FD4E5D79-85DC-49A8-8706-90DEE6F13E5B}" dt="2020-04-27T16:47:41.576" v="5" actId="165"/>
          <ac:grpSpMkLst>
            <pc:docMk/>
            <pc:sldMk cId="1434446967" sldId="257"/>
            <ac:grpSpMk id="29" creationId="{A19D0E83-0066-4528-AF8C-61AA5EB30948}"/>
          </ac:grpSpMkLst>
        </pc:grpChg>
        <pc:grpChg chg="add mod">
          <ac:chgData name="Ma Zhaoyuan" userId="52f0bd0a97ec5d39" providerId="LiveId" clId="{FD4E5D79-85DC-49A8-8706-90DEE6F13E5B}" dt="2020-04-27T16:47:34.738" v="3" actId="164"/>
          <ac:grpSpMkLst>
            <pc:docMk/>
            <pc:sldMk cId="1434446967" sldId="257"/>
            <ac:grpSpMk id="31" creationId="{3B66D321-67D4-44FC-8D58-B258078E6BC7}"/>
          </ac:grpSpMkLst>
        </pc:grpChg>
        <pc:grpChg chg="add mod">
          <ac:chgData name="Ma Zhaoyuan" userId="52f0bd0a97ec5d39" providerId="LiveId" clId="{FD4E5D79-85DC-49A8-8706-90DEE6F13E5B}" dt="2020-04-27T16:47:55.750" v="12" actId="164"/>
          <ac:grpSpMkLst>
            <pc:docMk/>
            <pc:sldMk cId="1434446967" sldId="257"/>
            <ac:grpSpMk id="32" creationId="{06855B27-86E6-4E60-96DD-5D2479BDBA60}"/>
          </ac:grpSpMkLst>
        </pc:grpChg>
      </pc:sldChg>
      <pc:sldChg chg="addSp modSp add ord">
        <pc:chgData name="Ma Zhaoyuan" userId="52f0bd0a97ec5d39" providerId="LiveId" clId="{FD4E5D79-85DC-49A8-8706-90DEE6F13E5B}" dt="2020-04-27T18:07:07.357" v="966" actId="1076"/>
        <pc:sldMkLst>
          <pc:docMk/>
          <pc:sldMk cId="555565184" sldId="258"/>
        </pc:sldMkLst>
        <pc:spChg chg="mod">
          <ac:chgData name="Ma Zhaoyuan" userId="52f0bd0a97ec5d39" providerId="LiveId" clId="{FD4E5D79-85DC-49A8-8706-90DEE6F13E5B}" dt="2020-04-27T16:48:27.006" v="26" actId="20577"/>
          <ac:spMkLst>
            <pc:docMk/>
            <pc:sldMk cId="555565184" sldId="258"/>
            <ac:spMk id="2" creationId="{34263566-C5E7-43FC-9D86-B277901972B8}"/>
          </ac:spMkLst>
        </pc:spChg>
        <pc:spChg chg="mod ord">
          <ac:chgData name="Ma Zhaoyuan" userId="52f0bd0a97ec5d39" providerId="LiveId" clId="{FD4E5D79-85DC-49A8-8706-90DEE6F13E5B}" dt="2020-04-27T18:07:04.799" v="965" actId="167"/>
          <ac:spMkLst>
            <pc:docMk/>
            <pc:sldMk cId="555565184" sldId="258"/>
            <ac:spMk id="3" creationId="{324A3F36-B9DB-4CBD-9F01-343DED67D13C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5" creationId="{A1F93FCA-524A-4905-80BF-DC458D9352E3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6" creationId="{2456157A-EA09-475E-8BC1-17DEF9ACC65F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7" creationId="{82F8064A-A677-4621-A978-719108E03D5F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8" creationId="{4EEEA6BF-7F9F-4237-8FAF-936F778FC1A9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9" creationId="{F17E6455-AB6B-433D-BE72-D7C4E8554BEB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10" creationId="{37560931-A123-43FE-A084-3E09985CDD9D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11" creationId="{8BEB3295-C46E-41AE-8679-8C7B7493D9E6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12" creationId="{4B6B9CF4-FB0F-4B73-8254-343CB2AF9E41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13" creationId="{6D7E434D-FE67-49AF-B0F4-8290632E87BC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14" creationId="{CDB9488A-032C-48F3-AE84-1912698F1C77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15" creationId="{E14EA5ED-170B-40E1-B48A-8273758F1CDC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16" creationId="{046A76EF-DC51-40C5-9068-8B6A6FA7B0FD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17" creationId="{1185D9FB-6ABD-44FA-8987-ABACE47BF514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18" creationId="{36FED274-F8BF-4908-A7A1-0ADC4907CADC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19" creationId="{86544F11-EAFA-4676-97AF-800BB4C03BEA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20" creationId="{2C036031-C47E-4C40-98F6-6A01870B0C7E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21" creationId="{4CBFA02F-A4B9-4D16-95D4-E545F8351EF4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22" creationId="{BFCAFAE3-7C47-4B75-92D7-1BF8AA42101A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23" creationId="{2071C34A-D3F6-445B-93DC-14E2525D8FED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24" creationId="{8278DF6E-6CD6-4882-AF21-DB50F13A6561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25" creationId="{1567CA34-E83A-43B6-AFBF-2358C76BE034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26" creationId="{C81DA37E-B889-459B-8F6B-561B87880986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27" creationId="{35C06B94-72D3-46A0-BE59-F6C275BE5CB6}"/>
          </ac:spMkLst>
        </pc:spChg>
        <pc:spChg chg="mod">
          <ac:chgData name="Ma Zhaoyuan" userId="52f0bd0a97ec5d39" providerId="LiveId" clId="{FD4E5D79-85DC-49A8-8706-90DEE6F13E5B}" dt="2020-04-27T17:49:45.665" v="687" actId="404"/>
          <ac:spMkLst>
            <pc:docMk/>
            <pc:sldMk cId="555565184" sldId="258"/>
            <ac:spMk id="28" creationId="{9DF10A0A-5427-4036-88DA-BB907D85F33B}"/>
          </ac:spMkLst>
        </pc:spChg>
        <pc:spChg chg="mod">
          <ac:chgData name="Ma Zhaoyuan" userId="52f0bd0a97ec5d39" providerId="LiveId" clId="{FD4E5D79-85DC-49A8-8706-90DEE6F13E5B}" dt="2020-04-27T17:49:57.497" v="709" actId="20577"/>
          <ac:spMkLst>
            <pc:docMk/>
            <pc:sldMk cId="555565184" sldId="258"/>
            <ac:spMk id="29" creationId="{DDC6DEF6-233A-4AB2-8F68-DAFA68D6D650}"/>
          </ac:spMkLst>
        </pc:spChg>
        <pc:spChg chg="add mod">
          <ac:chgData name="Ma Zhaoyuan" userId="52f0bd0a97ec5d39" providerId="LiveId" clId="{FD4E5D79-85DC-49A8-8706-90DEE6F13E5B}" dt="2020-04-27T17:38:54.778" v="429" actId="164"/>
          <ac:spMkLst>
            <pc:docMk/>
            <pc:sldMk cId="555565184" sldId="258"/>
            <ac:spMk id="39" creationId="{4BD4F78A-CC1F-4F3B-9A9B-02513310FD2E}"/>
          </ac:spMkLst>
        </pc:spChg>
        <pc:spChg chg="add mod">
          <ac:chgData name="Ma Zhaoyuan" userId="52f0bd0a97ec5d39" providerId="LiveId" clId="{FD4E5D79-85DC-49A8-8706-90DEE6F13E5B}" dt="2020-04-27T17:38:54.778" v="429" actId="164"/>
          <ac:spMkLst>
            <pc:docMk/>
            <pc:sldMk cId="555565184" sldId="258"/>
            <ac:spMk id="40" creationId="{7D5F4C72-8C49-43DC-81B2-9D5E351A1515}"/>
          </ac:spMkLst>
        </pc:spChg>
        <pc:spChg chg="add mod">
          <ac:chgData name="Ma Zhaoyuan" userId="52f0bd0a97ec5d39" providerId="LiveId" clId="{FD4E5D79-85DC-49A8-8706-90DEE6F13E5B}" dt="2020-04-27T17:38:54.778" v="429" actId="164"/>
          <ac:spMkLst>
            <pc:docMk/>
            <pc:sldMk cId="555565184" sldId="258"/>
            <ac:spMk id="41" creationId="{DB9EF265-33DC-4067-8C02-C07D91FA249C}"/>
          </ac:spMkLst>
        </pc:spChg>
        <pc:grpChg chg="add mod">
          <ac:chgData name="Ma Zhaoyuan" userId="52f0bd0a97ec5d39" providerId="LiveId" clId="{FD4E5D79-85DC-49A8-8706-90DEE6F13E5B}" dt="2020-04-27T16:57:23.675" v="382" actId="1076"/>
          <ac:grpSpMkLst>
            <pc:docMk/>
            <pc:sldMk cId="555565184" sldId="258"/>
            <ac:grpSpMk id="4" creationId="{34EA1340-559A-4BB6-BA41-D5161A1EF170}"/>
          </ac:grpSpMkLst>
        </pc:grpChg>
        <pc:grpChg chg="add mod">
          <ac:chgData name="Ma Zhaoyuan" userId="52f0bd0a97ec5d39" providerId="LiveId" clId="{FD4E5D79-85DC-49A8-8706-90DEE6F13E5B}" dt="2020-04-27T18:07:07.357" v="966" actId="1076"/>
          <ac:grpSpMkLst>
            <pc:docMk/>
            <pc:sldMk cId="555565184" sldId="258"/>
            <ac:grpSpMk id="42" creationId="{21B0530E-F802-46AF-937F-069FF2198D6C}"/>
          </ac:grpSpMkLst>
        </pc:grpChg>
        <pc:cxnChg chg="add mod">
          <ac:chgData name="Ma Zhaoyuan" userId="52f0bd0a97ec5d39" providerId="LiveId" clId="{FD4E5D79-85DC-49A8-8706-90DEE6F13E5B}" dt="2020-04-27T17:38:54.778" v="429" actId="164"/>
          <ac:cxnSpMkLst>
            <pc:docMk/>
            <pc:sldMk cId="555565184" sldId="258"/>
            <ac:cxnSpMk id="31" creationId="{AC297393-59B8-412F-BC31-1018621C0972}"/>
          </ac:cxnSpMkLst>
        </pc:cxnChg>
        <pc:cxnChg chg="add mod">
          <ac:chgData name="Ma Zhaoyuan" userId="52f0bd0a97ec5d39" providerId="LiveId" clId="{FD4E5D79-85DC-49A8-8706-90DEE6F13E5B}" dt="2020-04-27T17:38:54.778" v="429" actId="164"/>
          <ac:cxnSpMkLst>
            <pc:docMk/>
            <pc:sldMk cId="555565184" sldId="258"/>
            <ac:cxnSpMk id="32" creationId="{D35C0C59-FA22-443B-A8B5-7663244EB446}"/>
          </ac:cxnSpMkLst>
        </pc:cxnChg>
        <pc:cxnChg chg="add mod">
          <ac:chgData name="Ma Zhaoyuan" userId="52f0bd0a97ec5d39" providerId="LiveId" clId="{FD4E5D79-85DC-49A8-8706-90DEE6F13E5B}" dt="2020-04-27T17:38:54.778" v="429" actId="164"/>
          <ac:cxnSpMkLst>
            <pc:docMk/>
            <pc:sldMk cId="555565184" sldId="258"/>
            <ac:cxnSpMk id="36" creationId="{C5760907-6223-410F-BCF2-C9A09FADE661}"/>
          </ac:cxnSpMkLst>
        </pc:cxnChg>
      </pc:sldChg>
      <pc:sldChg chg="addSp delSp modSp add">
        <pc:chgData name="Ma Zhaoyuan" userId="52f0bd0a97ec5d39" providerId="LiveId" clId="{FD4E5D79-85DC-49A8-8706-90DEE6F13E5B}" dt="2020-04-27T17:49:39.611" v="685" actId="20577"/>
        <pc:sldMkLst>
          <pc:docMk/>
          <pc:sldMk cId="3281019635" sldId="259"/>
        </pc:sldMkLst>
        <pc:spChg chg="mod">
          <ac:chgData name="Ma Zhaoyuan" userId="52f0bd0a97ec5d39" providerId="LiveId" clId="{FD4E5D79-85DC-49A8-8706-90DEE6F13E5B}" dt="2020-04-27T17:35:34.994" v="404" actId="20577"/>
          <ac:spMkLst>
            <pc:docMk/>
            <pc:sldMk cId="3281019635" sldId="259"/>
            <ac:spMk id="2" creationId="{0B2042B2-75BF-4ECC-B45C-CFB722649224}"/>
          </ac:spMkLst>
        </pc:spChg>
        <pc:spChg chg="mod ord">
          <ac:chgData name="Ma Zhaoyuan" userId="52f0bd0a97ec5d39" providerId="LiveId" clId="{FD4E5D79-85DC-49A8-8706-90DEE6F13E5B}" dt="2020-04-27T17:49:30.858" v="679" actId="167"/>
          <ac:spMkLst>
            <pc:docMk/>
            <pc:sldMk cId="3281019635" sldId="259"/>
            <ac:spMk id="3" creationId="{0A97A0FE-30E6-478A-BD2A-5B302827427A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5" creationId="{E7E5B54D-B631-4DD4-B775-4833ADE7D3AB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6" creationId="{63593594-576B-4048-827B-79008A6E5BE3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7" creationId="{76AE1643-B3CF-4219-B255-D0F186A47F3B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8" creationId="{D41D8C93-CB03-4E0F-8016-06C6EDD5DDD4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9" creationId="{65C1B08C-84E6-4477-84A7-EF9DDB2D6F98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10" creationId="{2C1A28BE-D7EB-4E90-9022-FE4534B08E3F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11" creationId="{BB04ED40-26B8-4D70-B404-CDF9D598A50E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12" creationId="{30E3BE76-8144-4B86-8CFA-5F5802F0798D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13" creationId="{E97C1945-EB34-411B-991A-28E7A491D92F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14" creationId="{59C603FC-1BCF-418F-B36D-AC7182450AE1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15" creationId="{1A072F02-4509-4989-A014-B436FD65B466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16" creationId="{82CACE64-6895-4A74-8750-2F298C234A7F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17" creationId="{22D44D36-C2AE-4A4A-9BB1-11A7DD06BDB6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18" creationId="{EC865868-69B5-4CBD-BA64-F766E74D327A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19" creationId="{059CB157-B7B7-4D8B-B0C4-BDB5D94980BD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20" creationId="{5B0FD226-4851-4077-BBE1-F6ABFDF72824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21" creationId="{00D0F0AA-0B9F-462B-A7A1-BF74661DBEC6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22" creationId="{B7AACF55-BC5E-4643-9784-B2023426ACF4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23" creationId="{CED766CF-6436-4D50-8E24-6F803DDCFFFF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24" creationId="{6A05C5A0-FCE0-46E1-9D69-BB07B26FB4F3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25" creationId="{EA5DF227-7F5E-469B-A192-F8F526A88A91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26" creationId="{96BB9943-34C6-4834-98C3-63B8FFA35323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27" creationId="{D4608C8D-CA33-41ED-9EFD-1AAE898D77D9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28" creationId="{8DE686FE-CEAD-4A17-8D13-C0C680B7B9CC}"/>
          </ac:spMkLst>
        </pc:spChg>
        <pc:spChg chg="mod">
          <ac:chgData name="Ma Zhaoyuan" userId="52f0bd0a97ec5d39" providerId="LiveId" clId="{FD4E5D79-85DC-49A8-8706-90DEE6F13E5B}" dt="2020-04-27T17:49:20.985" v="678" actId="20577"/>
          <ac:spMkLst>
            <pc:docMk/>
            <pc:sldMk cId="3281019635" sldId="259"/>
            <ac:spMk id="29" creationId="{8E667935-CB68-4B98-9F1E-86F84C91DE3D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31" creationId="{C660E967-F3AA-409A-B6EA-C1F8FE973725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32" creationId="{214986CB-7789-4F0F-8893-4885E370BE5E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33" creationId="{0E36B281-9113-4F1B-8E81-2371597434CE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34" creationId="{7A2CE801-E2AD-466E-8F19-746B50A07040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35" creationId="{D2DEE0CB-2DC7-4077-A90E-A3A5F8BE0441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36" creationId="{9620263C-1DC0-4F7B-9B4D-233FDDC9C415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37" creationId="{6E8C63F4-7259-4F91-B8F6-E2F4C82D42CE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38" creationId="{4F440B35-4833-41E4-8A6A-74CAB0091CA6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39" creationId="{A84A9DE2-3AFA-4797-9FE4-9431B2FCB823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40" creationId="{F7488C17-DFEE-4578-8B5A-8D734023C917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41" creationId="{7997994F-BD0D-4E07-99C4-98A91AB12256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42" creationId="{06A319EC-754F-4519-8620-886B16AE98EE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43" creationId="{3C60A6D4-A75B-4DE8-A866-A675C0F35DDB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44" creationId="{E042DEF6-6869-425C-A86F-5E6408DD0A23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45" creationId="{2F392290-6AFA-4F16-84C7-5A75B7D799AD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46" creationId="{A415E03C-B14F-453B-AD27-AA55B458420D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47" creationId="{D2C61AA2-F500-4D26-9841-4EA761829CFF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48" creationId="{44134ABB-D3FC-464E-9373-1ADE133AABC3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49" creationId="{6DA24767-0C13-4B52-91A3-F4F461AE9892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50" creationId="{2C584B15-003B-482A-A025-444E9E47A720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51" creationId="{6152C444-9274-4C7C-A9E8-B114CCA952E1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52" creationId="{BF4F096D-9CAE-4AFD-A2B3-937429EEE03D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53" creationId="{5549627B-6EB5-4C5E-896C-8E8B1AB6BF13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54" creationId="{411A525C-D133-4753-B527-4D4BEFD7A71B}"/>
          </ac:spMkLst>
        </pc:spChg>
        <pc:spChg chg="mod">
          <ac:chgData name="Ma Zhaoyuan" userId="52f0bd0a97ec5d39" providerId="LiveId" clId="{FD4E5D79-85DC-49A8-8706-90DEE6F13E5B}" dt="2020-04-27T17:49:39.611" v="685" actId="20577"/>
          <ac:spMkLst>
            <pc:docMk/>
            <pc:sldMk cId="3281019635" sldId="259"/>
            <ac:spMk id="55" creationId="{42754483-4E81-43A4-BBD7-C8ED88E4281C}"/>
          </ac:spMkLst>
        </pc:spChg>
        <pc:spChg chg="add mod">
          <ac:chgData name="Ma Zhaoyuan" userId="52f0bd0a97ec5d39" providerId="LiveId" clId="{FD4E5D79-85DC-49A8-8706-90DEE6F13E5B}" dt="2020-04-27T17:49:14.713" v="672" actId="20577"/>
          <ac:spMkLst>
            <pc:docMk/>
            <pc:sldMk cId="3281019635" sldId="259"/>
            <ac:spMk id="56" creationId="{03E36552-F0AD-4D1F-A410-AE04C810FA97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58" creationId="{65E45A66-6191-478D-9403-381377535AD3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59" creationId="{4A097903-34A1-45A8-9863-690564E61028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60" creationId="{A6BF6E46-7307-48FE-8FD3-BF8BC0D93A17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61" creationId="{B7115782-CD6D-4A94-BE73-1AEB71816FAA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62" creationId="{DF4DE395-BD95-4499-8457-4D1622539F60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63" creationId="{E10DEDFE-6E26-4738-864A-61D9C0027CEE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64" creationId="{9D93D3D3-6FBF-4CD3-9409-28E65B4FB5F0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65" creationId="{37237EB9-E243-4B5A-9232-315892BD3CE1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66" creationId="{2549A17C-C009-485A-902B-7269E63DBAFC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67" creationId="{156ECAA7-4333-4E55-9F65-70FB76DF71A7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68" creationId="{1B20B5EE-2362-4749-B3D3-B2C9A20D2AD6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69" creationId="{978157A8-A4C8-4D45-939A-F361F9BB710C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70" creationId="{45188717-4C0C-4E78-9A82-CDCD204B2C32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71" creationId="{A116E84D-7006-4BE9-A0C6-2BBBD36B1509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72" creationId="{A952CC92-9A95-4625-8B1A-AE6EDB9D96C2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73" creationId="{DF7DCC9A-DB6D-4CDF-80F4-B1F182801551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74" creationId="{F5B8268C-B390-49A1-AB6E-80B4969AA409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75" creationId="{B04B83EC-D240-47A6-9517-D4C494716DBE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76" creationId="{80FFD02D-EFD8-4F74-859C-32FC08255066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77" creationId="{808DD80D-6994-4D9B-8D36-CBE7E4BB076E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78" creationId="{0485F024-8FD4-4DC8-A3C8-2FB1BA9F2867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79" creationId="{F6FA02AE-996C-49C2-9AA1-160F869B91F0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80" creationId="{4221CF8E-A1EC-4E6A-9015-6FB6E163DAF4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81" creationId="{6D17C798-CF3D-49CD-A7A7-C7202BA14FD4}"/>
          </ac:spMkLst>
        </pc:spChg>
        <pc:spChg chg="mod">
          <ac:chgData name="Ma Zhaoyuan" userId="52f0bd0a97ec5d39" providerId="LiveId" clId="{FD4E5D79-85DC-49A8-8706-90DEE6F13E5B}" dt="2020-04-27T17:49:09.449" v="666" actId="20577"/>
          <ac:spMkLst>
            <pc:docMk/>
            <pc:sldMk cId="3281019635" sldId="259"/>
            <ac:spMk id="82" creationId="{C6A0CDF5-D706-495F-A75A-69F23A9F13A1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84" creationId="{C97D894B-8778-45CD-832C-5DF89BAEC66A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85" creationId="{5E3F3AD1-CDC1-4848-A32F-462294B87D29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86" creationId="{3E9AF884-EE48-4CC8-8362-11D926CADC74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87" creationId="{2408D9D6-E65A-4A4E-B144-B5251BE154B5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88" creationId="{FD5F8DDE-22F0-4EDD-8863-4FACE15DA0E6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89" creationId="{AF3E3BCB-673C-431F-A0ED-4248FA442069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90" creationId="{5CD8E21B-94E9-4A77-85C3-AD42B33E6CF7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91" creationId="{146365DD-8636-4DFC-80D5-91DA2FC844E8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92" creationId="{95B3B269-6097-4ABB-8B59-2A0C5B855108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93" creationId="{27C66E5B-05BB-4CFA-8AA3-80D1A5DFA11C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94" creationId="{330FC016-EFF2-42B5-A605-33EC96325EBE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95" creationId="{B3D206E0-F398-4615-BDCD-487193850612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96" creationId="{9B168D42-0B5C-4529-90BF-763F43D7E334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97" creationId="{3C26BA23-EC16-4C2E-A562-B03FC5760CE3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98" creationId="{E1568AAF-2E37-43DF-B0DD-ED4D948D746E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99" creationId="{E120DE84-C9D0-4647-9E38-B61833459BBE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100" creationId="{0A195A6C-5F7A-4F5F-8874-3D96C25EB4FB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101" creationId="{5857E006-E210-4CBF-ABEF-4159CF1BF222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102" creationId="{56A8CD06-E005-4D4D-BD75-3B8CB422B19A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103" creationId="{9BE70DBF-D9ED-4F83-B829-3B231A3C5F28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104" creationId="{6BE29C99-0570-4CF5-80EB-22203A70214F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105" creationId="{7004E4B6-403B-4588-A63F-9CE05B8B0DD0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106" creationId="{7DF74F74-326E-457B-AA5C-EB4C7980EC82}"/>
          </ac:spMkLst>
        </pc:spChg>
        <pc:spChg chg="mod">
          <ac:chgData name="Ma Zhaoyuan" userId="52f0bd0a97ec5d39" providerId="LiveId" clId="{FD4E5D79-85DC-49A8-8706-90DEE6F13E5B}" dt="2020-04-27T17:49:04.079" v="660" actId="404"/>
          <ac:spMkLst>
            <pc:docMk/>
            <pc:sldMk cId="3281019635" sldId="259"/>
            <ac:spMk id="107" creationId="{54C2D637-9E3C-403D-8597-21F9A31DF027}"/>
          </ac:spMkLst>
        </pc:spChg>
        <pc:spChg chg="del">
          <ac:chgData name="Ma Zhaoyuan" userId="52f0bd0a97ec5d39" providerId="LiveId" clId="{FD4E5D79-85DC-49A8-8706-90DEE6F13E5B}" dt="2020-04-27T16:55:48.603" v="305" actId="478"/>
          <ac:spMkLst>
            <pc:docMk/>
            <pc:sldMk cId="3281019635" sldId="259"/>
            <ac:spMk id="108" creationId="{60E4FDC3-0D80-4D96-9295-AD15009F9BE9}"/>
          </ac:spMkLst>
        </pc:spChg>
        <pc:grpChg chg="add mod">
          <ac:chgData name="Ma Zhaoyuan" userId="52f0bd0a97ec5d39" providerId="LiveId" clId="{FD4E5D79-85DC-49A8-8706-90DEE6F13E5B}" dt="2020-04-27T16:51:53.784" v="225" actId="1076"/>
          <ac:grpSpMkLst>
            <pc:docMk/>
            <pc:sldMk cId="3281019635" sldId="259"/>
            <ac:grpSpMk id="4" creationId="{820B86E6-6B43-4BA0-99B2-5D7B8099F0CF}"/>
          </ac:grpSpMkLst>
        </pc:grpChg>
        <pc:grpChg chg="add mod ord">
          <ac:chgData name="Ma Zhaoyuan" userId="52f0bd0a97ec5d39" providerId="LiveId" clId="{FD4E5D79-85DC-49A8-8706-90DEE6F13E5B}" dt="2020-04-27T16:52:24.813" v="234" actId="1076"/>
          <ac:grpSpMkLst>
            <pc:docMk/>
            <pc:sldMk cId="3281019635" sldId="259"/>
            <ac:grpSpMk id="30" creationId="{F38C47D4-1C16-4C14-A583-8A59BE44A32A}"/>
          </ac:grpSpMkLst>
        </pc:grpChg>
        <pc:grpChg chg="add mod ord">
          <ac:chgData name="Ma Zhaoyuan" userId="52f0bd0a97ec5d39" providerId="LiveId" clId="{FD4E5D79-85DC-49A8-8706-90DEE6F13E5B}" dt="2020-04-27T16:56:11.277" v="354" actId="1035"/>
          <ac:grpSpMkLst>
            <pc:docMk/>
            <pc:sldMk cId="3281019635" sldId="259"/>
            <ac:grpSpMk id="57" creationId="{CDA9515B-F03C-47EC-B07A-3FC24758F83D}"/>
          </ac:grpSpMkLst>
        </pc:grpChg>
        <pc:grpChg chg="add mod">
          <ac:chgData name="Ma Zhaoyuan" userId="52f0bd0a97ec5d39" providerId="LiveId" clId="{FD4E5D79-85DC-49A8-8706-90DEE6F13E5B}" dt="2020-04-27T16:56:11.277" v="354" actId="1035"/>
          <ac:grpSpMkLst>
            <pc:docMk/>
            <pc:sldMk cId="3281019635" sldId="259"/>
            <ac:grpSpMk id="83" creationId="{0E390AEF-959F-4591-8D4D-B2AD6C95C647}"/>
          </ac:grpSpMkLst>
        </pc:grpChg>
      </pc:sldChg>
      <pc:sldChg chg="addSp modSp add">
        <pc:chgData name="Ma Zhaoyuan" userId="52f0bd0a97ec5d39" providerId="LiveId" clId="{FD4E5D79-85DC-49A8-8706-90DEE6F13E5B}" dt="2020-04-27T17:48:49.337" v="656" actId="20577"/>
        <pc:sldMkLst>
          <pc:docMk/>
          <pc:sldMk cId="521178708" sldId="260"/>
        </pc:sldMkLst>
        <pc:spChg chg="mod">
          <ac:chgData name="Ma Zhaoyuan" userId="52f0bd0a97ec5d39" providerId="LiveId" clId="{FD4E5D79-85DC-49A8-8706-90DEE6F13E5B}" dt="2020-04-27T17:41:06.906" v="516" actId="20577"/>
          <ac:spMkLst>
            <pc:docMk/>
            <pc:sldMk cId="521178708" sldId="260"/>
            <ac:spMk id="2" creationId="{98DB426F-9835-461C-ACD5-B489AE12782B}"/>
          </ac:spMkLst>
        </pc:spChg>
        <pc:spChg chg="mod">
          <ac:chgData name="Ma Zhaoyuan" userId="52f0bd0a97ec5d39" providerId="LiveId" clId="{FD4E5D79-85DC-49A8-8706-90DEE6F13E5B}" dt="2020-04-27T17:42:02.933" v="571"/>
          <ac:spMkLst>
            <pc:docMk/>
            <pc:sldMk cId="521178708" sldId="260"/>
            <ac:spMk id="3" creationId="{3220B749-1063-49AF-9FFC-EC61C5C7C271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5" creationId="{C1A88217-71F2-4111-A9E7-5A965FF75B22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6" creationId="{781C5C76-90DC-4C6B-A496-F3943AD96556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7" creationId="{58F1CFDA-19AD-48C4-A6EB-1490E35EA5DB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8" creationId="{54D4C1A3-702A-4879-B428-4176249FCB12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9" creationId="{9F83E51E-4436-4C8B-8C50-0A981A8FB6FA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10" creationId="{F0A54351-66CC-4F38-84F4-65C9598A07D6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11" creationId="{A0846193-B211-4F1B-A701-7E7EB762B0C3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12" creationId="{665B3E4C-C3CF-489A-9B65-DF910C4ECBF9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13" creationId="{2635DAF9-2D4E-4E3C-9452-69EBE3CA5735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14" creationId="{7AF1D5B7-40A5-417D-A7DA-7565044AB309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15" creationId="{00F59183-CFC5-40C5-9F1F-81C88ACAACEA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16" creationId="{7ADC3BC6-ACC0-480A-9B7A-03F0845ABF46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17" creationId="{10D6F59F-F753-4F9D-99A3-7427E9841235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18" creationId="{2CB59DB2-1F08-4790-9314-0B5C9A90B3C4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19" creationId="{64F500A1-114A-47CB-93F9-7D8BDD066EAA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20" creationId="{74988C8D-929F-465D-8D69-13FCA155F1BD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21" creationId="{51C60F31-D698-4F5D-89A4-866537801C10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22" creationId="{65BE2A31-D4C6-4CBD-8C43-36ABEE138533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23" creationId="{DE7EC23B-CB9C-4D47-BA91-AE2A55B884AA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24" creationId="{2203968C-E803-451D-8125-2AC1638ECC98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25" creationId="{4CA4FA9A-F0E6-4229-9723-B63A21B5B76E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26" creationId="{9B50D0D1-973A-472C-965A-2B6125E7D754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27" creationId="{AD2C3236-18D7-4E4A-8BD4-4088F9A68DE4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28" creationId="{BF0D185B-20E1-4C7F-AB36-63963C7EA073}"/>
          </ac:spMkLst>
        </pc:spChg>
        <pc:spChg chg="mod">
          <ac:chgData name="Ma Zhaoyuan" userId="52f0bd0a97ec5d39" providerId="LiveId" clId="{FD4E5D79-85DC-49A8-8706-90DEE6F13E5B}" dt="2020-04-27T17:48:40.521" v="639" actId="20577"/>
          <ac:spMkLst>
            <pc:docMk/>
            <pc:sldMk cId="521178708" sldId="260"/>
            <ac:spMk id="29" creationId="{CA27BE9B-08BA-4244-9740-2855A306642D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31" creationId="{96033FDF-172A-40FE-99D8-891E3726DFC9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32" creationId="{0785B0F7-6DFC-462D-98BA-51BBA45FA8E6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33" creationId="{0039EBA7-5B1D-4381-B4B8-FA9B9346171C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34" creationId="{6E34EFE9-00C2-479E-8FB6-E8BA200A5C27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35" creationId="{B7030C1B-EFDF-4D5E-AA40-6B4231EEC8FC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36" creationId="{D9A69B9F-4BD7-4ED1-9FFB-E19AE45417AB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37" creationId="{5579A826-55AC-421A-9278-10ECCAE3E6BB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38" creationId="{0EA68001-96FA-411F-A70B-F3A237B78B4A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39" creationId="{8F528458-4B38-4FC0-A840-FA5DC81AB738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40" creationId="{527BC681-D259-4C9C-9E74-1620EF784A7E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41" creationId="{1E914949-9085-4DF5-BF8C-D0CEB8F3439C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42" creationId="{EF028063-284E-438C-B260-8878E7D79E3D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43" creationId="{7CC65F30-1AEA-4B02-BDD5-A3A1444C1A15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44" creationId="{89787672-1D3F-4731-92BB-1FFEFA6931F4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45" creationId="{10CB3799-6EB7-4022-930B-4D7627F58040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46" creationId="{BE599697-537F-40C4-BF55-073976259BBE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47" creationId="{0CD176F7-4D1A-44A7-821C-A5FE61994820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48" creationId="{28ADB414-E938-49D2-AA47-C5623CFA5CBA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49" creationId="{91075FAE-B6AF-4E5A-9173-7FCEDC388908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50" creationId="{373D5918-360D-47FB-8789-3AB5C3D125FB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51" creationId="{2316564E-1C77-4197-BDC6-53817F9FF9D1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52" creationId="{BD4009A7-0910-4252-907A-F9F8E20A0A1A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53" creationId="{AC5A6F07-1B08-4ED8-9D2D-24FED82C5F60}"/>
          </ac:spMkLst>
        </pc:spChg>
        <pc:spChg chg="mod">
          <ac:chgData name="Ma Zhaoyuan" userId="52f0bd0a97ec5d39" providerId="LiveId" clId="{FD4E5D79-85DC-49A8-8706-90DEE6F13E5B}" dt="2020-04-27T17:48:34.657" v="633" actId="404"/>
          <ac:spMkLst>
            <pc:docMk/>
            <pc:sldMk cId="521178708" sldId="260"/>
            <ac:spMk id="54" creationId="{4DC0C3BC-ECC9-4C30-893F-C513523B5135}"/>
          </ac:spMkLst>
        </pc:spChg>
        <pc:spChg chg="mod">
          <ac:chgData name="Ma Zhaoyuan" userId="52f0bd0a97ec5d39" providerId="LiveId" clId="{FD4E5D79-85DC-49A8-8706-90DEE6F13E5B}" dt="2020-04-27T17:48:43.641" v="644" actId="20577"/>
          <ac:spMkLst>
            <pc:docMk/>
            <pc:sldMk cId="521178708" sldId="260"/>
            <ac:spMk id="55" creationId="{C6FFFEE0-25B3-4DD6-966D-02759D062E4C}"/>
          </ac:spMkLst>
        </pc:spChg>
        <pc:spChg chg="add mod ord">
          <ac:chgData name="Ma Zhaoyuan" userId="52f0bd0a97ec5d39" providerId="LiveId" clId="{FD4E5D79-85DC-49A8-8706-90DEE6F13E5B}" dt="2020-04-27T17:48:28.337" v="631" actId="167"/>
          <ac:spMkLst>
            <pc:docMk/>
            <pc:sldMk cId="521178708" sldId="260"/>
            <ac:spMk id="56" creationId="{3565A013-FE91-4B06-BD5A-D90EADDD1810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58" creationId="{FCF42243-0420-4F62-B3FF-3899F1530B25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59" creationId="{59F9024B-3AB1-4D81-9348-7F262F6850CD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60" creationId="{9F548AEC-474D-4057-90C5-5FB5A69D5A8C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61" creationId="{F0AC31EE-FDFA-43A6-8FB5-DEE8A6482A7B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62" creationId="{B5DCC209-7A27-422F-BF4B-2844D108E45B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63" creationId="{564193C6-0083-40E0-9EAA-4D241D212FCE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64" creationId="{4AA4A805-07D5-464B-9600-2E173A3D4A88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65" creationId="{A0990E65-591C-4013-A08C-FDDD1F6B82B5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66" creationId="{AAFAE483-AE79-4127-B31F-55B2D0F4B5B1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67" creationId="{14F528F9-702A-400F-943B-119DF03EDB6B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68" creationId="{70470419-A556-4B4C-ADEE-3630A048FCF3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69" creationId="{3C7BDE6B-CE04-4924-9778-835A6CE72B11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70" creationId="{6BE5B7FA-CE83-4FF7-961A-748AF7751BD0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71" creationId="{7E3D4767-FFBF-4001-8054-5149D03D98F5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72" creationId="{F1F1EC7D-004C-483D-9473-3594A60A31D0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73" creationId="{5F7325EB-92EE-48A8-84D3-B784470BFFCF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74" creationId="{1B3F96C9-E441-463D-BC24-DAE23279FBCB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75" creationId="{1D10BDF0-CAE3-4163-A640-B2088EBA0A82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76" creationId="{B059877E-BD10-4195-A245-3111222D877A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77" creationId="{2FC1ABEA-595F-4DCD-9A2A-4F02CBBAA55E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78" creationId="{BFFEDE1E-A845-45C0-989B-A3DE3C4E8FC9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79" creationId="{BAD3A7B2-45C9-48DE-8B4B-E94D5736A516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80" creationId="{0B633315-2812-416F-9461-68FB60B90094}"/>
          </ac:spMkLst>
        </pc:spChg>
        <pc:spChg chg="mod">
          <ac:chgData name="Ma Zhaoyuan" userId="52f0bd0a97ec5d39" providerId="LiveId" clId="{FD4E5D79-85DC-49A8-8706-90DEE6F13E5B}" dt="2020-04-27T17:48:23.537" v="630" actId="404"/>
          <ac:spMkLst>
            <pc:docMk/>
            <pc:sldMk cId="521178708" sldId="260"/>
            <ac:spMk id="81" creationId="{71DEFA67-8652-4BDF-8103-4C1EAF76BD7A}"/>
          </ac:spMkLst>
        </pc:spChg>
        <pc:spChg chg="mod">
          <ac:chgData name="Ma Zhaoyuan" userId="52f0bd0a97ec5d39" providerId="LiveId" clId="{FD4E5D79-85DC-49A8-8706-90DEE6F13E5B}" dt="2020-04-27T17:48:46.555" v="650" actId="20577"/>
          <ac:spMkLst>
            <pc:docMk/>
            <pc:sldMk cId="521178708" sldId="260"/>
            <ac:spMk id="82" creationId="{FFDCFF82-1BC2-4F5E-AB0A-EDF18F231B99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84" creationId="{DFE42F85-BE57-4470-8450-CB569C009561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85" creationId="{AB551D72-3620-40CF-8740-F357E6EA7391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86" creationId="{6990A199-F58B-47CB-8E58-DE0CE3DFE3BE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87" creationId="{A31E0777-BF9C-4355-AF5B-2B744394A9A4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88" creationId="{E8CE12B6-D613-4610-8292-11A9D90FA477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89" creationId="{0349F880-293E-439B-9C5D-61BB2C074062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90" creationId="{1133E8F3-AD63-4D50-908F-3ECF192F59CB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91" creationId="{0C90D867-A8CE-492F-8854-164FAEA303E7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92" creationId="{271FDF47-63B6-475A-9CFD-6D482C9568E6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93" creationId="{014AD9A2-16B6-4D8C-A98A-B05E9E0AAAC4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94" creationId="{398B75E3-9CB8-44C5-A221-C3C909F39586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95" creationId="{64BA7EC2-EF8B-460D-A679-F0366A0746C4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96" creationId="{AEF31472-D262-4B1E-B40A-2DE5E509FFC5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97" creationId="{AC1244E8-7DCD-4488-990B-D54646D9800C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98" creationId="{739377E6-A785-4E1A-91E3-221A823B58DB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99" creationId="{B6D549B5-B2A5-4AFB-96BB-8108CAE75393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100" creationId="{458F943F-A4D4-423E-A2A2-602966A9CD81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101" creationId="{04E31C37-96E7-4108-91DF-ADBCA5C76949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102" creationId="{71F05136-D104-4E66-89C7-2DE9E80326B4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103" creationId="{C326E811-7DD7-429D-B764-B5690AAE6152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104" creationId="{0FCA0631-538A-4C35-A9B7-209B6D7391CD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105" creationId="{8F4B2ECE-A8B7-4B14-89EE-C6B4D399220A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106" creationId="{153DF54F-ED47-40F3-9815-F8E9BB7D58F5}"/>
          </ac:spMkLst>
        </pc:spChg>
        <pc:spChg chg="mod">
          <ac:chgData name="Ma Zhaoyuan" userId="52f0bd0a97ec5d39" providerId="LiveId" clId="{FD4E5D79-85DC-49A8-8706-90DEE6F13E5B}" dt="2020-04-27T17:48:17.647" v="629" actId="404"/>
          <ac:spMkLst>
            <pc:docMk/>
            <pc:sldMk cId="521178708" sldId="260"/>
            <ac:spMk id="107" creationId="{CA49CBFC-444E-4627-80D3-23B5A4283CDA}"/>
          </ac:spMkLst>
        </pc:spChg>
        <pc:spChg chg="mod">
          <ac:chgData name="Ma Zhaoyuan" userId="52f0bd0a97ec5d39" providerId="LiveId" clId="{FD4E5D79-85DC-49A8-8706-90DEE6F13E5B}" dt="2020-04-27T17:48:49.337" v="656" actId="20577"/>
          <ac:spMkLst>
            <pc:docMk/>
            <pc:sldMk cId="521178708" sldId="260"/>
            <ac:spMk id="108" creationId="{E831269D-833A-49B6-B890-773FE5566E78}"/>
          </ac:spMkLst>
        </pc:spChg>
        <pc:spChg chg="add mod ord">
          <ac:chgData name="Ma Zhaoyuan" userId="52f0bd0a97ec5d39" providerId="LiveId" clId="{FD4E5D79-85DC-49A8-8706-90DEE6F13E5B}" dt="2020-04-27T17:47:19.836" v="598" actId="167"/>
          <ac:spMkLst>
            <pc:docMk/>
            <pc:sldMk cId="521178708" sldId="260"/>
            <ac:spMk id="109" creationId="{321DF2B1-B747-487C-9E21-204C38F113E6}"/>
          </ac:spMkLst>
        </pc:spChg>
        <pc:grpChg chg="add mod">
          <ac:chgData name="Ma Zhaoyuan" userId="52f0bd0a97ec5d39" providerId="LiveId" clId="{FD4E5D79-85DC-49A8-8706-90DEE6F13E5B}" dt="2020-04-27T17:40:07.747" v="460" actId="1076"/>
          <ac:grpSpMkLst>
            <pc:docMk/>
            <pc:sldMk cId="521178708" sldId="260"/>
            <ac:grpSpMk id="4" creationId="{E3FC3840-2A27-42BF-B0AC-0166927E652B}"/>
          </ac:grpSpMkLst>
        </pc:grpChg>
        <pc:grpChg chg="add mod">
          <ac:chgData name="Ma Zhaoyuan" userId="52f0bd0a97ec5d39" providerId="LiveId" clId="{FD4E5D79-85DC-49A8-8706-90DEE6F13E5B}" dt="2020-04-27T17:40:04.702" v="459" actId="1076"/>
          <ac:grpSpMkLst>
            <pc:docMk/>
            <pc:sldMk cId="521178708" sldId="260"/>
            <ac:grpSpMk id="30" creationId="{0B28B372-E192-4C66-93B7-20CC2C182423}"/>
          </ac:grpSpMkLst>
        </pc:grpChg>
        <pc:grpChg chg="add mod">
          <ac:chgData name="Ma Zhaoyuan" userId="52f0bd0a97ec5d39" providerId="LiveId" clId="{FD4E5D79-85DC-49A8-8706-90DEE6F13E5B}" dt="2020-04-27T17:42:25.324" v="573" actId="1076"/>
          <ac:grpSpMkLst>
            <pc:docMk/>
            <pc:sldMk cId="521178708" sldId="260"/>
            <ac:grpSpMk id="57" creationId="{A5D79D52-35FC-44D3-9EFB-5CC9243142DC}"/>
          </ac:grpSpMkLst>
        </pc:grpChg>
        <pc:grpChg chg="add mod">
          <ac:chgData name="Ma Zhaoyuan" userId="52f0bd0a97ec5d39" providerId="LiveId" clId="{FD4E5D79-85DC-49A8-8706-90DEE6F13E5B}" dt="2020-04-27T17:42:25.324" v="573" actId="1076"/>
          <ac:grpSpMkLst>
            <pc:docMk/>
            <pc:sldMk cId="521178708" sldId="260"/>
            <ac:grpSpMk id="83" creationId="{CB1D8998-5E83-4C59-B4C0-9F1285765CB7}"/>
          </ac:grpSpMkLst>
        </pc:grpChg>
      </pc:sldChg>
      <pc:sldChg chg="addSp delSp modSp add">
        <pc:chgData name="Ma Zhaoyuan" userId="52f0bd0a97ec5d39" providerId="LiveId" clId="{FD4E5D79-85DC-49A8-8706-90DEE6F13E5B}" dt="2020-04-27T18:38:31.134" v="972"/>
        <pc:sldMkLst>
          <pc:docMk/>
          <pc:sldMk cId="3952202379" sldId="261"/>
        </pc:sldMkLst>
        <pc:spChg chg="mod ord">
          <ac:chgData name="Ma Zhaoyuan" userId="52f0bd0a97ec5d39" providerId="LiveId" clId="{FD4E5D79-85DC-49A8-8706-90DEE6F13E5B}" dt="2020-04-27T18:02:32.541" v="932" actId="1076"/>
          <ac:spMkLst>
            <pc:docMk/>
            <pc:sldMk cId="3952202379" sldId="261"/>
            <ac:spMk id="3" creationId="{3220B749-1063-49AF-9FFC-EC61C5C7C271}"/>
          </ac:spMkLst>
        </pc:spChg>
        <pc:spChg chg="del">
          <ac:chgData name="Ma Zhaoyuan" userId="52f0bd0a97ec5d39" providerId="LiveId" clId="{FD4E5D79-85DC-49A8-8706-90DEE6F13E5B}" dt="2020-04-27T17:51:21.289" v="746" actId="478"/>
          <ac:spMkLst>
            <pc:docMk/>
            <pc:sldMk cId="3952202379" sldId="261"/>
            <ac:spMk id="5" creationId="{C1A88217-71F2-4111-A9E7-5A965FF75B22}"/>
          </ac:spMkLst>
        </pc:spChg>
        <pc:spChg chg="del">
          <ac:chgData name="Ma Zhaoyuan" userId="52f0bd0a97ec5d39" providerId="LiveId" clId="{FD4E5D79-85DC-49A8-8706-90DEE6F13E5B}" dt="2020-04-27T17:51:19.293" v="745" actId="478"/>
          <ac:spMkLst>
            <pc:docMk/>
            <pc:sldMk cId="3952202379" sldId="261"/>
            <ac:spMk id="6" creationId="{781C5C76-90DC-4C6B-A496-F3943AD96556}"/>
          </ac:spMkLst>
        </pc:spChg>
        <pc:spChg chg="del">
          <ac:chgData name="Ma Zhaoyuan" userId="52f0bd0a97ec5d39" providerId="LiveId" clId="{FD4E5D79-85DC-49A8-8706-90DEE6F13E5B}" dt="2020-04-27T17:51:13.241" v="742" actId="478"/>
          <ac:spMkLst>
            <pc:docMk/>
            <pc:sldMk cId="3952202379" sldId="261"/>
            <ac:spMk id="7" creationId="{58F1CFDA-19AD-48C4-A6EB-1490E35EA5DB}"/>
          </ac:spMkLst>
        </pc:spChg>
        <pc:spChg chg="del">
          <ac:chgData name="Ma Zhaoyuan" userId="52f0bd0a97ec5d39" providerId="LiveId" clId="{FD4E5D79-85DC-49A8-8706-90DEE6F13E5B}" dt="2020-04-27T17:51:11.016" v="741" actId="478"/>
          <ac:spMkLst>
            <pc:docMk/>
            <pc:sldMk cId="3952202379" sldId="261"/>
            <ac:spMk id="8" creationId="{54D4C1A3-702A-4879-B428-4176249FCB12}"/>
          </ac:spMkLst>
        </pc:spChg>
        <pc:spChg chg="mod topLvl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9" creationId="{9F83E51E-4436-4C8B-8C50-0A981A8FB6FA}"/>
          </ac:spMkLst>
        </pc:spChg>
        <pc:spChg chg="mod topLvl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10" creationId="{F0A54351-66CC-4F38-84F4-65C9598A07D6}"/>
          </ac:spMkLst>
        </pc:spChg>
        <pc:spChg chg="mod topLvl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11" creationId="{A0846193-B211-4F1B-A701-7E7EB762B0C3}"/>
          </ac:spMkLst>
        </pc:spChg>
        <pc:spChg chg="mod topLvl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12" creationId="{665B3E4C-C3CF-489A-9B65-DF910C4ECBF9}"/>
          </ac:spMkLst>
        </pc:spChg>
        <pc:spChg chg="mod topLvl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13" creationId="{2635DAF9-2D4E-4E3C-9452-69EBE3CA5735}"/>
          </ac:spMkLst>
        </pc:spChg>
        <pc:spChg chg="mod topLvl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14" creationId="{7AF1D5B7-40A5-417D-A7DA-7565044AB309}"/>
          </ac:spMkLst>
        </pc:spChg>
        <pc:spChg chg="mod topLvl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15" creationId="{00F59183-CFC5-40C5-9F1F-81C88ACAACEA}"/>
          </ac:spMkLst>
        </pc:spChg>
        <pc:spChg chg="mod topLvl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16" creationId="{7ADC3BC6-ACC0-480A-9B7A-03F0845ABF46}"/>
          </ac:spMkLst>
        </pc:spChg>
        <pc:spChg chg="del">
          <ac:chgData name="Ma Zhaoyuan" userId="52f0bd0a97ec5d39" providerId="LiveId" clId="{FD4E5D79-85DC-49A8-8706-90DEE6F13E5B}" dt="2020-04-27T17:50:51.994" v="729" actId="478"/>
          <ac:spMkLst>
            <pc:docMk/>
            <pc:sldMk cId="3952202379" sldId="261"/>
            <ac:spMk id="17" creationId="{10D6F59F-F753-4F9D-99A3-7427E9841235}"/>
          </ac:spMkLst>
        </pc:spChg>
        <pc:spChg chg="del mod">
          <ac:chgData name="Ma Zhaoyuan" userId="52f0bd0a97ec5d39" providerId="LiveId" clId="{FD4E5D79-85DC-49A8-8706-90DEE6F13E5B}" dt="2020-04-27T17:51:05.065" v="739" actId="478"/>
          <ac:spMkLst>
            <pc:docMk/>
            <pc:sldMk cId="3952202379" sldId="261"/>
            <ac:spMk id="18" creationId="{2CB59DB2-1F08-4790-9314-0B5C9A90B3C4}"/>
          </ac:spMkLst>
        </pc:spChg>
        <pc:spChg chg="del">
          <ac:chgData name="Ma Zhaoyuan" userId="52f0bd0a97ec5d39" providerId="LiveId" clId="{FD4E5D79-85DC-49A8-8706-90DEE6F13E5B}" dt="2020-04-27T17:50:53.997" v="731" actId="478"/>
          <ac:spMkLst>
            <pc:docMk/>
            <pc:sldMk cId="3952202379" sldId="261"/>
            <ac:spMk id="19" creationId="{64F500A1-114A-47CB-93F9-7D8BDD066EAA}"/>
          </ac:spMkLst>
        </pc:spChg>
        <pc:spChg chg="del">
          <ac:chgData name="Ma Zhaoyuan" userId="52f0bd0a97ec5d39" providerId="LiveId" clId="{FD4E5D79-85DC-49A8-8706-90DEE6F13E5B}" dt="2020-04-27T17:51:06.985" v="740" actId="478"/>
          <ac:spMkLst>
            <pc:docMk/>
            <pc:sldMk cId="3952202379" sldId="261"/>
            <ac:spMk id="20" creationId="{74988C8D-929F-465D-8D69-13FCA155F1BD}"/>
          </ac:spMkLst>
        </pc:spChg>
        <pc:spChg chg="mod topLvl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21" creationId="{51C60F31-D698-4F5D-89A4-866537801C10}"/>
          </ac:spMkLst>
        </pc:spChg>
        <pc:spChg chg="mod topLvl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22" creationId="{65BE2A31-D4C6-4CBD-8C43-36ABEE138533}"/>
          </ac:spMkLst>
        </pc:spChg>
        <pc:spChg chg="mod topLvl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23" creationId="{DE7EC23B-CB9C-4D47-BA91-AE2A55B884AA}"/>
          </ac:spMkLst>
        </pc:spChg>
        <pc:spChg chg="mod topLvl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24" creationId="{2203968C-E803-451D-8125-2AC1638ECC98}"/>
          </ac:spMkLst>
        </pc:spChg>
        <pc:spChg chg="mod topLvl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25" creationId="{4CA4FA9A-F0E6-4229-9723-B63A21B5B76E}"/>
          </ac:spMkLst>
        </pc:spChg>
        <pc:spChg chg="mod topLvl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26" creationId="{9B50D0D1-973A-472C-965A-2B6125E7D754}"/>
          </ac:spMkLst>
        </pc:spChg>
        <pc:spChg chg="mod topLvl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27" creationId="{AD2C3236-18D7-4E4A-8BD4-4088F9A68DE4}"/>
          </ac:spMkLst>
        </pc:spChg>
        <pc:spChg chg="mod topLvl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28" creationId="{BF0D185B-20E1-4C7F-AB36-63963C7EA073}"/>
          </ac:spMkLst>
        </pc:spChg>
        <pc:spChg chg="mod topLvl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29" creationId="{CA27BE9B-08BA-4244-9740-2855A306642D}"/>
          </ac:spMkLst>
        </pc:spChg>
        <pc:spChg chg="mod topLvl">
          <ac:chgData name="Ma Zhaoyuan" userId="52f0bd0a97ec5d39" providerId="LiveId" clId="{FD4E5D79-85DC-49A8-8706-90DEE6F13E5B}" dt="2020-04-27T18:01:42.519" v="915" actId="164"/>
          <ac:spMkLst>
            <pc:docMk/>
            <pc:sldMk cId="3952202379" sldId="261"/>
            <ac:spMk id="58" creationId="{FCF42243-0420-4F62-B3FF-3899F1530B25}"/>
          </ac:spMkLst>
        </pc:spChg>
        <pc:spChg chg="mod topLvl">
          <ac:chgData name="Ma Zhaoyuan" userId="52f0bd0a97ec5d39" providerId="LiveId" clId="{FD4E5D79-85DC-49A8-8706-90DEE6F13E5B}" dt="2020-04-27T18:01:42.519" v="915" actId="164"/>
          <ac:spMkLst>
            <pc:docMk/>
            <pc:sldMk cId="3952202379" sldId="261"/>
            <ac:spMk id="59" creationId="{59F9024B-3AB1-4D81-9348-7F262F6850CD}"/>
          </ac:spMkLst>
        </pc:spChg>
        <pc:spChg chg="del mod ord topLvl">
          <ac:chgData name="Ma Zhaoyuan" userId="52f0bd0a97ec5d39" providerId="LiveId" clId="{FD4E5D79-85DC-49A8-8706-90DEE6F13E5B}" dt="2020-04-27T17:56:31.128" v="873" actId="478"/>
          <ac:spMkLst>
            <pc:docMk/>
            <pc:sldMk cId="3952202379" sldId="261"/>
            <ac:spMk id="60" creationId="{9F548AEC-474D-4057-90C5-5FB5A69D5A8C}"/>
          </ac:spMkLst>
        </pc:spChg>
        <pc:spChg chg="del mod ord topLvl">
          <ac:chgData name="Ma Zhaoyuan" userId="52f0bd0a97ec5d39" providerId="LiveId" clId="{FD4E5D79-85DC-49A8-8706-90DEE6F13E5B}" dt="2020-04-27T17:56:31.128" v="873" actId="478"/>
          <ac:spMkLst>
            <pc:docMk/>
            <pc:sldMk cId="3952202379" sldId="261"/>
            <ac:spMk id="61" creationId="{F0AC31EE-FDFA-43A6-8FB5-DEE8A6482A7B}"/>
          </ac:spMkLst>
        </pc:spChg>
        <pc:spChg chg="mod topLvl">
          <ac:chgData name="Ma Zhaoyuan" userId="52f0bd0a97ec5d39" providerId="LiveId" clId="{FD4E5D79-85DC-49A8-8706-90DEE6F13E5B}" dt="2020-04-27T18:01:42.519" v="915" actId="164"/>
          <ac:spMkLst>
            <pc:docMk/>
            <pc:sldMk cId="3952202379" sldId="261"/>
            <ac:spMk id="62" creationId="{B5DCC209-7A27-422F-BF4B-2844D108E45B}"/>
          </ac:spMkLst>
        </pc:spChg>
        <pc:spChg chg="mod topLvl">
          <ac:chgData name="Ma Zhaoyuan" userId="52f0bd0a97ec5d39" providerId="LiveId" clId="{FD4E5D79-85DC-49A8-8706-90DEE6F13E5B}" dt="2020-04-27T18:01:42.519" v="915" actId="164"/>
          <ac:spMkLst>
            <pc:docMk/>
            <pc:sldMk cId="3952202379" sldId="261"/>
            <ac:spMk id="63" creationId="{564193C6-0083-40E0-9EAA-4D241D212FCE}"/>
          </ac:spMkLst>
        </pc:spChg>
        <pc:spChg chg="del mod ord topLvl">
          <ac:chgData name="Ma Zhaoyuan" userId="52f0bd0a97ec5d39" providerId="LiveId" clId="{FD4E5D79-85DC-49A8-8706-90DEE6F13E5B}" dt="2020-04-27T17:56:43.784" v="876" actId="478"/>
          <ac:spMkLst>
            <pc:docMk/>
            <pc:sldMk cId="3952202379" sldId="261"/>
            <ac:spMk id="64" creationId="{4AA4A805-07D5-464B-9600-2E173A3D4A88}"/>
          </ac:spMkLst>
        </pc:spChg>
        <pc:spChg chg="del mod ord topLvl">
          <ac:chgData name="Ma Zhaoyuan" userId="52f0bd0a97ec5d39" providerId="LiveId" clId="{FD4E5D79-85DC-49A8-8706-90DEE6F13E5B}" dt="2020-04-27T17:56:42.905" v="875" actId="478"/>
          <ac:spMkLst>
            <pc:docMk/>
            <pc:sldMk cId="3952202379" sldId="261"/>
            <ac:spMk id="65" creationId="{A0990E65-591C-4013-A08C-FDDD1F6B82B5}"/>
          </ac:spMkLst>
        </pc:spChg>
        <pc:spChg chg="mod topLvl">
          <ac:chgData name="Ma Zhaoyuan" userId="52f0bd0a97ec5d39" providerId="LiveId" clId="{FD4E5D79-85DC-49A8-8706-90DEE6F13E5B}" dt="2020-04-27T18:01:42.519" v="915" actId="164"/>
          <ac:spMkLst>
            <pc:docMk/>
            <pc:sldMk cId="3952202379" sldId="261"/>
            <ac:spMk id="66" creationId="{AAFAE483-AE79-4127-B31F-55B2D0F4B5B1}"/>
          </ac:spMkLst>
        </pc:spChg>
        <pc:spChg chg="mod topLvl">
          <ac:chgData name="Ma Zhaoyuan" userId="52f0bd0a97ec5d39" providerId="LiveId" clId="{FD4E5D79-85DC-49A8-8706-90DEE6F13E5B}" dt="2020-04-27T18:01:42.519" v="915" actId="164"/>
          <ac:spMkLst>
            <pc:docMk/>
            <pc:sldMk cId="3952202379" sldId="261"/>
            <ac:spMk id="67" creationId="{14F528F9-702A-400F-943B-119DF03EDB6B}"/>
          </ac:spMkLst>
        </pc:spChg>
        <pc:spChg chg="mod ord topLvl">
          <ac:chgData name="Ma Zhaoyuan" userId="52f0bd0a97ec5d39" providerId="LiveId" clId="{FD4E5D79-85DC-49A8-8706-90DEE6F13E5B}" dt="2020-04-27T18:01:42.519" v="915" actId="164"/>
          <ac:spMkLst>
            <pc:docMk/>
            <pc:sldMk cId="3952202379" sldId="261"/>
            <ac:spMk id="68" creationId="{70470419-A556-4B4C-ADEE-3630A048FCF3}"/>
          </ac:spMkLst>
        </pc:spChg>
        <pc:spChg chg="mod ord topLvl">
          <ac:chgData name="Ma Zhaoyuan" userId="52f0bd0a97ec5d39" providerId="LiveId" clId="{FD4E5D79-85DC-49A8-8706-90DEE6F13E5B}" dt="2020-04-27T18:01:42.519" v="915" actId="164"/>
          <ac:spMkLst>
            <pc:docMk/>
            <pc:sldMk cId="3952202379" sldId="261"/>
            <ac:spMk id="69" creationId="{3C7BDE6B-CE04-4924-9778-835A6CE72B11}"/>
          </ac:spMkLst>
        </pc:spChg>
        <pc:spChg chg="mod topLvl">
          <ac:chgData name="Ma Zhaoyuan" userId="52f0bd0a97ec5d39" providerId="LiveId" clId="{FD4E5D79-85DC-49A8-8706-90DEE6F13E5B}" dt="2020-04-27T18:01:42.519" v="915" actId="164"/>
          <ac:spMkLst>
            <pc:docMk/>
            <pc:sldMk cId="3952202379" sldId="261"/>
            <ac:spMk id="70" creationId="{6BE5B7FA-CE83-4FF7-961A-748AF7751BD0}"/>
          </ac:spMkLst>
        </pc:spChg>
        <pc:spChg chg="mod topLvl">
          <ac:chgData name="Ma Zhaoyuan" userId="52f0bd0a97ec5d39" providerId="LiveId" clId="{FD4E5D79-85DC-49A8-8706-90DEE6F13E5B}" dt="2020-04-27T18:01:42.519" v="915" actId="164"/>
          <ac:spMkLst>
            <pc:docMk/>
            <pc:sldMk cId="3952202379" sldId="261"/>
            <ac:spMk id="71" creationId="{7E3D4767-FFBF-4001-8054-5149D03D98F5}"/>
          </ac:spMkLst>
        </pc:spChg>
        <pc:spChg chg="del mod ord topLvl">
          <ac:chgData name="Ma Zhaoyuan" userId="52f0bd0a97ec5d39" providerId="LiveId" clId="{FD4E5D79-85DC-49A8-8706-90DEE6F13E5B}" dt="2020-04-27T17:56:31.128" v="873" actId="478"/>
          <ac:spMkLst>
            <pc:docMk/>
            <pc:sldMk cId="3952202379" sldId="261"/>
            <ac:spMk id="72" creationId="{F1F1EC7D-004C-483D-9473-3594A60A31D0}"/>
          </ac:spMkLst>
        </pc:spChg>
        <pc:spChg chg="del mod ord topLvl">
          <ac:chgData name="Ma Zhaoyuan" userId="52f0bd0a97ec5d39" providerId="LiveId" clId="{FD4E5D79-85DC-49A8-8706-90DEE6F13E5B}" dt="2020-04-27T17:56:31.128" v="873" actId="478"/>
          <ac:spMkLst>
            <pc:docMk/>
            <pc:sldMk cId="3952202379" sldId="261"/>
            <ac:spMk id="73" creationId="{5F7325EB-92EE-48A8-84D3-B784470BFFCF}"/>
          </ac:spMkLst>
        </pc:spChg>
        <pc:spChg chg="mod topLvl">
          <ac:chgData name="Ma Zhaoyuan" userId="52f0bd0a97ec5d39" providerId="LiveId" clId="{FD4E5D79-85DC-49A8-8706-90DEE6F13E5B}" dt="2020-04-27T18:01:42.519" v="915" actId="164"/>
          <ac:spMkLst>
            <pc:docMk/>
            <pc:sldMk cId="3952202379" sldId="261"/>
            <ac:spMk id="74" creationId="{1B3F96C9-E441-463D-BC24-DAE23279FBCB}"/>
          </ac:spMkLst>
        </pc:spChg>
        <pc:spChg chg="mod topLvl">
          <ac:chgData name="Ma Zhaoyuan" userId="52f0bd0a97ec5d39" providerId="LiveId" clId="{FD4E5D79-85DC-49A8-8706-90DEE6F13E5B}" dt="2020-04-27T18:01:42.519" v="915" actId="164"/>
          <ac:spMkLst>
            <pc:docMk/>
            <pc:sldMk cId="3952202379" sldId="261"/>
            <ac:spMk id="75" creationId="{1D10BDF0-CAE3-4163-A640-B2088EBA0A82}"/>
          </ac:spMkLst>
        </pc:spChg>
        <pc:spChg chg="del mod ord topLvl">
          <ac:chgData name="Ma Zhaoyuan" userId="52f0bd0a97ec5d39" providerId="LiveId" clId="{FD4E5D79-85DC-49A8-8706-90DEE6F13E5B}" dt="2020-04-27T17:56:31.128" v="873" actId="478"/>
          <ac:spMkLst>
            <pc:docMk/>
            <pc:sldMk cId="3952202379" sldId="261"/>
            <ac:spMk id="76" creationId="{B059877E-BD10-4195-A245-3111222D877A}"/>
          </ac:spMkLst>
        </pc:spChg>
        <pc:spChg chg="del mod ord topLvl">
          <ac:chgData name="Ma Zhaoyuan" userId="52f0bd0a97ec5d39" providerId="LiveId" clId="{FD4E5D79-85DC-49A8-8706-90DEE6F13E5B}" dt="2020-04-27T17:56:31.128" v="873" actId="478"/>
          <ac:spMkLst>
            <pc:docMk/>
            <pc:sldMk cId="3952202379" sldId="261"/>
            <ac:spMk id="77" creationId="{2FC1ABEA-595F-4DCD-9A2A-4F02CBBAA55E}"/>
          </ac:spMkLst>
        </pc:spChg>
        <pc:spChg chg="mod topLvl">
          <ac:chgData name="Ma Zhaoyuan" userId="52f0bd0a97ec5d39" providerId="LiveId" clId="{FD4E5D79-85DC-49A8-8706-90DEE6F13E5B}" dt="2020-04-27T18:01:42.519" v="915" actId="164"/>
          <ac:spMkLst>
            <pc:docMk/>
            <pc:sldMk cId="3952202379" sldId="261"/>
            <ac:spMk id="78" creationId="{BFFEDE1E-A845-45C0-989B-A3DE3C4E8FC9}"/>
          </ac:spMkLst>
        </pc:spChg>
        <pc:spChg chg="mod topLvl">
          <ac:chgData name="Ma Zhaoyuan" userId="52f0bd0a97ec5d39" providerId="LiveId" clId="{FD4E5D79-85DC-49A8-8706-90DEE6F13E5B}" dt="2020-04-27T18:01:42.519" v="915" actId="164"/>
          <ac:spMkLst>
            <pc:docMk/>
            <pc:sldMk cId="3952202379" sldId="261"/>
            <ac:spMk id="79" creationId="{BAD3A7B2-45C9-48DE-8B4B-E94D5736A516}"/>
          </ac:spMkLst>
        </pc:spChg>
        <pc:spChg chg="mod ord topLvl">
          <ac:chgData name="Ma Zhaoyuan" userId="52f0bd0a97ec5d39" providerId="LiveId" clId="{FD4E5D79-85DC-49A8-8706-90DEE6F13E5B}" dt="2020-04-27T18:01:42.519" v="915" actId="164"/>
          <ac:spMkLst>
            <pc:docMk/>
            <pc:sldMk cId="3952202379" sldId="261"/>
            <ac:spMk id="80" creationId="{0B633315-2812-416F-9461-68FB60B90094}"/>
          </ac:spMkLst>
        </pc:spChg>
        <pc:spChg chg="mod ord topLvl">
          <ac:chgData name="Ma Zhaoyuan" userId="52f0bd0a97ec5d39" providerId="LiveId" clId="{FD4E5D79-85DC-49A8-8706-90DEE6F13E5B}" dt="2020-04-27T18:01:42.519" v="915" actId="164"/>
          <ac:spMkLst>
            <pc:docMk/>
            <pc:sldMk cId="3952202379" sldId="261"/>
            <ac:spMk id="81" creationId="{71DEFA67-8652-4BDF-8103-4C1EAF76BD7A}"/>
          </ac:spMkLst>
        </pc:spChg>
        <pc:spChg chg="mod topLvl">
          <ac:chgData name="Ma Zhaoyuan" userId="52f0bd0a97ec5d39" providerId="LiveId" clId="{FD4E5D79-85DC-49A8-8706-90DEE6F13E5B}" dt="2020-04-27T18:01:42.519" v="915" actId="164"/>
          <ac:spMkLst>
            <pc:docMk/>
            <pc:sldMk cId="3952202379" sldId="261"/>
            <ac:spMk id="82" creationId="{FFDCFF82-1BC2-4F5E-AB0A-EDF18F231B99}"/>
          </ac:spMkLst>
        </pc:spChg>
        <pc:spChg chg="add mod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110" creationId="{157AEC66-19F8-47E1-91BF-1D3455E5BBAF}"/>
          </ac:spMkLst>
        </pc:spChg>
        <pc:spChg chg="add mod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111" creationId="{E5C3DC79-6364-415E-A12B-572EAFECA402}"/>
          </ac:spMkLst>
        </pc:spChg>
        <pc:spChg chg="add mod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112" creationId="{D352EDDC-E7C6-4A21-8151-4F640AD26804}"/>
          </ac:spMkLst>
        </pc:spChg>
        <pc:spChg chg="add mod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113" creationId="{B7BED729-1976-42C8-8E49-A59F89F92695}"/>
          </ac:spMkLst>
        </pc:spChg>
        <pc:spChg chg="add mod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114" creationId="{E2C2E30B-15F1-4370-8387-E8EEAC39299F}"/>
          </ac:spMkLst>
        </pc:spChg>
        <pc:spChg chg="add mod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115" creationId="{E2E23220-71C9-4776-8C41-6E5026D5D31B}"/>
          </ac:spMkLst>
        </pc:spChg>
        <pc:spChg chg="add mod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116" creationId="{DABBCCEE-DF8B-4929-8B26-DAF89A7FC226}"/>
          </ac:spMkLst>
        </pc:spChg>
        <pc:spChg chg="add mod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117" creationId="{106A2C27-B045-4A6C-B10C-535EF4EFB68E}"/>
          </ac:spMkLst>
        </pc:spChg>
        <pc:spChg chg="add mod">
          <ac:chgData name="Ma Zhaoyuan" userId="52f0bd0a97ec5d39" providerId="LiveId" clId="{FD4E5D79-85DC-49A8-8706-90DEE6F13E5B}" dt="2020-04-27T17:53:55.878" v="794" actId="164"/>
          <ac:spMkLst>
            <pc:docMk/>
            <pc:sldMk cId="3952202379" sldId="261"/>
            <ac:spMk id="118" creationId="{E77003D6-7ADD-4945-B473-F78B2FCD4300}"/>
          </ac:spMkLst>
        </pc:spChg>
        <pc:spChg chg="mod">
          <ac:chgData name="Ma Zhaoyuan" userId="52f0bd0a97ec5d39" providerId="LiveId" clId="{FD4E5D79-85DC-49A8-8706-90DEE6F13E5B}" dt="2020-04-27T17:55:19.705" v="864" actId="20577"/>
          <ac:spMkLst>
            <pc:docMk/>
            <pc:sldMk cId="3952202379" sldId="261"/>
            <ac:spMk id="137" creationId="{C188C718-CE9E-4C06-B162-1C6ACF08C1DC}"/>
          </ac:spMkLst>
        </pc:spChg>
        <pc:spChg chg="mod">
          <ac:chgData name="Ma Zhaoyuan" userId="52f0bd0a97ec5d39" providerId="LiveId" clId="{FD4E5D79-85DC-49A8-8706-90DEE6F13E5B}" dt="2020-04-27T17:54:34.417" v="816"/>
          <ac:spMkLst>
            <pc:docMk/>
            <pc:sldMk cId="3952202379" sldId="261"/>
            <ac:spMk id="138" creationId="{187F7DA4-EEA9-4643-A441-5BCBC6912CE4}"/>
          </ac:spMkLst>
        </pc:spChg>
        <pc:spChg chg="mod">
          <ac:chgData name="Ma Zhaoyuan" userId="52f0bd0a97ec5d39" providerId="LiveId" clId="{FD4E5D79-85DC-49A8-8706-90DEE6F13E5B}" dt="2020-04-27T17:54:36.687" v="818"/>
          <ac:spMkLst>
            <pc:docMk/>
            <pc:sldMk cId="3952202379" sldId="261"/>
            <ac:spMk id="139" creationId="{7B04CD19-A36F-49BF-9967-C20D0A5CCDF3}"/>
          </ac:spMkLst>
        </pc:spChg>
        <pc:spChg chg="mod">
          <ac:chgData name="Ma Zhaoyuan" userId="52f0bd0a97ec5d39" providerId="LiveId" clId="{FD4E5D79-85DC-49A8-8706-90DEE6F13E5B}" dt="2020-04-27T17:54:38.797" v="820"/>
          <ac:spMkLst>
            <pc:docMk/>
            <pc:sldMk cId="3952202379" sldId="261"/>
            <ac:spMk id="140" creationId="{61A1EB07-993C-466F-AB33-99B3F27702D5}"/>
          </ac:spMkLst>
        </pc:spChg>
        <pc:spChg chg="mod">
          <ac:chgData name="Ma Zhaoyuan" userId="52f0bd0a97ec5d39" providerId="LiveId" clId="{FD4E5D79-85DC-49A8-8706-90DEE6F13E5B}" dt="2020-04-27T17:54:40.922" v="824"/>
          <ac:spMkLst>
            <pc:docMk/>
            <pc:sldMk cId="3952202379" sldId="261"/>
            <ac:spMk id="141" creationId="{77CA52B1-2546-4726-9DF3-D8FF563667B9}"/>
          </ac:spMkLst>
        </pc:spChg>
        <pc:spChg chg="mod">
          <ac:chgData name="Ma Zhaoyuan" userId="52f0bd0a97ec5d39" providerId="LiveId" clId="{FD4E5D79-85DC-49A8-8706-90DEE6F13E5B}" dt="2020-04-27T17:54:20.265" v="803"/>
          <ac:spMkLst>
            <pc:docMk/>
            <pc:sldMk cId="3952202379" sldId="261"/>
            <ac:spMk id="142" creationId="{1126AAC6-13C9-4B73-8771-263FA8801A0F}"/>
          </ac:spMkLst>
        </pc:spChg>
        <pc:spChg chg="mod">
          <ac:chgData name="Ma Zhaoyuan" userId="52f0bd0a97ec5d39" providerId="LiveId" clId="{FD4E5D79-85DC-49A8-8706-90DEE6F13E5B}" dt="2020-04-27T17:54:26.111" v="806"/>
          <ac:spMkLst>
            <pc:docMk/>
            <pc:sldMk cId="3952202379" sldId="261"/>
            <ac:spMk id="143" creationId="{478D8435-8D80-4276-AB27-74238E940E93}"/>
          </ac:spMkLst>
        </pc:spChg>
        <pc:spChg chg="mod">
          <ac:chgData name="Ma Zhaoyuan" userId="52f0bd0a97ec5d39" providerId="LiveId" clId="{FD4E5D79-85DC-49A8-8706-90DEE6F13E5B}" dt="2020-04-27T17:54:28.735" v="809"/>
          <ac:spMkLst>
            <pc:docMk/>
            <pc:sldMk cId="3952202379" sldId="261"/>
            <ac:spMk id="144" creationId="{03FC0101-18A1-4715-8D51-7CDE0E69F096}"/>
          </ac:spMkLst>
        </pc:spChg>
        <pc:spChg chg="mod">
          <ac:chgData name="Ma Zhaoyuan" userId="52f0bd0a97ec5d39" providerId="LiveId" clId="{FD4E5D79-85DC-49A8-8706-90DEE6F13E5B}" dt="2020-04-27T17:54:31.450" v="814"/>
          <ac:spMkLst>
            <pc:docMk/>
            <pc:sldMk cId="3952202379" sldId="261"/>
            <ac:spMk id="145" creationId="{0A364D25-E8E5-4D7C-959F-13942A1AB580}"/>
          </ac:spMkLst>
        </pc:spChg>
        <pc:spChg chg="mod">
          <ac:chgData name="Ma Zhaoyuan" userId="52f0bd0a97ec5d39" providerId="LiveId" clId="{FD4E5D79-85DC-49A8-8706-90DEE6F13E5B}" dt="2020-04-27T17:55:05.714" v="844" actId="1076"/>
          <ac:spMkLst>
            <pc:docMk/>
            <pc:sldMk cId="3952202379" sldId="261"/>
            <ac:spMk id="146" creationId="{12BFFD6B-10F9-40BC-B5F5-28E568325981}"/>
          </ac:spMkLst>
        </pc:spChg>
        <pc:spChg chg="add mod topLvl">
          <ac:chgData name="Ma Zhaoyuan" userId="52f0bd0a97ec5d39" providerId="LiveId" clId="{FD4E5D79-85DC-49A8-8706-90DEE6F13E5B}" dt="2020-04-27T18:38:24.688" v="968"/>
          <ac:spMkLst>
            <pc:docMk/>
            <pc:sldMk cId="3952202379" sldId="261"/>
            <ac:spMk id="147" creationId="{A7E95625-BD74-46CA-9EA8-10037E231C33}"/>
          </ac:spMkLst>
        </pc:spChg>
        <pc:spChg chg="add mod topLvl">
          <ac:chgData name="Ma Zhaoyuan" userId="52f0bd0a97ec5d39" providerId="LiveId" clId="{FD4E5D79-85DC-49A8-8706-90DEE6F13E5B}" dt="2020-04-27T18:01:42.519" v="915" actId="164"/>
          <ac:spMkLst>
            <pc:docMk/>
            <pc:sldMk cId="3952202379" sldId="261"/>
            <ac:spMk id="148" creationId="{1BB08F97-9769-44DF-90A0-40EC4614759D}"/>
          </ac:spMkLst>
        </pc:spChg>
        <pc:spChg chg="add mod topLvl">
          <ac:chgData name="Ma Zhaoyuan" userId="52f0bd0a97ec5d39" providerId="LiveId" clId="{FD4E5D79-85DC-49A8-8706-90DEE6F13E5B}" dt="2020-04-27T18:38:29.105" v="970"/>
          <ac:spMkLst>
            <pc:docMk/>
            <pc:sldMk cId="3952202379" sldId="261"/>
            <ac:spMk id="149" creationId="{A4E7D6F6-0192-402F-A7F4-42E447F96219}"/>
          </ac:spMkLst>
        </pc:spChg>
        <pc:spChg chg="add mod topLvl">
          <ac:chgData name="Ma Zhaoyuan" userId="52f0bd0a97ec5d39" providerId="LiveId" clId="{FD4E5D79-85DC-49A8-8706-90DEE6F13E5B}" dt="2020-04-27T18:38:31.134" v="972"/>
          <ac:spMkLst>
            <pc:docMk/>
            <pc:sldMk cId="3952202379" sldId="261"/>
            <ac:spMk id="150" creationId="{74E18D3B-BB51-45C5-BF25-828FF74E5CB4}"/>
          </ac:spMkLst>
        </pc:spChg>
        <pc:spChg chg="add mod topLvl">
          <ac:chgData name="Ma Zhaoyuan" userId="52f0bd0a97ec5d39" providerId="LiveId" clId="{FD4E5D79-85DC-49A8-8706-90DEE6F13E5B}" dt="2020-04-27T18:01:42.519" v="915" actId="164"/>
          <ac:spMkLst>
            <pc:docMk/>
            <pc:sldMk cId="3952202379" sldId="261"/>
            <ac:spMk id="151" creationId="{D2A8FF14-A5D1-4DAA-AED8-0265614ED78F}"/>
          </ac:spMkLst>
        </pc:spChg>
        <pc:spChg chg="add mod topLvl">
          <ac:chgData name="Ma Zhaoyuan" userId="52f0bd0a97ec5d39" providerId="LiveId" clId="{FD4E5D79-85DC-49A8-8706-90DEE6F13E5B}" dt="2020-04-27T18:01:42.519" v="915" actId="164"/>
          <ac:spMkLst>
            <pc:docMk/>
            <pc:sldMk cId="3952202379" sldId="261"/>
            <ac:spMk id="152" creationId="{F8723363-6437-428C-8884-56605006F80F}"/>
          </ac:spMkLst>
        </pc:spChg>
        <pc:spChg chg="add mod topLvl">
          <ac:chgData name="Ma Zhaoyuan" userId="52f0bd0a97ec5d39" providerId="LiveId" clId="{FD4E5D79-85DC-49A8-8706-90DEE6F13E5B}" dt="2020-04-27T18:01:42.519" v="915" actId="164"/>
          <ac:spMkLst>
            <pc:docMk/>
            <pc:sldMk cId="3952202379" sldId="261"/>
            <ac:spMk id="153" creationId="{17B17B87-0CE3-4066-992C-05B5CFF7F4D6}"/>
          </ac:spMkLst>
        </pc:spChg>
        <pc:spChg chg="add mod topLvl">
          <ac:chgData name="Ma Zhaoyuan" userId="52f0bd0a97ec5d39" providerId="LiveId" clId="{FD4E5D79-85DC-49A8-8706-90DEE6F13E5B}" dt="2020-04-27T18:01:42.519" v="915" actId="164"/>
          <ac:spMkLst>
            <pc:docMk/>
            <pc:sldMk cId="3952202379" sldId="261"/>
            <ac:spMk id="154" creationId="{E45EB5D3-465D-464F-821D-5C2E5D0FA918}"/>
          </ac:spMkLst>
        </pc:spChg>
        <pc:spChg chg="add mod">
          <ac:chgData name="Ma Zhaoyuan" userId="52f0bd0a97ec5d39" providerId="LiveId" clId="{FD4E5D79-85DC-49A8-8706-90DEE6F13E5B}" dt="2020-04-27T18:01:42.519" v="915" actId="164"/>
          <ac:spMkLst>
            <pc:docMk/>
            <pc:sldMk cId="3952202379" sldId="261"/>
            <ac:spMk id="156" creationId="{0DE8499A-7E78-4031-8578-0C1FA7D77426}"/>
          </ac:spMkLst>
        </pc:spChg>
        <pc:spChg chg="mod">
          <ac:chgData name="Ma Zhaoyuan" userId="52f0bd0a97ec5d39" providerId="LiveId" clId="{FD4E5D79-85DC-49A8-8706-90DEE6F13E5B}" dt="2020-04-27T18:03:23.552" v="962" actId="1076"/>
          <ac:spMkLst>
            <pc:docMk/>
            <pc:sldMk cId="3952202379" sldId="261"/>
            <ac:spMk id="175" creationId="{BC197491-EFF0-4B4F-BDA9-71574403A555}"/>
          </ac:spMkLst>
        </pc:spChg>
        <pc:spChg chg="mod">
          <ac:chgData name="Ma Zhaoyuan" userId="52f0bd0a97ec5d39" providerId="LiveId" clId="{FD4E5D79-85DC-49A8-8706-90DEE6F13E5B}" dt="2020-04-27T18:02:50.424" v="943"/>
          <ac:spMkLst>
            <pc:docMk/>
            <pc:sldMk cId="3952202379" sldId="261"/>
            <ac:spMk id="176" creationId="{0F20B43C-061B-4A25-AC17-1A4EC1DFAB69}"/>
          </ac:spMkLst>
        </pc:spChg>
        <pc:spChg chg="mod">
          <ac:chgData name="Ma Zhaoyuan" userId="52f0bd0a97ec5d39" providerId="LiveId" clId="{FD4E5D79-85DC-49A8-8706-90DEE6F13E5B}" dt="2020-04-27T18:02:55.051" v="947"/>
          <ac:spMkLst>
            <pc:docMk/>
            <pc:sldMk cId="3952202379" sldId="261"/>
            <ac:spMk id="177" creationId="{F8682AA5-F631-4DB4-B962-2386E04B2058}"/>
          </ac:spMkLst>
        </pc:spChg>
        <pc:spChg chg="mod">
          <ac:chgData name="Ma Zhaoyuan" userId="52f0bd0a97ec5d39" providerId="LiveId" clId="{FD4E5D79-85DC-49A8-8706-90DEE6F13E5B}" dt="2020-04-27T18:02:28.541" v="929"/>
          <ac:spMkLst>
            <pc:docMk/>
            <pc:sldMk cId="3952202379" sldId="261"/>
            <ac:spMk id="178" creationId="{3069AAC9-8C24-43CD-A3C4-68023FDA323A}"/>
          </ac:spMkLst>
        </pc:spChg>
        <pc:spChg chg="mod">
          <ac:chgData name="Ma Zhaoyuan" userId="52f0bd0a97ec5d39" providerId="LiveId" clId="{FD4E5D79-85DC-49A8-8706-90DEE6F13E5B}" dt="2020-04-27T18:02:30.141" v="931"/>
          <ac:spMkLst>
            <pc:docMk/>
            <pc:sldMk cId="3952202379" sldId="261"/>
            <ac:spMk id="179" creationId="{DC1FA117-1B31-45B1-BC97-3D3C5117C174}"/>
          </ac:spMkLst>
        </pc:spChg>
        <pc:spChg chg="mod">
          <ac:chgData name="Ma Zhaoyuan" userId="52f0bd0a97ec5d39" providerId="LiveId" clId="{FD4E5D79-85DC-49A8-8706-90DEE6F13E5B}" dt="2020-04-27T18:02:25.679" v="925"/>
          <ac:spMkLst>
            <pc:docMk/>
            <pc:sldMk cId="3952202379" sldId="261"/>
            <ac:spMk id="180" creationId="{624236DC-293D-4D6D-BADF-3CEFA51CA4EB}"/>
          </ac:spMkLst>
        </pc:spChg>
        <pc:spChg chg="mod">
          <ac:chgData name="Ma Zhaoyuan" userId="52f0bd0a97ec5d39" providerId="LiveId" clId="{FD4E5D79-85DC-49A8-8706-90DEE6F13E5B}" dt="2020-04-27T18:02:27.005" v="927"/>
          <ac:spMkLst>
            <pc:docMk/>
            <pc:sldMk cId="3952202379" sldId="261"/>
            <ac:spMk id="181" creationId="{12F7B28B-C214-467D-8FA6-8676BFCD1488}"/>
          </ac:spMkLst>
        </pc:spChg>
        <pc:spChg chg="mod">
          <ac:chgData name="Ma Zhaoyuan" userId="52f0bd0a97ec5d39" providerId="LiveId" clId="{FD4E5D79-85DC-49A8-8706-90DEE6F13E5B}" dt="2020-04-27T18:02:17.789" v="921"/>
          <ac:spMkLst>
            <pc:docMk/>
            <pc:sldMk cId="3952202379" sldId="261"/>
            <ac:spMk id="182" creationId="{A9DAADCE-CF40-44BF-8170-4B1E792FB18C}"/>
          </ac:spMkLst>
        </pc:spChg>
        <pc:spChg chg="mod">
          <ac:chgData name="Ma Zhaoyuan" userId="52f0bd0a97ec5d39" providerId="LiveId" clId="{FD4E5D79-85DC-49A8-8706-90DEE6F13E5B}" dt="2020-04-27T18:02:22.636" v="923"/>
          <ac:spMkLst>
            <pc:docMk/>
            <pc:sldMk cId="3952202379" sldId="261"/>
            <ac:spMk id="183" creationId="{4FCAD0A4-D37E-466D-9FE1-FB96504B20A1}"/>
          </ac:spMkLst>
        </pc:spChg>
        <pc:spChg chg="mod">
          <ac:chgData name="Ma Zhaoyuan" userId="52f0bd0a97ec5d39" providerId="LiveId" clId="{FD4E5D79-85DC-49A8-8706-90DEE6F13E5B}" dt="2020-04-27T18:03:10.463" v="951"/>
          <ac:spMkLst>
            <pc:docMk/>
            <pc:sldMk cId="3952202379" sldId="261"/>
            <ac:spMk id="184" creationId="{DD8B4DDB-8634-4444-81E5-46C57261E28F}"/>
          </ac:spMkLst>
        </pc:spChg>
        <pc:grpChg chg="add del mod">
          <ac:chgData name="Ma Zhaoyuan" userId="52f0bd0a97ec5d39" providerId="LiveId" clId="{FD4E5D79-85DC-49A8-8706-90DEE6F13E5B}" dt="2020-04-27T17:51:41.163" v="749" actId="165"/>
          <ac:grpSpMkLst>
            <pc:docMk/>
            <pc:sldMk cId="3952202379" sldId="261"/>
            <ac:grpSpMk id="4" creationId="{E3FC3840-2A27-42BF-B0AC-0166927E652B}"/>
          </ac:grpSpMkLst>
        </pc:grpChg>
        <pc:grpChg chg="del">
          <ac:chgData name="Ma Zhaoyuan" userId="52f0bd0a97ec5d39" providerId="LiveId" clId="{FD4E5D79-85DC-49A8-8706-90DEE6F13E5B}" dt="2020-04-27T17:54:03.709" v="796" actId="478"/>
          <ac:grpSpMkLst>
            <pc:docMk/>
            <pc:sldMk cId="3952202379" sldId="261"/>
            <ac:grpSpMk id="30" creationId="{0B28B372-E192-4C66-93B7-20CC2C182423}"/>
          </ac:grpSpMkLst>
        </pc:grpChg>
        <pc:grpChg chg="del">
          <ac:chgData name="Ma Zhaoyuan" userId="52f0bd0a97ec5d39" providerId="LiveId" clId="{FD4E5D79-85DC-49A8-8706-90DEE6F13E5B}" dt="2020-04-27T17:55:42.817" v="865" actId="165"/>
          <ac:grpSpMkLst>
            <pc:docMk/>
            <pc:sldMk cId="3952202379" sldId="261"/>
            <ac:grpSpMk id="57" creationId="{A5D79D52-35FC-44D3-9EFB-5CC9243142DC}"/>
          </ac:grpSpMkLst>
        </pc:grpChg>
        <pc:grpChg chg="del">
          <ac:chgData name="Ma Zhaoyuan" userId="52f0bd0a97ec5d39" providerId="LiveId" clId="{FD4E5D79-85DC-49A8-8706-90DEE6F13E5B}" dt="2020-04-27T18:01:44.328" v="916" actId="478"/>
          <ac:grpSpMkLst>
            <pc:docMk/>
            <pc:sldMk cId="3952202379" sldId="261"/>
            <ac:grpSpMk id="83" creationId="{CB1D8998-5E83-4C59-B4C0-9F1285765CB7}"/>
          </ac:grpSpMkLst>
        </pc:grpChg>
        <pc:grpChg chg="add mod">
          <ac:chgData name="Ma Zhaoyuan" userId="52f0bd0a97ec5d39" providerId="LiveId" clId="{FD4E5D79-85DC-49A8-8706-90DEE6F13E5B}" dt="2020-04-27T17:54:01.604" v="795" actId="1076"/>
          <ac:grpSpMkLst>
            <pc:docMk/>
            <pc:sldMk cId="3952202379" sldId="261"/>
            <ac:grpSpMk id="119" creationId="{9F6FE141-F41D-47B4-93EE-1071788CF4FC}"/>
          </ac:grpSpMkLst>
        </pc:grpChg>
        <pc:grpChg chg="add mod">
          <ac:chgData name="Ma Zhaoyuan" userId="52f0bd0a97ec5d39" providerId="LiveId" clId="{FD4E5D79-85DC-49A8-8706-90DEE6F13E5B}" dt="2020-04-27T17:54:12.697" v="798" actId="1076"/>
          <ac:grpSpMkLst>
            <pc:docMk/>
            <pc:sldMk cId="3952202379" sldId="261"/>
            <ac:grpSpMk id="120" creationId="{FEC02B7C-2DD6-4930-A824-26C46530AE46}"/>
          </ac:grpSpMkLst>
        </pc:grpChg>
        <pc:grpChg chg="add del mod">
          <ac:chgData name="Ma Zhaoyuan" userId="52f0bd0a97ec5d39" providerId="LiveId" clId="{FD4E5D79-85DC-49A8-8706-90DEE6F13E5B}" dt="2020-04-27T18:00:36.634" v="894" actId="165"/>
          <ac:grpSpMkLst>
            <pc:docMk/>
            <pc:sldMk cId="3952202379" sldId="261"/>
            <ac:grpSpMk id="155" creationId="{D6B99E87-0954-48B3-BE25-DB086ED9089A}"/>
          </ac:grpSpMkLst>
        </pc:grpChg>
        <pc:grpChg chg="add mod">
          <ac:chgData name="Ma Zhaoyuan" userId="52f0bd0a97ec5d39" providerId="LiveId" clId="{FD4E5D79-85DC-49A8-8706-90DEE6F13E5B}" dt="2020-04-27T18:01:42.519" v="915" actId="164"/>
          <ac:grpSpMkLst>
            <pc:docMk/>
            <pc:sldMk cId="3952202379" sldId="261"/>
            <ac:grpSpMk id="157" creationId="{D8529A5B-DE47-4718-82B4-352866284902}"/>
          </ac:grpSpMkLst>
        </pc:grpChg>
        <pc:grpChg chg="add del mod">
          <ac:chgData name="Ma Zhaoyuan" userId="52f0bd0a97ec5d39" providerId="LiveId" clId="{FD4E5D79-85DC-49A8-8706-90DEE6F13E5B}" dt="2020-04-27T18:02:47.468" v="938" actId="478"/>
          <ac:grpSpMkLst>
            <pc:docMk/>
            <pc:sldMk cId="3952202379" sldId="261"/>
            <ac:grpSpMk id="158" creationId="{F41B06C3-6908-4833-8B31-909FF597B43D}"/>
          </ac:grpSpMkLst>
        </pc:grpChg>
        <pc:grpChg chg="add del mod">
          <ac:chgData name="Ma Zhaoyuan" userId="52f0bd0a97ec5d39" providerId="LiveId" clId="{FD4E5D79-85DC-49A8-8706-90DEE6F13E5B}" dt="2020-04-27T18:02:46.953" v="937"/>
          <ac:grpSpMkLst>
            <pc:docMk/>
            <pc:sldMk cId="3952202379" sldId="261"/>
            <ac:grpSpMk id="185" creationId="{0889345F-43B7-4B32-A55F-2B357AAE47E1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C5C8-075A-4906-A2A1-6003AF23F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4A09A-7630-42A9-AA9E-9C218E077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537C0-3D2A-4D72-8C8B-D289B266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68D9-0FDD-44B2-8FDC-3D6DE3C0BFD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AC91D-39C4-4795-8F3A-69C413AF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A83BA-300F-4DCD-875E-EEE6F10C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5A0E-9ADC-4140-8A76-937CD993E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7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989C-4ED7-43DF-B4DD-BCE83FF9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C913F-5E9C-47C2-B15F-AF2E28036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2187E-AC4D-4EC6-AD82-6897F6EA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68D9-0FDD-44B2-8FDC-3D6DE3C0BFD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B91BA-71F4-459C-A0B2-A762E95F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6D296-920A-4749-AC87-2707D7EC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5A0E-9ADC-4140-8A76-937CD993E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5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A89B0-46A9-471D-AA99-A03ED92DD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102CA-47E1-4BE5-A575-FAAF1D9E7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417F8-1A1A-4F5B-8D09-05BE88E7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68D9-0FDD-44B2-8FDC-3D6DE3C0BFD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32006-743D-48EC-81E5-91A65B95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CACAC-C79D-4038-885A-D91A688B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5A0E-9ADC-4140-8A76-937CD993E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3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0BF0-A8C4-479C-882C-51DC6F61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976E-F5FB-4923-8215-5C00D76BF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D69F8-E8D9-4A5B-9050-4228E0AE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68D9-0FDD-44B2-8FDC-3D6DE3C0BFD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585D1-71BF-42EB-B8C4-4E03C42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40306-0383-4DB0-BEAB-D66EA05E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5A0E-9ADC-4140-8A76-937CD993E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7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4C34-299F-4067-B301-19A77A3A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6F3B3-75C3-4A12-B562-9BE7936A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E59AF-423F-4F76-8E97-8204D336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68D9-0FDD-44B2-8FDC-3D6DE3C0BFD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C45C-4B75-412B-93A7-8BD3C874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61C6F-BB72-474E-A5E0-53F569D3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5A0E-9ADC-4140-8A76-937CD993E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6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01E0-01FC-4A3A-9C5E-E69CC3A5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1EBD1-D182-41D3-9012-D82A008E2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42CFC-0B4F-4FC4-96C7-BD5AB61C8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634B-2B68-4416-9649-9EA53F06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68D9-0FDD-44B2-8FDC-3D6DE3C0BFD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1B603-6714-4DA2-A2CA-D4AC8511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73A14-2B07-411F-843D-CB4FDDC8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5A0E-9ADC-4140-8A76-937CD993E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1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1363-DD94-47B6-B388-ABA4AA2F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3978-5A25-4A90-85DB-3D5DA12F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70696-08CD-474E-8B4A-5E2E474E0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86AE2-3DE3-47AE-85B1-9A300C6BB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7F723-A190-41CC-8F1E-3F9214660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4C568-34FB-4C81-B02E-1840B85D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68D9-0FDD-44B2-8FDC-3D6DE3C0BFD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51A91-7708-4079-8FCD-82259609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AC8F1-342B-4FFC-BD4B-5908D764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5A0E-9ADC-4140-8A76-937CD993E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0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4161-9994-4202-B037-3065D478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FCA7F-0374-492B-B2E2-2D6AA747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68D9-0FDD-44B2-8FDC-3D6DE3C0BFD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0FEC3-68EA-40C0-9495-9AD0F042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7CFF4-93F5-4146-AC8D-1EB16C1A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5A0E-9ADC-4140-8A76-937CD993E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9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437EE-CAB3-4A3D-B311-788EA766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68D9-0FDD-44B2-8FDC-3D6DE3C0BFD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5F94A-6E23-4307-A980-0DF30207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759C5-112F-4ACB-B770-1108C1E7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5A0E-9ADC-4140-8A76-937CD993E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4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7A01-2641-441C-A5C8-81674DA0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F472-7669-426A-98E0-4F4FC47C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A9FF2-C58C-4CFB-B8E0-C03D0C673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4211A-5ACE-4297-9ACC-FB126C75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68D9-0FDD-44B2-8FDC-3D6DE3C0BFD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320F9-B758-4819-9400-AC7769C2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87C3D-7FB2-4288-BB71-8FE49190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5A0E-9ADC-4140-8A76-937CD993E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1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A30C-7003-4ADB-AC45-71BEC5DE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55F0F-5848-4FBE-8AFE-9CBB9DE2D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2DE50-A558-4D9B-9C9E-6717AB049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4F6C4-DA62-4C0B-B0E3-2C7D3C33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68D9-0FDD-44B2-8FDC-3D6DE3C0BFD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8B162-39AC-4744-BFEA-21968932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0F405-7B3A-4FA6-9861-2F954AEE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5A0E-9ADC-4140-8A76-937CD993E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4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E84AB-ED8B-4A4D-A015-D8F9704F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65F0A-356E-4F61-948B-1715FBB9E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6A25-507D-4BBC-BE90-019FFD5B4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68D9-0FDD-44B2-8FDC-3D6DE3C0BFD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B83EC-1FA2-46CD-8F71-B9CBB5BDD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B095B-E6A8-4474-858E-607A4FB42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5A0E-9ADC-4140-8A76-937CD993E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5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3F36-B9DB-4CBD-9F01-343DED67D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a=</a:t>
            </a:r>
            <a:r>
              <a:rPr lang="en-US" dirty="0" err="1"/>
              <a:t>Np.array</a:t>
            </a:r>
            <a:r>
              <a:rPr lang="en-US" dirty="0"/>
              <a:t>(2,3,4):</a:t>
            </a:r>
            <a:br>
              <a:rPr lang="en-US" dirty="0"/>
            </a:br>
            <a:r>
              <a:rPr lang="en-US" dirty="0"/>
              <a:t>    ([[[1,2,3,4],</a:t>
            </a:r>
            <a:br>
              <a:rPr lang="en-US" dirty="0"/>
            </a:br>
            <a:r>
              <a:rPr lang="en-US" dirty="0"/>
              <a:t>        [4,5,6,7],</a:t>
            </a:r>
            <a:br>
              <a:rPr lang="en-US" dirty="0"/>
            </a:br>
            <a:r>
              <a:rPr lang="en-US" dirty="0"/>
              <a:t>        [6,7,8,9]],</a:t>
            </a:r>
            <a:br>
              <a:rPr lang="en-US" dirty="0"/>
            </a:br>
            <a:r>
              <a:rPr lang="en-US" dirty="0"/>
              <a:t>      [[7,8,9,10],</a:t>
            </a:r>
            <a:br>
              <a:rPr lang="en-US" dirty="0"/>
            </a:br>
            <a:r>
              <a:rPr lang="en-US" dirty="0"/>
              <a:t>       [9,10,11,12],</a:t>
            </a:r>
            <a:br>
              <a:rPr lang="en-US" dirty="0"/>
            </a:br>
            <a:r>
              <a:rPr lang="en-US" dirty="0"/>
              <a:t>       [11,12,13,14]]])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63566-C5E7-43FC-9D86-B2779019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EA1340-559A-4BB6-BA41-D5161A1EF170}"/>
              </a:ext>
            </a:extLst>
          </p:cNvPr>
          <p:cNvGrpSpPr/>
          <p:nvPr/>
        </p:nvGrpSpPr>
        <p:grpSpPr>
          <a:xfrm>
            <a:off x="6658060" y="2184417"/>
            <a:ext cx="1958831" cy="1473291"/>
            <a:chOff x="1389775" y="608577"/>
            <a:chExt cx="1958831" cy="1473291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A1F93FCA-524A-4905-80BF-DC458D9352E3}"/>
                </a:ext>
              </a:extLst>
            </p:cNvPr>
            <p:cNvSpPr/>
            <p:nvPr/>
          </p:nvSpPr>
          <p:spPr>
            <a:xfrm>
              <a:off x="1501629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2456157A-EA09-475E-8BC1-17DEF9ACC65F}"/>
                </a:ext>
              </a:extLst>
            </p:cNvPr>
            <p:cNvSpPr/>
            <p:nvPr/>
          </p:nvSpPr>
          <p:spPr>
            <a:xfrm>
              <a:off x="1888921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82F8064A-A677-4621-A978-719108E03D5F}"/>
                </a:ext>
              </a:extLst>
            </p:cNvPr>
            <p:cNvSpPr/>
            <p:nvPr/>
          </p:nvSpPr>
          <p:spPr>
            <a:xfrm>
              <a:off x="2276213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4EEEA6BF-7F9F-4237-8FAF-936F778FC1A9}"/>
                </a:ext>
              </a:extLst>
            </p:cNvPr>
            <p:cNvSpPr/>
            <p:nvPr/>
          </p:nvSpPr>
          <p:spPr>
            <a:xfrm>
              <a:off x="2648126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F17E6455-AB6B-433D-BE72-D7C4E8554BEB}"/>
                </a:ext>
              </a:extLst>
            </p:cNvPr>
            <p:cNvSpPr/>
            <p:nvPr/>
          </p:nvSpPr>
          <p:spPr>
            <a:xfrm>
              <a:off x="1501629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37560931-A123-43FE-A084-3E09985CDD9D}"/>
                </a:ext>
              </a:extLst>
            </p:cNvPr>
            <p:cNvSpPr/>
            <p:nvPr/>
          </p:nvSpPr>
          <p:spPr>
            <a:xfrm>
              <a:off x="1888921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8BEB3295-C46E-41AE-8679-8C7B7493D9E6}"/>
                </a:ext>
              </a:extLst>
            </p:cNvPr>
            <p:cNvSpPr/>
            <p:nvPr/>
          </p:nvSpPr>
          <p:spPr>
            <a:xfrm>
              <a:off x="2276213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4B6B9CF4-FB0F-4B73-8254-343CB2AF9E41}"/>
                </a:ext>
              </a:extLst>
            </p:cNvPr>
            <p:cNvSpPr/>
            <p:nvPr/>
          </p:nvSpPr>
          <p:spPr>
            <a:xfrm>
              <a:off x="2648126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6D7E434D-FE67-49AF-B0F4-8290632E87BC}"/>
                </a:ext>
              </a:extLst>
            </p:cNvPr>
            <p:cNvSpPr/>
            <p:nvPr/>
          </p:nvSpPr>
          <p:spPr>
            <a:xfrm>
              <a:off x="1501629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CDB9488A-032C-48F3-AE84-1912698F1C77}"/>
                </a:ext>
              </a:extLst>
            </p:cNvPr>
            <p:cNvSpPr/>
            <p:nvPr/>
          </p:nvSpPr>
          <p:spPr>
            <a:xfrm>
              <a:off x="1888921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E14EA5ED-170B-40E1-B48A-8273758F1CDC}"/>
                </a:ext>
              </a:extLst>
            </p:cNvPr>
            <p:cNvSpPr/>
            <p:nvPr/>
          </p:nvSpPr>
          <p:spPr>
            <a:xfrm>
              <a:off x="2276213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046A76EF-DC51-40C5-9068-8B6A6FA7B0FD}"/>
                </a:ext>
              </a:extLst>
            </p:cNvPr>
            <p:cNvSpPr/>
            <p:nvPr/>
          </p:nvSpPr>
          <p:spPr>
            <a:xfrm>
              <a:off x="2648126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1185D9FB-6ABD-44FA-8987-ABACE47BF514}"/>
                </a:ext>
              </a:extLst>
            </p:cNvPr>
            <p:cNvSpPr/>
            <p:nvPr/>
          </p:nvSpPr>
          <p:spPr>
            <a:xfrm>
              <a:off x="1389775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36FED274-F8BF-4908-A7A1-0ADC4907CADC}"/>
                </a:ext>
              </a:extLst>
            </p:cNvPr>
            <p:cNvSpPr/>
            <p:nvPr/>
          </p:nvSpPr>
          <p:spPr>
            <a:xfrm>
              <a:off x="1777067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86544F11-EAFA-4676-97AF-800BB4C03BEA}"/>
                </a:ext>
              </a:extLst>
            </p:cNvPr>
            <p:cNvSpPr/>
            <p:nvPr/>
          </p:nvSpPr>
          <p:spPr>
            <a:xfrm>
              <a:off x="2172748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2C036031-C47E-4C40-98F6-6A01870B0C7E}"/>
                </a:ext>
              </a:extLst>
            </p:cNvPr>
            <p:cNvSpPr/>
            <p:nvPr/>
          </p:nvSpPr>
          <p:spPr>
            <a:xfrm>
              <a:off x="2536272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4CBFA02F-A4B9-4D16-95D4-E545F8351EF4}"/>
                </a:ext>
              </a:extLst>
            </p:cNvPr>
            <p:cNvSpPr/>
            <p:nvPr/>
          </p:nvSpPr>
          <p:spPr>
            <a:xfrm>
              <a:off x="1389775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BFCAFAE3-7C47-4B75-92D7-1BF8AA42101A}"/>
                </a:ext>
              </a:extLst>
            </p:cNvPr>
            <p:cNvSpPr/>
            <p:nvPr/>
          </p:nvSpPr>
          <p:spPr>
            <a:xfrm>
              <a:off x="1777067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2071C34A-D3F6-445B-93DC-14E2525D8FED}"/>
                </a:ext>
              </a:extLst>
            </p:cNvPr>
            <p:cNvSpPr/>
            <p:nvPr/>
          </p:nvSpPr>
          <p:spPr>
            <a:xfrm>
              <a:off x="2172748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8278DF6E-6CD6-4882-AF21-DB50F13A6561}"/>
                </a:ext>
              </a:extLst>
            </p:cNvPr>
            <p:cNvSpPr/>
            <p:nvPr/>
          </p:nvSpPr>
          <p:spPr>
            <a:xfrm>
              <a:off x="2536272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1567CA34-E83A-43B6-AFBF-2358C76BE034}"/>
                </a:ext>
              </a:extLst>
            </p:cNvPr>
            <p:cNvSpPr/>
            <p:nvPr/>
          </p:nvSpPr>
          <p:spPr>
            <a:xfrm>
              <a:off x="1389775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C81DA37E-B889-459B-8F6B-561B87880986}"/>
                </a:ext>
              </a:extLst>
            </p:cNvPr>
            <p:cNvSpPr/>
            <p:nvPr/>
          </p:nvSpPr>
          <p:spPr>
            <a:xfrm>
              <a:off x="1777067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35C06B94-72D3-46A0-BE59-F6C275BE5CB6}"/>
                </a:ext>
              </a:extLst>
            </p:cNvPr>
            <p:cNvSpPr/>
            <p:nvPr/>
          </p:nvSpPr>
          <p:spPr>
            <a:xfrm>
              <a:off x="2164359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9DF10A0A-5427-4036-88DA-BB907D85F33B}"/>
                </a:ext>
              </a:extLst>
            </p:cNvPr>
            <p:cNvSpPr/>
            <p:nvPr/>
          </p:nvSpPr>
          <p:spPr>
            <a:xfrm>
              <a:off x="2536272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C6DEF6-233A-4AB2-8F68-DAFA68D6D650}"/>
                </a:ext>
              </a:extLst>
            </p:cNvPr>
            <p:cNvSpPr txBox="1"/>
            <p:nvPr/>
          </p:nvSpPr>
          <p:spPr>
            <a:xfrm>
              <a:off x="1435916" y="608577"/>
              <a:ext cx="1912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7       8       9      10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B0530E-F802-46AF-937F-069FF2198D6C}"/>
              </a:ext>
            </a:extLst>
          </p:cNvPr>
          <p:cNvGrpSpPr/>
          <p:nvPr/>
        </p:nvGrpSpPr>
        <p:grpSpPr>
          <a:xfrm>
            <a:off x="4962437" y="1952939"/>
            <a:ext cx="1864453" cy="1367811"/>
            <a:chOff x="4262305" y="2073399"/>
            <a:chExt cx="1864453" cy="1367811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C297393-59B8-412F-BC31-1018621C0972}"/>
                </a:ext>
              </a:extLst>
            </p:cNvPr>
            <p:cNvCxnSpPr/>
            <p:nvPr/>
          </p:nvCxnSpPr>
          <p:spPr>
            <a:xfrm>
              <a:off x="4849535" y="2706042"/>
              <a:ext cx="0" cy="4300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35C0C59-FA22-443B-A8B5-7663244EB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535" y="2706042"/>
              <a:ext cx="382397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5760907-6223-410F-BCF2-C9A09FADE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925" y="2445391"/>
              <a:ext cx="382396" cy="2606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D4F78A-CC1F-4F3B-9A9B-02513310FD2E}"/>
                </a:ext>
              </a:extLst>
            </p:cNvPr>
            <p:cNvSpPr txBox="1"/>
            <p:nvPr/>
          </p:nvSpPr>
          <p:spPr>
            <a:xfrm>
              <a:off x="4262305" y="3071878"/>
              <a:ext cx="1174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Axis=1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D5F4C72-8C49-43DC-81B2-9D5E351A1515}"/>
                </a:ext>
              </a:extLst>
            </p:cNvPr>
            <p:cNvSpPr txBox="1"/>
            <p:nvPr/>
          </p:nvSpPr>
          <p:spPr>
            <a:xfrm>
              <a:off x="4952299" y="2505512"/>
              <a:ext cx="1174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Axis=2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9EF265-33DC-4067-8C02-C07D91FA249C}"/>
                </a:ext>
              </a:extLst>
            </p:cNvPr>
            <p:cNvSpPr txBox="1"/>
            <p:nvPr/>
          </p:nvSpPr>
          <p:spPr>
            <a:xfrm>
              <a:off x="4908956" y="2073399"/>
              <a:ext cx="1174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Axis=0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56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7A0FE-30E6-478A-BD2A-5B3028274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2"/>
          <a:lstStyle/>
          <a:p>
            <a:r>
              <a:rPr lang="en-US" dirty="0" err="1"/>
              <a:t>np.array</a:t>
            </a:r>
            <a:r>
              <a:rPr lang="en-US" dirty="0"/>
              <a:t>(4,3,4):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Np.array</a:t>
            </a:r>
            <a:r>
              <a:rPr lang="en-US" dirty="0"/>
              <a:t>(2,6,4)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8C47D4-1C16-4C14-A583-8A59BE44A32A}"/>
              </a:ext>
            </a:extLst>
          </p:cNvPr>
          <p:cNvGrpSpPr/>
          <p:nvPr/>
        </p:nvGrpSpPr>
        <p:grpSpPr>
          <a:xfrm>
            <a:off x="2169952" y="2925661"/>
            <a:ext cx="1958831" cy="1473291"/>
            <a:chOff x="1389775" y="608577"/>
            <a:chExt cx="1958831" cy="1473291"/>
          </a:xfrm>
        </p:grpSpPr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C660E967-F3AA-409A-B6EA-C1F8FE973725}"/>
                </a:ext>
              </a:extLst>
            </p:cNvPr>
            <p:cNvSpPr/>
            <p:nvPr/>
          </p:nvSpPr>
          <p:spPr>
            <a:xfrm>
              <a:off x="1501629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214986CB-7789-4F0F-8893-4885E370BE5E}"/>
                </a:ext>
              </a:extLst>
            </p:cNvPr>
            <p:cNvSpPr/>
            <p:nvPr/>
          </p:nvSpPr>
          <p:spPr>
            <a:xfrm>
              <a:off x="1888921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0E36B281-9113-4F1B-8E81-2371597434CE}"/>
                </a:ext>
              </a:extLst>
            </p:cNvPr>
            <p:cNvSpPr/>
            <p:nvPr/>
          </p:nvSpPr>
          <p:spPr>
            <a:xfrm>
              <a:off x="2276213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7A2CE801-E2AD-466E-8F19-746B50A07040}"/>
                </a:ext>
              </a:extLst>
            </p:cNvPr>
            <p:cNvSpPr/>
            <p:nvPr/>
          </p:nvSpPr>
          <p:spPr>
            <a:xfrm>
              <a:off x="2648126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D2DEE0CB-2DC7-4077-A90E-A3A5F8BE0441}"/>
                </a:ext>
              </a:extLst>
            </p:cNvPr>
            <p:cNvSpPr/>
            <p:nvPr/>
          </p:nvSpPr>
          <p:spPr>
            <a:xfrm>
              <a:off x="1501629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9620263C-1DC0-4F7B-9B4D-233FDDC9C415}"/>
                </a:ext>
              </a:extLst>
            </p:cNvPr>
            <p:cNvSpPr/>
            <p:nvPr/>
          </p:nvSpPr>
          <p:spPr>
            <a:xfrm>
              <a:off x="1888921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6E8C63F4-7259-4F91-B8F6-E2F4C82D42CE}"/>
                </a:ext>
              </a:extLst>
            </p:cNvPr>
            <p:cNvSpPr/>
            <p:nvPr/>
          </p:nvSpPr>
          <p:spPr>
            <a:xfrm>
              <a:off x="2276213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4F440B35-4833-41E4-8A6A-74CAB0091CA6}"/>
                </a:ext>
              </a:extLst>
            </p:cNvPr>
            <p:cNvSpPr/>
            <p:nvPr/>
          </p:nvSpPr>
          <p:spPr>
            <a:xfrm>
              <a:off x="2648126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A84A9DE2-3AFA-4797-9FE4-9431B2FCB823}"/>
                </a:ext>
              </a:extLst>
            </p:cNvPr>
            <p:cNvSpPr/>
            <p:nvPr/>
          </p:nvSpPr>
          <p:spPr>
            <a:xfrm>
              <a:off x="1501629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F7488C17-DFEE-4578-8B5A-8D734023C917}"/>
                </a:ext>
              </a:extLst>
            </p:cNvPr>
            <p:cNvSpPr/>
            <p:nvPr/>
          </p:nvSpPr>
          <p:spPr>
            <a:xfrm>
              <a:off x="1888921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7997994F-BD0D-4E07-99C4-98A91AB12256}"/>
                </a:ext>
              </a:extLst>
            </p:cNvPr>
            <p:cNvSpPr/>
            <p:nvPr/>
          </p:nvSpPr>
          <p:spPr>
            <a:xfrm>
              <a:off x="2276213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06A319EC-754F-4519-8620-886B16AE98EE}"/>
                </a:ext>
              </a:extLst>
            </p:cNvPr>
            <p:cNvSpPr/>
            <p:nvPr/>
          </p:nvSpPr>
          <p:spPr>
            <a:xfrm>
              <a:off x="2648126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3C60A6D4-A75B-4DE8-A866-A675C0F35DDB}"/>
                </a:ext>
              </a:extLst>
            </p:cNvPr>
            <p:cNvSpPr/>
            <p:nvPr/>
          </p:nvSpPr>
          <p:spPr>
            <a:xfrm>
              <a:off x="1389775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E042DEF6-6869-425C-A86F-5E6408DD0A23}"/>
                </a:ext>
              </a:extLst>
            </p:cNvPr>
            <p:cNvSpPr/>
            <p:nvPr/>
          </p:nvSpPr>
          <p:spPr>
            <a:xfrm>
              <a:off x="1777067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2F392290-6AFA-4F16-84C7-5A75B7D799AD}"/>
                </a:ext>
              </a:extLst>
            </p:cNvPr>
            <p:cNvSpPr/>
            <p:nvPr/>
          </p:nvSpPr>
          <p:spPr>
            <a:xfrm>
              <a:off x="2172748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A415E03C-B14F-453B-AD27-AA55B458420D}"/>
                </a:ext>
              </a:extLst>
            </p:cNvPr>
            <p:cNvSpPr/>
            <p:nvPr/>
          </p:nvSpPr>
          <p:spPr>
            <a:xfrm>
              <a:off x="2536272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D2C61AA2-F500-4D26-9841-4EA761829CFF}"/>
                </a:ext>
              </a:extLst>
            </p:cNvPr>
            <p:cNvSpPr/>
            <p:nvPr/>
          </p:nvSpPr>
          <p:spPr>
            <a:xfrm>
              <a:off x="1389775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44134ABB-D3FC-464E-9373-1ADE133AABC3}"/>
                </a:ext>
              </a:extLst>
            </p:cNvPr>
            <p:cNvSpPr/>
            <p:nvPr/>
          </p:nvSpPr>
          <p:spPr>
            <a:xfrm>
              <a:off x="1777067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6DA24767-0C13-4B52-91A3-F4F461AE9892}"/>
                </a:ext>
              </a:extLst>
            </p:cNvPr>
            <p:cNvSpPr/>
            <p:nvPr/>
          </p:nvSpPr>
          <p:spPr>
            <a:xfrm>
              <a:off x="2172748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2C584B15-003B-482A-A025-444E9E47A720}"/>
                </a:ext>
              </a:extLst>
            </p:cNvPr>
            <p:cNvSpPr/>
            <p:nvPr/>
          </p:nvSpPr>
          <p:spPr>
            <a:xfrm>
              <a:off x="2536272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6152C444-9274-4C7C-A9E8-B114CCA952E1}"/>
                </a:ext>
              </a:extLst>
            </p:cNvPr>
            <p:cNvSpPr/>
            <p:nvPr/>
          </p:nvSpPr>
          <p:spPr>
            <a:xfrm>
              <a:off x="1389775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F4F096D-9CAE-4AFD-A2B3-937429EEE03D}"/>
                </a:ext>
              </a:extLst>
            </p:cNvPr>
            <p:cNvSpPr/>
            <p:nvPr/>
          </p:nvSpPr>
          <p:spPr>
            <a:xfrm>
              <a:off x="1777067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5549627B-6EB5-4C5E-896C-8E8B1AB6BF13}"/>
                </a:ext>
              </a:extLst>
            </p:cNvPr>
            <p:cNvSpPr/>
            <p:nvPr/>
          </p:nvSpPr>
          <p:spPr>
            <a:xfrm>
              <a:off x="2164359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411A525C-D133-4753-B527-4D4BEFD7A71B}"/>
                </a:ext>
              </a:extLst>
            </p:cNvPr>
            <p:cNvSpPr/>
            <p:nvPr/>
          </p:nvSpPr>
          <p:spPr>
            <a:xfrm>
              <a:off x="2536272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754483-4E81-43A4-BBD7-C8ED88E4281C}"/>
                </a:ext>
              </a:extLst>
            </p:cNvPr>
            <p:cNvSpPr txBox="1"/>
            <p:nvPr/>
          </p:nvSpPr>
          <p:spPr>
            <a:xfrm>
              <a:off x="1435916" y="608577"/>
              <a:ext cx="1912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7       8       9      10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2042B2-75BF-4ECC-B45C-CFB72264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np.vstack</a:t>
            </a:r>
            <a:r>
              <a:rPr lang="en-US" dirty="0"/>
              <a:t>([</a:t>
            </a:r>
            <a:r>
              <a:rPr lang="en-US" dirty="0" err="1"/>
              <a:t>a,a</a:t>
            </a:r>
            <a:r>
              <a:rPr lang="en-US" dirty="0"/>
              <a:t>]) vs. </a:t>
            </a:r>
            <a:r>
              <a:rPr lang="en-US" dirty="0" err="1"/>
              <a:t>np.hstack</a:t>
            </a:r>
            <a:r>
              <a:rPr lang="en-US" dirty="0"/>
              <a:t>([</a:t>
            </a:r>
            <a:r>
              <a:rPr lang="en-US" dirty="0" err="1"/>
              <a:t>a,a</a:t>
            </a:r>
            <a:r>
              <a:rPr lang="en-US" dirty="0"/>
              <a:t>])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0B86E6-6B43-4BA0-99B2-5D7B8099F0CF}"/>
              </a:ext>
            </a:extLst>
          </p:cNvPr>
          <p:cNvGrpSpPr/>
          <p:nvPr/>
        </p:nvGrpSpPr>
        <p:grpSpPr>
          <a:xfrm>
            <a:off x="1935060" y="3235785"/>
            <a:ext cx="1965821" cy="1398059"/>
            <a:chOff x="1389775" y="683809"/>
            <a:chExt cx="1965821" cy="1398059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E7E5B54D-B631-4DD4-B775-4833ADE7D3AB}"/>
                </a:ext>
              </a:extLst>
            </p:cNvPr>
            <p:cNvSpPr/>
            <p:nvPr/>
          </p:nvSpPr>
          <p:spPr>
            <a:xfrm>
              <a:off x="1501629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63593594-576B-4048-827B-79008A6E5BE3}"/>
                </a:ext>
              </a:extLst>
            </p:cNvPr>
            <p:cNvSpPr/>
            <p:nvPr/>
          </p:nvSpPr>
          <p:spPr>
            <a:xfrm>
              <a:off x="1888921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76AE1643-B3CF-4219-B255-D0F186A47F3B}"/>
                </a:ext>
              </a:extLst>
            </p:cNvPr>
            <p:cNvSpPr/>
            <p:nvPr/>
          </p:nvSpPr>
          <p:spPr>
            <a:xfrm>
              <a:off x="2276213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D41D8C93-CB03-4E0F-8016-06C6EDD5DDD4}"/>
                </a:ext>
              </a:extLst>
            </p:cNvPr>
            <p:cNvSpPr/>
            <p:nvPr/>
          </p:nvSpPr>
          <p:spPr>
            <a:xfrm>
              <a:off x="2648126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65C1B08C-84E6-4477-84A7-EF9DDB2D6F98}"/>
                </a:ext>
              </a:extLst>
            </p:cNvPr>
            <p:cNvSpPr/>
            <p:nvPr/>
          </p:nvSpPr>
          <p:spPr>
            <a:xfrm>
              <a:off x="1501629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2C1A28BE-D7EB-4E90-9022-FE4534B08E3F}"/>
                </a:ext>
              </a:extLst>
            </p:cNvPr>
            <p:cNvSpPr/>
            <p:nvPr/>
          </p:nvSpPr>
          <p:spPr>
            <a:xfrm>
              <a:off x="1888921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BB04ED40-26B8-4D70-B404-CDF9D598A50E}"/>
                </a:ext>
              </a:extLst>
            </p:cNvPr>
            <p:cNvSpPr/>
            <p:nvPr/>
          </p:nvSpPr>
          <p:spPr>
            <a:xfrm>
              <a:off x="2276213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30E3BE76-8144-4B86-8CFA-5F5802F0798D}"/>
                </a:ext>
              </a:extLst>
            </p:cNvPr>
            <p:cNvSpPr/>
            <p:nvPr/>
          </p:nvSpPr>
          <p:spPr>
            <a:xfrm>
              <a:off x="2648126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E97C1945-EB34-411B-991A-28E7A491D92F}"/>
                </a:ext>
              </a:extLst>
            </p:cNvPr>
            <p:cNvSpPr/>
            <p:nvPr/>
          </p:nvSpPr>
          <p:spPr>
            <a:xfrm>
              <a:off x="1501629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59C603FC-1BCF-418F-B36D-AC7182450AE1}"/>
                </a:ext>
              </a:extLst>
            </p:cNvPr>
            <p:cNvSpPr/>
            <p:nvPr/>
          </p:nvSpPr>
          <p:spPr>
            <a:xfrm>
              <a:off x="1888921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1A072F02-4509-4989-A014-B436FD65B466}"/>
                </a:ext>
              </a:extLst>
            </p:cNvPr>
            <p:cNvSpPr/>
            <p:nvPr/>
          </p:nvSpPr>
          <p:spPr>
            <a:xfrm>
              <a:off x="2276213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82CACE64-6895-4A74-8750-2F298C234A7F}"/>
                </a:ext>
              </a:extLst>
            </p:cNvPr>
            <p:cNvSpPr/>
            <p:nvPr/>
          </p:nvSpPr>
          <p:spPr>
            <a:xfrm>
              <a:off x="2648126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22D44D36-C2AE-4A4A-9BB1-11A7DD06BDB6}"/>
                </a:ext>
              </a:extLst>
            </p:cNvPr>
            <p:cNvSpPr/>
            <p:nvPr/>
          </p:nvSpPr>
          <p:spPr>
            <a:xfrm>
              <a:off x="1389775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EC865868-69B5-4CBD-BA64-F766E74D327A}"/>
                </a:ext>
              </a:extLst>
            </p:cNvPr>
            <p:cNvSpPr/>
            <p:nvPr/>
          </p:nvSpPr>
          <p:spPr>
            <a:xfrm>
              <a:off x="1777067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059CB157-B7B7-4D8B-B0C4-BDB5D94980BD}"/>
                </a:ext>
              </a:extLst>
            </p:cNvPr>
            <p:cNvSpPr/>
            <p:nvPr/>
          </p:nvSpPr>
          <p:spPr>
            <a:xfrm>
              <a:off x="2172748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5B0FD226-4851-4077-BBE1-F6ABFDF72824}"/>
                </a:ext>
              </a:extLst>
            </p:cNvPr>
            <p:cNvSpPr/>
            <p:nvPr/>
          </p:nvSpPr>
          <p:spPr>
            <a:xfrm>
              <a:off x="2536272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00D0F0AA-0B9F-462B-A7A1-BF74661DBEC6}"/>
                </a:ext>
              </a:extLst>
            </p:cNvPr>
            <p:cNvSpPr/>
            <p:nvPr/>
          </p:nvSpPr>
          <p:spPr>
            <a:xfrm>
              <a:off x="1389775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B7AACF55-BC5E-4643-9784-B2023426ACF4}"/>
                </a:ext>
              </a:extLst>
            </p:cNvPr>
            <p:cNvSpPr/>
            <p:nvPr/>
          </p:nvSpPr>
          <p:spPr>
            <a:xfrm>
              <a:off x="1777067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CED766CF-6436-4D50-8E24-6F803DDCFFFF}"/>
                </a:ext>
              </a:extLst>
            </p:cNvPr>
            <p:cNvSpPr/>
            <p:nvPr/>
          </p:nvSpPr>
          <p:spPr>
            <a:xfrm>
              <a:off x="2172748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6A05C5A0-FCE0-46E1-9D69-BB07B26FB4F3}"/>
                </a:ext>
              </a:extLst>
            </p:cNvPr>
            <p:cNvSpPr/>
            <p:nvPr/>
          </p:nvSpPr>
          <p:spPr>
            <a:xfrm>
              <a:off x="2536272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EA5DF227-7F5E-469B-A192-F8F526A88A91}"/>
                </a:ext>
              </a:extLst>
            </p:cNvPr>
            <p:cNvSpPr/>
            <p:nvPr/>
          </p:nvSpPr>
          <p:spPr>
            <a:xfrm>
              <a:off x="1389775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96BB9943-34C6-4834-98C3-63B8FFA35323}"/>
                </a:ext>
              </a:extLst>
            </p:cNvPr>
            <p:cNvSpPr/>
            <p:nvPr/>
          </p:nvSpPr>
          <p:spPr>
            <a:xfrm>
              <a:off x="1777067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D4608C8D-CA33-41ED-9EFD-1AAE898D77D9}"/>
                </a:ext>
              </a:extLst>
            </p:cNvPr>
            <p:cNvSpPr/>
            <p:nvPr/>
          </p:nvSpPr>
          <p:spPr>
            <a:xfrm>
              <a:off x="2164359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8DE686FE-CEAD-4A17-8D13-C0C680B7B9CC}"/>
                </a:ext>
              </a:extLst>
            </p:cNvPr>
            <p:cNvSpPr/>
            <p:nvPr/>
          </p:nvSpPr>
          <p:spPr>
            <a:xfrm>
              <a:off x="2536272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667935-CB68-4B98-9F1E-86F84C91DE3D}"/>
                </a:ext>
              </a:extLst>
            </p:cNvPr>
            <p:cNvSpPr txBox="1"/>
            <p:nvPr/>
          </p:nvSpPr>
          <p:spPr>
            <a:xfrm>
              <a:off x="1442906" y="683809"/>
              <a:ext cx="1912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7       8       9      10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3E36552-F0AD-4D1F-A410-AE04C810FA97}"/>
              </a:ext>
            </a:extLst>
          </p:cNvPr>
          <p:cNvSpPr txBox="1"/>
          <p:nvPr/>
        </p:nvSpPr>
        <p:spPr>
          <a:xfrm>
            <a:off x="2046914" y="3095162"/>
            <a:ext cx="1912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1       2       3      4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E390AEF-959F-4591-8D4D-B2AD6C95C647}"/>
              </a:ext>
            </a:extLst>
          </p:cNvPr>
          <p:cNvGrpSpPr/>
          <p:nvPr/>
        </p:nvGrpSpPr>
        <p:grpSpPr>
          <a:xfrm>
            <a:off x="6914276" y="3748618"/>
            <a:ext cx="1761691" cy="1259746"/>
            <a:chOff x="1389775" y="822122"/>
            <a:chExt cx="1761691" cy="1259746"/>
          </a:xfrm>
        </p:grpSpPr>
        <p:sp>
          <p:nvSpPr>
            <p:cNvPr id="84" name="Cube 83">
              <a:extLst>
                <a:ext uri="{FF2B5EF4-FFF2-40B4-BE49-F238E27FC236}">
                  <a16:creationId xmlns:a16="http://schemas.microsoft.com/office/drawing/2014/main" id="{C97D894B-8778-45CD-832C-5DF89BAEC66A}"/>
                </a:ext>
              </a:extLst>
            </p:cNvPr>
            <p:cNvSpPr/>
            <p:nvPr/>
          </p:nvSpPr>
          <p:spPr>
            <a:xfrm>
              <a:off x="1501629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5" name="Cube 84">
              <a:extLst>
                <a:ext uri="{FF2B5EF4-FFF2-40B4-BE49-F238E27FC236}">
                  <a16:creationId xmlns:a16="http://schemas.microsoft.com/office/drawing/2014/main" id="{5E3F3AD1-CDC1-4848-A32F-462294B87D29}"/>
                </a:ext>
              </a:extLst>
            </p:cNvPr>
            <p:cNvSpPr/>
            <p:nvPr/>
          </p:nvSpPr>
          <p:spPr>
            <a:xfrm>
              <a:off x="1888921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6" name="Cube 85">
              <a:extLst>
                <a:ext uri="{FF2B5EF4-FFF2-40B4-BE49-F238E27FC236}">
                  <a16:creationId xmlns:a16="http://schemas.microsoft.com/office/drawing/2014/main" id="{3E9AF884-EE48-4CC8-8362-11D926CADC74}"/>
                </a:ext>
              </a:extLst>
            </p:cNvPr>
            <p:cNvSpPr/>
            <p:nvPr/>
          </p:nvSpPr>
          <p:spPr>
            <a:xfrm>
              <a:off x="2276213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7" name="Cube 86">
              <a:extLst>
                <a:ext uri="{FF2B5EF4-FFF2-40B4-BE49-F238E27FC236}">
                  <a16:creationId xmlns:a16="http://schemas.microsoft.com/office/drawing/2014/main" id="{2408D9D6-E65A-4A4E-B144-B5251BE154B5}"/>
                </a:ext>
              </a:extLst>
            </p:cNvPr>
            <p:cNvSpPr/>
            <p:nvPr/>
          </p:nvSpPr>
          <p:spPr>
            <a:xfrm>
              <a:off x="2648126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8" name="Cube 87">
              <a:extLst>
                <a:ext uri="{FF2B5EF4-FFF2-40B4-BE49-F238E27FC236}">
                  <a16:creationId xmlns:a16="http://schemas.microsoft.com/office/drawing/2014/main" id="{FD5F8DDE-22F0-4EDD-8863-4FACE15DA0E6}"/>
                </a:ext>
              </a:extLst>
            </p:cNvPr>
            <p:cNvSpPr/>
            <p:nvPr/>
          </p:nvSpPr>
          <p:spPr>
            <a:xfrm>
              <a:off x="1501629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9" name="Cube 88">
              <a:extLst>
                <a:ext uri="{FF2B5EF4-FFF2-40B4-BE49-F238E27FC236}">
                  <a16:creationId xmlns:a16="http://schemas.microsoft.com/office/drawing/2014/main" id="{AF3E3BCB-673C-431F-A0ED-4248FA442069}"/>
                </a:ext>
              </a:extLst>
            </p:cNvPr>
            <p:cNvSpPr/>
            <p:nvPr/>
          </p:nvSpPr>
          <p:spPr>
            <a:xfrm>
              <a:off x="1888921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0" name="Cube 89">
              <a:extLst>
                <a:ext uri="{FF2B5EF4-FFF2-40B4-BE49-F238E27FC236}">
                  <a16:creationId xmlns:a16="http://schemas.microsoft.com/office/drawing/2014/main" id="{5CD8E21B-94E9-4A77-85C3-AD42B33E6CF7}"/>
                </a:ext>
              </a:extLst>
            </p:cNvPr>
            <p:cNvSpPr/>
            <p:nvPr/>
          </p:nvSpPr>
          <p:spPr>
            <a:xfrm>
              <a:off x="2276213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1" name="Cube 90">
              <a:extLst>
                <a:ext uri="{FF2B5EF4-FFF2-40B4-BE49-F238E27FC236}">
                  <a16:creationId xmlns:a16="http://schemas.microsoft.com/office/drawing/2014/main" id="{146365DD-8636-4DFC-80D5-91DA2FC844E8}"/>
                </a:ext>
              </a:extLst>
            </p:cNvPr>
            <p:cNvSpPr/>
            <p:nvPr/>
          </p:nvSpPr>
          <p:spPr>
            <a:xfrm>
              <a:off x="2648126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2" name="Cube 91">
              <a:extLst>
                <a:ext uri="{FF2B5EF4-FFF2-40B4-BE49-F238E27FC236}">
                  <a16:creationId xmlns:a16="http://schemas.microsoft.com/office/drawing/2014/main" id="{95B3B269-6097-4ABB-8B59-2A0C5B855108}"/>
                </a:ext>
              </a:extLst>
            </p:cNvPr>
            <p:cNvSpPr/>
            <p:nvPr/>
          </p:nvSpPr>
          <p:spPr>
            <a:xfrm>
              <a:off x="1501629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3" name="Cube 92">
              <a:extLst>
                <a:ext uri="{FF2B5EF4-FFF2-40B4-BE49-F238E27FC236}">
                  <a16:creationId xmlns:a16="http://schemas.microsoft.com/office/drawing/2014/main" id="{27C66E5B-05BB-4CFA-8AA3-80D1A5DFA11C}"/>
                </a:ext>
              </a:extLst>
            </p:cNvPr>
            <p:cNvSpPr/>
            <p:nvPr/>
          </p:nvSpPr>
          <p:spPr>
            <a:xfrm>
              <a:off x="1888921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330FC016-EFF2-42B5-A605-33EC96325EBE}"/>
                </a:ext>
              </a:extLst>
            </p:cNvPr>
            <p:cNvSpPr/>
            <p:nvPr/>
          </p:nvSpPr>
          <p:spPr>
            <a:xfrm>
              <a:off x="2276213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5" name="Cube 94">
              <a:extLst>
                <a:ext uri="{FF2B5EF4-FFF2-40B4-BE49-F238E27FC236}">
                  <a16:creationId xmlns:a16="http://schemas.microsoft.com/office/drawing/2014/main" id="{B3D206E0-F398-4615-BDCD-487193850612}"/>
                </a:ext>
              </a:extLst>
            </p:cNvPr>
            <p:cNvSpPr/>
            <p:nvPr/>
          </p:nvSpPr>
          <p:spPr>
            <a:xfrm>
              <a:off x="2648126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6" name="Cube 95">
              <a:extLst>
                <a:ext uri="{FF2B5EF4-FFF2-40B4-BE49-F238E27FC236}">
                  <a16:creationId xmlns:a16="http://schemas.microsoft.com/office/drawing/2014/main" id="{9B168D42-0B5C-4529-90BF-763F43D7E334}"/>
                </a:ext>
              </a:extLst>
            </p:cNvPr>
            <p:cNvSpPr/>
            <p:nvPr/>
          </p:nvSpPr>
          <p:spPr>
            <a:xfrm>
              <a:off x="1389775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7" name="Cube 96">
              <a:extLst>
                <a:ext uri="{FF2B5EF4-FFF2-40B4-BE49-F238E27FC236}">
                  <a16:creationId xmlns:a16="http://schemas.microsoft.com/office/drawing/2014/main" id="{3C26BA23-EC16-4C2E-A562-B03FC5760CE3}"/>
                </a:ext>
              </a:extLst>
            </p:cNvPr>
            <p:cNvSpPr/>
            <p:nvPr/>
          </p:nvSpPr>
          <p:spPr>
            <a:xfrm>
              <a:off x="1777067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8" name="Cube 97">
              <a:extLst>
                <a:ext uri="{FF2B5EF4-FFF2-40B4-BE49-F238E27FC236}">
                  <a16:creationId xmlns:a16="http://schemas.microsoft.com/office/drawing/2014/main" id="{E1568AAF-2E37-43DF-B0DD-ED4D948D746E}"/>
                </a:ext>
              </a:extLst>
            </p:cNvPr>
            <p:cNvSpPr/>
            <p:nvPr/>
          </p:nvSpPr>
          <p:spPr>
            <a:xfrm>
              <a:off x="2172748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9" name="Cube 98">
              <a:extLst>
                <a:ext uri="{FF2B5EF4-FFF2-40B4-BE49-F238E27FC236}">
                  <a16:creationId xmlns:a16="http://schemas.microsoft.com/office/drawing/2014/main" id="{E120DE84-C9D0-4647-9E38-B61833459BBE}"/>
                </a:ext>
              </a:extLst>
            </p:cNvPr>
            <p:cNvSpPr/>
            <p:nvPr/>
          </p:nvSpPr>
          <p:spPr>
            <a:xfrm>
              <a:off x="2536272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0" name="Cube 99">
              <a:extLst>
                <a:ext uri="{FF2B5EF4-FFF2-40B4-BE49-F238E27FC236}">
                  <a16:creationId xmlns:a16="http://schemas.microsoft.com/office/drawing/2014/main" id="{0A195A6C-5F7A-4F5F-8874-3D96C25EB4FB}"/>
                </a:ext>
              </a:extLst>
            </p:cNvPr>
            <p:cNvSpPr/>
            <p:nvPr/>
          </p:nvSpPr>
          <p:spPr>
            <a:xfrm>
              <a:off x="1389775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1" name="Cube 100">
              <a:extLst>
                <a:ext uri="{FF2B5EF4-FFF2-40B4-BE49-F238E27FC236}">
                  <a16:creationId xmlns:a16="http://schemas.microsoft.com/office/drawing/2014/main" id="{5857E006-E210-4CBF-ABEF-4159CF1BF222}"/>
                </a:ext>
              </a:extLst>
            </p:cNvPr>
            <p:cNvSpPr/>
            <p:nvPr/>
          </p:nvSpPr>
          <p:spPr>
            <a:xfrm>
              <a:off x="1777067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2" name="Cube 101">
              <a:extLst>
                <a:ext uri="{FF2B5EF4-FFF2-40B4-BE49-F238E27FC236}">
                  <a16:creationId xmlns:a16="http://schemas.microsoft.com/office/drawing/2014/main" id="{56A8CD06-E005-4D4D-BD75-3B8CB422B19A}"/>
                </a:ext>
              </a:extLst>
            </p:cNvPr>
            <p:cNvSpPr/>
            <p:nvPr/>
          </p:nvSpPr>
          <p:spPr>
            <a:xfrm>
              <a:off x="2172748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3" name="Cube 102">
              <a:extLst>
                <a:ext uri="{FF2B5EF4-FFF2-40B4-BE49-F238E27FC236}">
                  <a16:creationId xmlns:a16="http://schemas.microsoft.com/office/drawing/2014/main" id="{9BE70DBF-D9ED-4F83-B829-3B231A3C5F28}"/>
                </a:ext>
              </a:extLst>
            </p:cNvPr>
            <p:cNvSpPr/>
            <p:nvPr/>
          </p:nvSpPr>
          <p:spPr>
            <a:xfrm>
              <a:off x="2536272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4" name="Cube 103">
              <a:extLst>
                <a:ext uri="{FF2B5EF4-FFF2-40B4-BE49-F238E27FC236}">
                  <a16:creationId xmlns:a16="http://schemas.microsoft.com/office/drawing/2014/main" id="{6BE29C99-0570-4CF5-80EB-22203A70214F}"/>
                </a:ext>
              </a:extLst>
            </p:cNvPr>
            <p:cNvSpPr/>
            <p:nvPr/>
          </p:nvSpPr>
          <p:spPr>
            <a:xfrm>
              <a:off x="1389775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5" name="Cube 104">
              <a:extLst>
                <a:ext uri="{FF2B5EF4-FFF2-40B4-BE49-F238E27FC236}">
                  <a16:creationId xmlns:a16="http://schemas.microsoft.com/office/drawing/2014/main" id="{7004E4B6-403B-4588-A63F-9CE05B8B0DD0}"/>
                </a:ext>
              </a:extLst>
            </p:cNvPr>
            <p:cNvSpPr/>
            <p:nvPr/>
          </p:nvSpPr>
          <p:spPr>
            <a:xfrm>
              <a:off x="1777067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Cube 105">
              <a:extLst>
                <a:ext uri="{FF2B5EF4-FFF2-40B4-BE49-F238E27FC236}">
                  <a16:creationId xmlns:a16="http://schemas.microsoft.com/office/drawing/2014/main" id="{7DF74F74-326E-457B-AA5C-EB4C7980EC82}"/>
                </a:ext>
              </a:extLst>
            </p:cNvPr>
            <p:cNvSpPr/>
            <p:nvPr/>
          </p:nvSpPr>
          <p:spPr>
            <a:xfrm>
              <a:off x="2164359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7" name="Cube 106">
              <a:extLst>
                <a:ext uri="{FF2B5EF4-FFF2-40B4-BE49-F238E27FC236}">
                  <a16:creationId xmlns:a16="http://schemas.microsoft.com/office/drawing/2014/main" id="{54C2D637-9E3C-403D-8597-21F9A31DF027}"/>
                </a:ext>
              </a:extLst>
            </p:cNvPr>
            <p:cNvSpPr/>
            <p:nvPr/>
          </p:nvSpPr>
          <p:spPr>
            <a:xfrm>
              <a:off x="2536272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DA9515B-F03C-47EC-B07A-3FC24758F83D}"/>
              </a:ext>
            </a:extLst>
          </p:cNvPr>
          <p:cNvGrpSpPr/>
          <p:nvPr/>
        </p:nvGrpSpPr>
        <p:grpSpPr>
          <a:xfrm>
            <a:off x="6914276" y="2510218"/>
            <a:ext cx="1958831" cy="1473291"/>
            <a:chOff x="1389775" y="608577"/>
            <a:chExt cx="1958831" cy="1473291"/>
          </a:xfrm>
        </p:grpSpPr>
        <p:sp>
          <p:nvSpPr>
            <p:cNvPr id="58" name="Cube 57">
              <a:extLst>
                <a:ext uri="{FF2B5EF4-FFF2-40B4-BE49-F238E27FC236}">
                  <a16:creationId xmlns:a16="http://schemas.microsoft.com/office/drawing/2014/main" id="{65E45A66-6191-478D-9403-381377535AD3}"/>
                </a:ext>
              </a:extLst>
            </p:cNvPr>
            <p:cNvSpPr/>
            <p:nvPr/>
          </p:nvSpPr>
          <p:spPr>
            <a:xfrm>
              <a:off x="1501629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4A097903-34A1-45A8-9863-690564E61028}"/>
                </a:ext>
              </a:extLst>
            </p:cNvPr>
            <p:cNvSpPr/>
            <p:nvPr/>
          </p:nvSpPr>
          <p:spPr>
            <a:xfrm>
              <a:off x="1888921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A6BF6E46-7307-48FE-8FD3-BF8BC0D93A17}"/>
                </a:ext>
              </a:extLst>
            </p:cNvPr>
            <p:cNvSpPr/>
            <p:nvPr/>
          </p:nvSpPr>
          <p:spPr>
            <a:xfrm>
              <a:off x="2276213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" name="Cube 60">
              <a:extLst>
                <a:ext uri="{FF2B5EF4-FFF2-40B4-BE49-F238E27FC236}">
                  <a16:creationId xmlns:a16="http://schemas.microsoft.com/office/drawing/2014/main" id="{B7115782-CD6D-4A94-BE73-1AEB71816FAA}"/>
                </a:ext>
              </a:extLst>
            </p:cNvPr>
            <p:cNvSpPr/>
            <p:nvPr/>
          </p:nvSpPr>
          <p:spPr>
            <a:xfrm>
              <a:off x="2648126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2" name="Cube 61">
              <a:extLst>
                <a:ext uri="{FF2B5EF4-FFF2-40B4-BE49-F238E27FC236}">
                  <a16:creationId xmlns:a16="http://schemas.microsoft.com/office/drawing/2014/main" id="{DF4DE395-BD95-4499-8457-4D1622539F60}"/>
                </a:ext>
              </a:extLst>
            </p:cNvPr>
            <p:cNvSpPr/>
            <p:nvPr/>
          </p:nvSpPr>
          <p:spPr>
            <a:xfrm>
              <a:off x="1501629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Cube 62">
              <a:extLst>
                <a:ext uri="{FF2B5EF4-FFF2-40B4-BE49-F238E27FC236}">
                  <a16:creationId xmlns:a16="http://schemas.microsoft.com/office/drawing/2014/main" id="{E10DEDFE-6E26-4738-864A-61D9C0027CEE}"/>
                </a:ext>
              </a:extLst>
            </p:cNvPr>
            <p:cNvSpPr/>
            <p:nvPr/>
          </p:nvSpPr>
          <p:spPr>
            <a:xfrm>
              <a:off x="1888921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4" name="Cube 63">
              <a:extLst>
                <a:ext uri="{FF2B5EF4-FFF2-40B4-BE49-F238E27FC236}">
                  <a16:creationId xmlns:a16="http://schemas.microsoft.com/office/drawing/2014/main" id="{9D93D3D3-6FBF-4CD3-9409-28E65B4FB5F0}"/>
                </a:ext>
              </a:extLst>
            </p:cNvPr>
            <p:cNvSpPr/>
            <p:nvPr/>
          </p:nvSpPr>
          <p:spPr>
            <a:xfrm>
              <a:off x="2276213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37237EB9-E243-4B5A-9232-315892BD3CE1}"/>
                </a:ext>
              </a:extLst>
            </p:cNvPr>
            <p:cNvSpPr/>
            <p:nvPr/>
          </p:nvSpPr>
          <p:spPr>
            <a:xfrm>
              <a:off x="2648126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6" name="Cube 65">
              <a:extLst>
                <a:ext uri="{FF2B5EF4-FFF2-40B4-BE49-F238E27FC236}">
                  <a16:creationId xmlns:a16="http://schemas.microsoft.com/office/drawing/2014/main" id="{2549A17C-C009-485A-902B-7269E63DBAFC}"/>
                </a:ext>
              </a:extLst>
            </p:cNvPr>
            <p:cNvSpPr/>
            <p:nvPr/>
          </p:nvSpPr>
          <p:spPr>
            <a:xfrm>
              <a:off x="1501629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156ECAA7-4333-4E55-9F65-70FB76DF71A7}"/>
                </a:ext>
              </a:extLst>
            </p:cNvPr>
            <p:cNvSpPr/>
            <p:nvPr/>
          </p:nvSpPr>
          <p:spPr>
            <a:xfrm>
              <a:off x="1888921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8" name="Cube 67">
              <a:extLst>
                <a:ext uri="{FF2B5EF4-FFF2-40B4-BE49-F238E27FC236}">
                  <a16:creationId xmlns:a16="http://schemas.microsoft.com/office/drawing/2014/main" id="{1B20B5EE-2362-4749-B3D3-B2C9A20D2AD6}"/>
                </a:ext>
              </a:extLst>
            </p:cNvPr>
            <p:cNvSpPr/>
            <p:nvPr/>
          </p:nvSpPr>
          <p:spPr>
            <a:xfrm>
              <a:off x="2276213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978157A8-A4C8-4D45-939A-F361F9BB710C}"/>
                </a:ext>
              </a:extLst>
            </p:cNvPr>
            <p:cNvSpPr/>
            <p:nvPr/>
          </p:nvSpPr>
          <p:spPr>
            <a:xfrm>
              <a:off x="2648126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45188717-4C0C-4E78-9A82-CDCD204B2C32}"/>
                </a:ext>
              </a:extLst>
            </p:cNvPr>
            <p:cNvSpPr/>
            <p:nvPr/>
          </p:nvSpPr>
          <p:spPr>
            <a:xfrm>
              <a:off x="1389775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1" name="Cube 70">
              <a:extLst>
                <a:ext uri="{FF2B5EF4-FFF2-40B4-BE49-F238E27FC236}">
                  <a16:creationId xmlns:a16="http://schemas.microsoft.com/office/drawing/2014/main" id="{A116E84D-7006-4BE9-A0C6-2BBBD36B1509}"/>
                </a:ext>
              </a:extLst>
            </p:cNvPr>
            <p:cNvSpPr/>
            <p:nvPr/>
          </p:nvSpPr>
          <p:spPr>
            <a:xfrm>
              <a:off x="1777067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2" name="Cube 71">
              <a:extLst>
                <a:ext uri="{FF2B5EF4-FFF2-40B4-BE49-F238E27FC236}">
                  <a16:creationId xmlns:a16="http://schemas.microsoft.com/office/drawing/2014/main" id="{A952CC92-9A95-4625-8B1A-AE6EDB9D96C2}"/>
                </a:ext>
              </a:extLst>
            </p:cNvPr>
            <p:cNvSpPr/>
            <p:nvPr/>
          </p:nvSpPr>
          <p:spPr>
            <a:xfrm>
              <a:off x="2172748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DF7DCC9A-DB6D-4CDF-80F4-B1F182801551}"/>
                </a:ext>
              </a:extLst>
            </p:cNvPr>
            <p:cNvSpPr/>
            <p:nvPr/>
          </p:nvSpPr>
          <p:spPr>
            <a:xfrm>
              <a:off x="2536272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F5B8268C-B390-49A1-AB6E-80B4969AA409}"/>
                </a:ext>
              </a:extLst>
            </p:cNvPr>
            <p:cNvSpPr/>
            <p:nvPr/>
          </p:nvSpPr>
          <p:spPr>
            <a:xfrm>
              <a:off x="1389775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5" name="Cube 74">
              <a:extLst>
                <a:ext uri="{FF2B5EF4-FFF2-40B4-BE49-F238E27FC236}">
                  <a16:creationId xmlns:a16="http://schemas.microsoft.com/office/drawing/2014/main" id="{B04B83EC-D240-47A6-9517-D4C494716DBE}"/>
                </a:ext>
              </a:extLst>
            </p:cNvPr>
            <p:cNvSpPr/>
            <p:nvPr/>
          </p:nvSpPr>
          <p:spPr>
            <a:xfrm>
              <a:off x="1777067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6" name="Cube 75">
              <a:extLst>
                <a:ext uri="{FF2B5EF4-FFF2-40B4-BE49-F238E27FC236}">
                  <a16:creationId xmlns:a16="http://schemas.microsoft.com/office/drawing/2014/main" id="{80FFD02D-EFD8-4F74-859C-32FC08255066}"/>
                </a:ext>
              </a:extLst>
            </p:cNvPr>
            <p:cNvSpPr/>
            <p:nvPr/>
          </p:nvSpPr>
          <p:spPr>
            <a:xfrm>
              <a:off x="2172748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808DD80D-6994-4D9B-8D36-CBE7E4BB076E}"/>
                </a:ext>
              </a:extLst>
            </p:cNvPr>
            <p:cNvSpPr/>
            <p:nvPr/>
          </p:nvSpPr>
          <p:spPr>
            <a:xfrm>
              <a:off x="2536272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8" name="Cube 77">
              <a:extLst>
                <a:ext uri="{FF2B5EF4-FFF2-40B4-BE49-F238E27FC236}">
                  <a16:creationId xmlns:a16="http://schemas.microsoft.com/office/drawing/2014/main" id="{0485F024-8FD4-4DC8-A3C8-2FB1BA9F2867}"/>
                </a:ext>
              </a:extLst>
            </p:cNvPr>
            <p:cNvSpPr/>
            <p:nvPr/>
          </p:nvSpPr>
          <p:spPr>
            <a:xfrm>
              <a:off x="1389775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" name="Cube 78">
              <a:extLst>
                <a:ext uri="{FF2B5EF4-FFF2-40B4-BE49-F238E27FC236}">
                  <a16:creationId xmlns:a16="http://schemas.microsoft.com/office/drawing/2014/main" id="{F6FA02AE-996C-49C2-9AA1-160F869B91F0}"/>
                </a:ext>
              </a:extLst>
            </p:cNvPr>
            <p:cNvSpPr/>
            <p:nvPr/>
          </p:nvSpPr>
          <p:spPr>
            <a:xfrm>
              <a:off x="1777067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0" name="Cube 79">
              <a:extLst>
                <a:ext uri="{FF2B5EF4-FFF2-40B4-BE49-F238E27FC236}">
                  <a16:creationId xmlns:a16="http://schemas.microsoft.com/office/drawing/2014/main" id="{4221CF8E-A1EC-4E6A-9015-6FB6E163DAF4}"/>
                </a:ext>
              </a:extLst>
            </p:cNvPr>
            <p:cNvSpPr/>
            <p:nvPr/>
          </p:nvSpPr>
          <p:spPr>
            <a:xfrm>
              <a:off x="2164359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6D17C798-CF3D-49CD-A7A7-C7202BA14FD4}"/>
                </a:ext>
              </a:extLst>
            </p:cNvPr>
            <p:cNvSpPr/>
            <p:nvPr/>
          </p:nvSpPr>
          <p:spPr>
            <a:xfrm>
              <a:off x="2536272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A0CDF5-D706-495F-A75A-69F23A9F13A1}"/>
                </a:ext>
              </a:extLst>
            </p:cNvPr>
            <p:cNvSpPr txBox="1"/>
            <p:nvPr/>
          </p:nvSpPr>
          <p:spPr>
            <a:xfrm>
              <a:off x="1435916" y="608577"/>
              <a:ext cx="1912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7       8       9      10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01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3565A013-FE91-4B06-BD5A-D90EADDD1810}"/>
              </a:ext>
            </a:extLst>
          </p:cNvPr>
          <p:cNvSpPr txBox="1"/>
          <p:nvPr/>
        </p:nvSpPr>
        <p:spPr>
          <a:xfrm>
            <a:off x="513806" y="3601395"/>
            <a:ext cx="5442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[              ,              ]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1DF2B1-B747-487C-9E21-204C38F113E6}"/>
              </a:ext>
            </a:extLst>
          </p:cNvPr>
          <p:cNvSpPr txBox="1"/>
          <p:nvPr/>
        </p:nvSpPr>
        <p:spPr>
          <a:xfrm>
            <a:off x="6297596" y="3600190"/>
            <a:ext cx="5442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[              ,              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B426F-9835-461C-ACD5-B489AE12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np.stack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B749-1063-49AF-9FFC-EC61C5C7C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zh-CN" dirty="0" err="1"/>
              <a:t>np.stack</a:t>
            </a:r>
            <a:r>
              <a:rPr lang="en-US" altLang="zh-CN" dirty="0"/>
              <a:t>([</a:t>
            </a:r>
            <a:r>
              <a:rPr lang="en-US" altLang="zh-CN" dirty="0" err="1"/>
              <a:t>a,a</a:t>
            </a:r>
            <a:r>
              <a:rPr lang="en-US" altLang="zh-CN" dirty="0"/>
              <a:t>],axis=0)</a:t>
            </a:r>
            <a:br>
              <a:rPr lang="en-US" altLang="zh-CN" dirty="0"/>
            </a:br>
            <a:r>
              <a:rPr lang="en-US" altLang="zh-CN" dirty="0" err="1"/>
              <a:t>np.array</a:t>
            </a:r>
            <a:r>
              <a:rPr lang="en-US" altLang="zh-CN" dirty="0"/>
              <a:t>(2,2,3,4)</a:t>
            </a:r>
            <a:br>
              <a:rPr lang="en-US" altLang="zh-CN" dirty="0"/>
            </a:br>
            <a:r>
              <a:rPr lang="en-US" altLang="zh-CN" dirty="0"/>
              <a:t>add an extra axis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np.stack</a:t>
            </a:r>
            <a:r>
              <a:rPr lang="en-US" dirty="0"/>
              <a:t>([</a:t>
            </a:r>
            <a:r>
              <a:rPr lang="en-US" dirty="0" err="1"/>
              <a:t>a,a</a:t>
            </a:r>
            <a:r>
              <a:rPr lang="en-US" dirty="0"/>
              <a:t>],axis=1)</a:t>
            </a:r>
            <a:br>
              <a:rPr lang="en-US" dirty="0"/>
            </a:br>
            <a:r>
              <a:rPr lang="en-US" altLang="zh-CN" dirty="0" err="1"/>
              <a:t>np.array</a:t>
            </a:r>
            <a:r>
              <a:rPr lang="en-US" altLang="zh-CN" dirty="0"/>
              <a:t>(2,2,3,4)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FC3840-2A27-42BF-B0AC-0166927E652B}"/>
              </a:ext>
            </a:extLst>
          </p:cNvPr>
          <p:cNvGrpSpPr/>
          <p:nvPr/>
        </p:nvGrpSpPr>
        <p:grpSpPr>
          <a:xfrm>
            <a:off x="1205822" y="3378527"/>
            <a:ext cx="1958831" cy="1473291"/>
            <a:chOff x="1389775" y="608577"/>
            <a:chExt cx="1958831" cy="1473291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C1A88217-71F2-4111-A9E7-5A965FF75B22}"/>
                </a:ext>
              </a:extLst>
            </p:cNvPr>
            <p:cNvSpPr/>
            <p:nvPr/>
          </p:nvSpPr>
          <p:spPr>
            <a:xfrm>
              <a:off x="1501629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781C5C76-90DC-4C6B-A496-F3943AD96556}"/>
                </a:ext>
              </a:extLst>
            </p:cNvPr>
            <p:cNvSpPr/>
            <p:nvPr/>
          </p:nvSpPr>
          <p:spPr>
            <a:xfrm>
              <a:off x="1888921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58F1CFDA-19AD-48C4-A6EB-1490E35EA5DB}"/>
                </a:ext>
              </a:extLst>
            </p:cNvPr>
            <p:cNvSpPr/>
            <p:nvPr/>
          </p:nvSpPr>
          <p:spPr>
            <a:xfrm>
              <a:off x="2276213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54D4C1A3-702A-4879-B428-4176249FCB12}"/>
                </a:ext>
              </a:extLst>
            </p:cNvPr>
            <p:cNvSpPr/>
            <p:nvPr/>
          </p:nvSpPr>
          <p:spPr>
            <a:xfrm>
              <a:off x="2648126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9F83E51E-4436-4C8B-8C50-0A981A8FB6FA}"/>
                </a:ext>
              </a:extLst>
            </p:cNvPr>
            <p:cNvSpPr/>
            <p:nvPr/>
          </p:nvSpPr>
          <p:spPr>
            <a:xfrm>
              <a:off x="1501629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F0A54351-66CC-4F38-84F4-65C9598A07D6}"/>
                </a:ext>
              </a:extLst>
            </p:cNvPr>
            <p:cNvSpPr/>
            <p:nvPr/>
          </p:nvSpPr>
          <p:spPr>
            <a:xfrm>
              <a:off x="1888921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A0846193-B211-4F1B-A701-7E7EB762B0C3}"/>
                </a:ext>
              </a:extLst>
            </p:cNvPr>
            <p:cNvSpPr/>
            <p:nvPr/>
          </p:nvSpPr>
          <p:spPr>
            <a:xfrm>
              <a:off x="2276213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665B3E4C-C3CF-489A-9B65-DF910C4ECBF9}"/>
                </a:ext>
              </a:extLst>
            </p:cNvPr>
            <p:cNvSpPr/>
            <p:nvPr/>
          </p:nvSpPr>
          <p:spPr>
            <a:xfrm>
              <a:off x="2648126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2635DAF9-2D4E-4E3C-9452-69EBE3CA5735}"/>
                </a:ext>
              </a:extLst>
            </p:cNvPr>
            <p:cNvSpPr/>
            <p:nvPr/>
          </p:nvSpPr>
          <p:spPr>
            <a:xfrm>
              <a:off x="1501629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7AF1D5B7-40A5-417D-A7DA-7565044AB309}"/>
                </a:ext>
              </a:extLst>
            </p:cNvPr>
            <p:cNvSpPr/>
            <p:nvPr/>
          </p:nvSpPr>
          <p:spPr>
            <a:xfrm>
              <a:off x="1888921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00F59183-CFC5-40C5-9F1F-81C88ACAACEA}"/>
                </a:ext>
              </a:extLst>
            </p:cNvPr>
            <p:cNvSpPr/>
            <p:nvPr/>
          </p:nvSpPr>
          <p:spPr>
            <a:xfrm>
              <a:off x="2276213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7ADC3BC6-ACC0-480A-9B7A-03F0845ABF46}"/>
                </a:ext>
              </a:extLst>
            </p:cNvPr>
            <p:cNvSpPr/>
            <p:nvPr/>
          </p:nvSpPr>
          <p:spPr>
            <a:xfrm>
              <a:off x="2648126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10D6F59F-F753-4F9D-99A3-7427E9841235}"/>
                </a:ext>
              </a:extLst>
            </p:cNvPr>
            <p:cNvSpPr/>
            <p:nvPr/>
          </p:nvSpPr>
          <p:spPr>
            <a:xfrm>
              <a:off x="1389775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2CB59DB2-1F08-4790-9314-0B5C9A90B3C4}"/>
                </a:ext>
              </a:extLst>
            </p:cNvPr>
            <p:cNvSpPr/>
            <p:nvPr/>
          </p:nvSpPr>
          <p:spPr>
            <a:xfrm>
              <a:off x="1777067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64F500A1-114A-47CB-93F9-7D8BDD066EAA}"/>
                </a:ext>
              </a:extLst>
            </p:cNvPr>
            <p:cNvSpPr/>
            <p:nvPr/>
          </p:nvSpPr>
          <p:spPr>
            <a:xfrm>
              <a:off x="2172748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74988C8D-929F-465D-8D69-13FCA155F1BD}"/>
                </a:ext>
              </a:extLst>
            </p:cNvPr>
            <p:cNvSpPr/>
            <p:nvPr/>
          </p:nvSpPr>
          <p:spPr>
            <a:xfrm>
              <a:off x="2536272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51C60F31-D698-4F5D-89A4-866537801C10}"/>
                </a:ext>
              </a:extLst>
            </p:cNvPr>
            <p:cNvSpPr/>
            <p:nvPr/>
          </p:nvSpPr>
          <p:spPr>
            <a:xfrm>
              <a:off x="1389775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65BE2A31-D4C6-4CBD-8C43-36ABEE138533}"/>
                </a:ext>
              </a:extLst>
            </p:cNvPr>
            <p:cNvSpPr/>
            <p:nvPr/>
          </p:nvSpPr>
          <p:spPr>
            <a:xfrm>
              <a:off x="1777067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DE7EC23B-CB9C-4D47-BA91-AE2A55B884AA}"/>
                </a:ext>
              </a:extLst>
            </p:cNvPr>
            <p:cNvSpPr/>
            <p:nvPr/>
          </p:nvSpPr>
          <p:spPr>
            <a:xfrm>
              <a:off x="2172748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2203968C-E803-451D-8125-2AC1638ECC98}"/>
                </a:ext>
              </a:extLst>
            </p:cNvPr>
            <p:cNvSpPr/>
            <p:nvPr/>
          </p:nvSpPr>
          <p:spPr>
            <a:xfrm>
              <a:off x="2536272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4CA4FA9A-F0E6-4229-9723-B63A21B5B76E}"/>
                </a:ext>
              </a:extLst>
            </p:cNvPr>
            <p:cNvSpPr/>
            <p:nvPr/>
          </p:nvSpPr>
          <p:spPr>
            <a:xfrm>
              <a:off x="1389775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9B50D0D1-973A-472C-965A-2B6125E7D754}"/>
                </a:ext>
              </a:extLst>
            </p:cNvPr>
            <p:cNvSpPr/>
            <p:nvPr/>
          </p:nvSpPr>
          <p:spPr>
            <a:xfrm>
              <a:off x="1777067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AD2C3236-18D7-4E4A-8BD4-4088F9A68DE4}"/>
                </a:ext>
              </a:extLst>
            </p:cNvPr>
            <p:cNvSpPr/>
            <p:nvPr/>
          </p:nvSpPr>
          <p:spPr>
            <a:xfrm>
              <a:off x="2164359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BF0D185B-20E1-4C7F-AB36-63963C7EA073}"/>
                </a:ext>
              </a:extLst>
            </p:cNvPr>
            <p:cNvSpPr/>
            <p:nvPr/>
          </p:nvSpPr>
          <p:spPr>
            <a:xfrm>
              <a:off x="2536272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27BE9B-08BA-4244-9740-2855A306642D}"/>
                </a:ext>
              </a:extLst>
            </p:cNvPr>
            <p:cNvSpPr txBox="1"/>
            <p:nvPr/>
          </p:nvSpPr>
          <p:spPr>
            <a:xfrm>
              <a:off x="1435916" y="608577"/>
              <a:ext cx="1912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7       8       9      10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28B372-E192-4C66-93B7-20CC2C182423}"/>
              </a:ext>
            </a:extLst>
          </p:cNvPr>
          <p:cNvGrpSpPr/>
          <p:nvPr/>
        </p:nvGrpSpPr>
        <p:grpSpPr>
          <a:xfrm>
            <a:off x="3568723" y="3378527"/>
            <a:ext cx="1958831" cy="1473291"/>
            <a:chOff x="1389775" y="608577"/>
            <a:chExt cx="1958831" cy="1473291"/>
          </a:xfrm>
        </p:grpSpPr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96033FDF-172A-40FE-99D8-891E3726DFC9}"/>
                </a:ext>
              </a:extLst>
            </p:cNvPr>
            <p:cNvSpPr/>
            <p:nvPr/>
          </p:nvSpPr>
          <p:spPr>
            <a:xfrm>
              <a:off x="1501629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785B0F7-6DFC-462D-98BA-51BBA45FA8E6}"/>
                </a:ext>
              </a:extLst>
            </p:cNvPr>
            <p:cNvSpPr/>
            <p:nvPr/>
          </p:nvSpPr>
          <p:spPr>
            <a:xfrm>
              <a:off x="1888921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0039EBA7-5B1D-4381-B4B8-FA9B9346171C}"/>
                </a:ext>
              </a:extLst>
            </p:cNvPr>
            <p:cNvSpPr/>
            <p:nvPr/>
          </p:nvSpPr>
          <p:spPr>
            <a:xfrm>
              <a:off x="2276213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6E34EFE9-00C2-479E-8FB6-E8BA200A5C27}"/>
                </a:ext>
              </a:extLst>
            </p:cNvPr>
            <p:cNvSpPr/>
            <p:nvPr/>
          </p:nvSpPr>
          <p:spPr>
            <a:xfrm>
              <a:off x="2648126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B7030C1B-EFDF-4D5E-AA40-6B4231EEC8FC}"/>
                </a:ext>
              </a:extLst>
            </p:cNvPr>
            <p:cNvSpPr/>
            <p:nvPr/>
          </p:nvSpPr>
          <p:spPr>
            <a:xfrm>
              <a:off x="1501629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D9A69B9F-4BD7-4ED1-9FFB-E19AE45417AB}"/>
                </a:ext>
              </a:extLst>
            </p:cNvPr>
            <p:cNvSpPr/>
            <p:nvPr/>
          </p:nvSpPr>
          <p:spPr>
            <a:xfrm>
              <a:off x="1888921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5579A826-55AC-421A-9278-10ECCAE3E6BB}"/>
                </a:ext>
              </a:extLst>
            </p:cNvPr>
            <p:cNvSpPr/>
            <p:nvPr/>
          </p:nvSpPr>
          <p:spPr>
            <a:xfrm>
              <a:off x="2276213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0EA68001-96FA-411F-A70B-F3A237B78B4A}"/>
                </a:ext>
              </a:extLst>
            </p:cNvPr>
            <p:cNvSpPr/>
            <p:nvPr/>
          </p:nvSpPr>
          <p:spPr>
            <a:xfrm>
              <a:off x="2648126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8F528458-4B38-4FC0-A840-FA5DC81AB738}"/>
                </a:ext>
              </a:extLst>
            </p:cNvPr>
            <p:cNvSpPr/>
            <p:nvPr/>
          </p:nvSpPr>
          <p:spPr>
            <a:xfrm>
              <a:off x="1501629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527BC681-D259-4C9C-9E74-1620EF784A7E}"/>
                </a:ext>
              </a:extLst>
            </p:cNvPr>
            <p:cNvSpPr/>
            <p:nvPr/>
          </p:nvSpPr>
          <p:spPr>
            <a:xfrm>
              <a:off x="1888921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1E914949-9085-4DF5-BF8C-D0CEB8F3439C}"/>
                </a:ext>
              </a:extLst>
            </p:cNvPr>
            <p:cNvSpPr/>
            <p:nvPr/>
          </p:nvSpPr>
          <p:spPr>
            <a:xfrm>
              <a:off x="2276213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EF028063-284E-438C-B260-8878E7D79E3D}"/>
                </a:ext>
              </a:extLst>
            </p:cNvPr>
            <p:cNvSpPr/>
            <p:nvPr/>
          </p:nvSpPr>
          <p:spPr>
            <a:xfrm>
              <a:off x="2648126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7CC65F30-1AEA-4B02-BDD5-A3A1444C1A15}"/>
                </a:ext>
              </a:extLst>
            </p:cNvPr>
            <p:cNvSpPr/>
            <p:nvPr/>
          </p:nvSpPr>
          <p:spPr>
            <a:xfrm>
              <a:off x="1389775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89787672-1D3F-4731-92BB-1FFEFA6931F4}"/>
                </a:ext>
              </a:extLst>
            </p:cNvPr>
            <p:cNvSpPr/>
            <p:nvPr/>
          </p:nvSpPr>
          <p:spPr>
            <a:xfrm>
              <a:off x="1777067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10CB3799-6EB7-4022-930B-4D7627F58040}"/>
                </a:ext>
              </a:extLst>
            </p:cNvPr>
            <p:cNvSpPr/>
            <p:nvPr/>
          </p:nvSpPr>
          <p:spPr>
            <a:xfrm>
              <a:off x="2172748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BE599697-537F-40C4-BF55-073976259BBE}"/>
                </a:ext>
              </a:extLst>
            </p:cNvPr>
            <p:cNvSpPr/>
            <p:nvPr/>
          </p:nvSpPr>
          <p:spPr>
            <a:xfrm>
              <a:off x="2536272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0CD176F7-4D1A-44A7-821C-A5FE61994820}"/>
                </a:ext>
              </a:extLst>
            </p:cNvPr>
            <p:cNvSpPr/>
            <p:nvPr/>
          </p:nvSpPr>
          <p:spPr>
            <a:xfrm>
              <a:off x="1389775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28ADB414-E938-49D2-AA47-C5623CFA5CBA}"/>
                </a:ext>
              </a:extLst>
            </p:cNvPr>
            <p:cNvSpPr/>
            <p:nvPr/>
          </p:nvSpPr>
          <p:spPr>
            <a:xfrm>
              <a:off x="1777067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91075FAE-B6AF-4E5A-9173-7FCEDC388908}"/>
                </a:ext>
              </a:extLst>
            </p:cNvPr>
            <p:cNvSpPr/>
            <p:nvPr/>
          </p:nvSpPr>
          <p:spPr>
            <a:xfrm>
              <a:off x="2172748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373D5918-360D-47FB-8789-3AB5C3D125FB}"/>
                </a:ext>
              </a:extLst>
            </p:cNvPr>
            <p:cNvSpPr/>
            <p:nvPr/>
          </p:nvSpPr>
          <p:spPr>
            <a:xfrm>
              <a:off x="2536272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2316564E-1C77-4197-BDC6-53817F9FF9D1}"/>
                </a:ext>
              </a:extLst>
            </p:cNvPr>
            <p:cNvSpPr/>
            <p:nvPr/>
          </p:nvSpPr>
          <p:spPr>
            <a:xfrm>
              <a:off x="1389775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D4009A7-0910-4252-907A-F9F8E20A0A1A}"/>
                </a:ext>
              </a:extLst>
            </p:cNvPr>
            <p:cNvSpPr/>
            <p:nvPr/>
          </p:nvSpPr>
          <p:spPr>
            <a:xfrm>
              <a:off x="1777067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AC5A6F07-1B08-4ED8-9D2D-24FED82C5F60}"/>
                </a:ext>
              </a:extLst>
            </p:cNvPr>
            <p:cNvSpPr/>
            <p:nvPr/>
          </p:nvSpPr>
          <p:spPr>
            <a:xfrm>
              <a:off x="2164359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4DC0C3BC-ECC9-4C30-893F-C513523B5135}"/>
                </a:ext>
              </a:extLst>
            </p:cNvPr>
            <p:cNvSpPr/>
            <p:nvPr/>
          </p:nvSpPr>
          <p:spPr>
            <a:xfrm>
              <a:off x="2536272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6FFFEE0-25B3-4DD6-966D-02759D062E4C}"/>
                </a:ext>
              </a:extLst>
            </p:cNvPr>
            <p:cNvSpPr txBox="1"/>
            <p:nvPr/>
          </p:nvSpPr>
          <p:spPr>
            <a:xfrm>
              <a:off x="1435916" y="608577"/>
              <a:ext cx="1912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7       8      9      10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5D79D52-35FC-44D3-9EFB-5CC9243142DC}"/>
              </a:ext>
            </a:extLst>
          </p:cNvPr>
          <p:cNvGrpSpPr/>
          <p:nvPr/>
        </p:nvGrpSpPr>
        <p:grpSpPr>
          <a:xfrm>
            <a:off x="6989612" y="3377322"/>
            <a:ext cx="1958831" cy="1473291"/>
            <a:chOff x="1389775" y="608577"/>
            <a:chExt cx="1958831" cy="1473291"/>
          </a:xfrm>
        </p:grpSpPr>
        <p:sp>
          <p:nvSpPr>
            <p:cNvPr id="58" name="Cube 57">
              <a:extLst>
                <a:ext uri="{FF2B5EF4-FFF2-40B4-BE49-F238E27FC236}">
                  <a16:creationId xmlns:a16="http://schemas.microsoft.com/office/drawing/2014/main" id="{FCF42243-0420-4F62-B3FF-3899F1530B25}"/>
                </a:ext>
              </a:extLst>
            </p:cNvPr>
            <p:cNvSpPr/>
            <p:nvPr/>
          </p:nvSpPr>
          <p:spPr>
            <a:xfrm>
              <a:off x="1501629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59F9024B-3AB1-4D81-9348-7F262F6850CD}"/>
                </a:ext>
              </a:extLst>
            </p:cNvPr>
            <p:cNvSpPr/>
            <p:nvPr/>
          </p:nvSpPr>
          <p:spPr>
            <a:xfrm>
              <a:off x="1888921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9F548AEC-474D-4057-90C5-5FB5A69D5A8C}"/>
                </a:ext>
              </a:extLst>
            </p:cNvPr>
            <p:cNvSpPr/>
            <p:nvPr/>
          </p:nvSpPr>
          <p:spPr>
            <a:xfrm>
              <a:off x="2276213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" name="Cube 60">
              <a:extLst>
                <a:ext uri="{FF2B5EF4-FFF2-40B4-BE49-F238E27FC236}">
                  <a16:creationId xmlns:a16="http://schemas.microsoft.com/office/drawing/2014/main" id="{F0AC31EE-FDFA-43A6-8FB5-DEE8A6482A7B}"/>
                </a:ext>
              </a:extLst>
            </p:cNvPr>
            <p:cNvSpPr/>
            <p:nvPr/>
          </p:nvSpPr>
          <p:spPr>
            <a:xfrm>
              <a:off x="2648126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2" name="Cube 61">
              <a:extLst>
                <a:ext uri="{FF2B5EF4-FFF2-40B4-BE49-F238E27FC236}">
                  <a16:creationId xmlns:a16="http://schemas.microsoft.com/office/drawing/2014/main" id="{B5DCC209-7A27-422F-BF4B-2844D108E45B}"/>
                </a:ext>
              </a:extLst>
            </p:cNvPr>
            <p:cNvSpPr/>
            <p:nvPr/>
          </p:nvSpPr>
          <p:spPr>
            <a:xfrm>
              <a:off x="1501629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Cube 62">
              <a:extLst>
                <a:ext uri="{FF2B5EF4-FFF2-40B4-BE49-F238E27FC236}">
                  <a16:creationId xmlns:a16="http://schemas.microsoft.com/office/drawing/2014/main" id="{564193C6-0083-40E0-9EAA-4D241D212FCE}"/>
                </a:ext>
              </a:extLst>
            </p:cNvPr>
            <p:cNvSpPr/>
            <p:nvPr/>
          </p:nvSpPr>
          <p:spPr>
            <a:xfrm>
              <a:off x="1888921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4" name="Cube 63">
              <a:extLst>
                <a:ext uri="{FF2B5EF4-FFF2-40B4-BE49-F238E27FC236}">
                  <a16:creationId xmlns:a16="http://schemas.microsoft.com/office/drawing/2014/main" id="{4AA4A805-07D5-464B-9600-2E173A3D4A88}"/>
                </a:ext>
              </a:extLst>
            </p:cNvPr>
            <p:cNvSpPr/>
            <p:nvPr/>
          </p:nvSpPr>
          <p:spPr>
            <a:xfrm>
              <a:off x="2276213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A0990E65-591C-4013-A08C-FDDD1F6B82B5}"/>
                </a:ext>
              </a:extLst>
            </p:cNvPr>
            <p:cNvSpPr/>
            <p:nvPr/>
          </p:nvSpPr>
          <p:spPr>
            <a:xfrm>
              <a:off x="2648126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6" name="Cube 65">
              <a:extLst>
                <a:ext uri="{FF2B5EF4-FFF2-40B4-BE49-F238E27FC236}">
                  <a16:creationId xmlns:a16="http://schemas.microsoft.com/office/drawing/2014/main" id="{AAFAE483-AE79-4127-B31F-55B2D0F4B5B1}"/>
                </a:ext>
              </a:extLst>
            </p:cNvPr>
            <p:cNvSpPr/>
            <p:nvPr/>
          </p:nvSpPr>
          <p:spPr>
            <a:xfrm>
              <a:off x="1501629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14F528F9-702A-400F-943B-119DF03EDB6B}"/>
                </a:ext>
              </a:extLst>
            </p:cNvPr>
            <p:cNvSpPr/>
            <p:nvPr/>
          </p:nvSpPr>
          <p:spPr>
            <a:xfrm>
              <a:off x="1888921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8" name="Cube 67">
              <a:extLst>
                <a:ext uri="{FF2B5EF4-FFF2-40B4-BE49-F238E27FC236}">
                  <a16:creationId xmlns:a16="http://schemas.microsoft.com/office/drawing/2014/main" id="{70470419-A556-4B4C-ADEE-3630A048FCF3}"/>
                </a:ext>
              </a:extLst>
            </p:cNvPr>
            <p:cNvSpPr/>
            <p:nvPr/>
          </p:nvSpPr>
          <p:spPr>
            <a:xfrm>
              <a:off x="2276213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3C7BDE6B-CE04-4924-9778-835A6CE72B11}"/>
                </a:ext>
              </a:extLst>
            </p:cNvPr>
            <p:cNvSpPr/>
            <p:nvPr/>
          </p:nvSpPr>
          <p:spPr>
            <a:xfrm>
              <a:off x="2648126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6BE5B7FA-CE83-4FF7-961A-748AF7751BD0}"/>
                </a:ext>
              </a:extLst>
            </p:cNvPr>
            <p:cNvSpPr/>
            <p:nvPr/>
          </p:nvSpPr>
          <p:spPr>
            <a:xfrm>
              <a:off x="1389775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1" name="Cube 70">
              <a:extLst>
                <a:ext uri="{FF2B5EF4-FFF2-40B4-BE49-F238E27FC236}">
                  <a16:creationId xmlns:a16="http://schemas.microsoft.com/office/drawing/2014/main" id="{7E3D4767-FFBF-4001-8054-5149D03D98F5}"/>
                </a:ext>
              </a:extLst>
            </p:cNvPr>
            <p:cNvSpPr/>
            <p:nvPr/>
          </p:nvSpPr>
          <p:spPr>
            <a:xfrm>
              <a:off x="1777067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2" name="Cube 71">
              <a:extLst>
                <a:ext uri="{FF2B5EF4-FFF2-40B4-BE49-F238E27FC236}">
                  <a16:creationId xmlns:a16="http://schemas.microsoft.com/office/drawing/2014/main" id="{F1F1EC7D-004C-483D-9473-3594A60A31D0}"/>
                </a:ext>
              </a:extLst>
            </p:cNvPr>
            <p:cNvSpPr/>
            <p:nvPr/>
          </p:nvSpPr>
          <p:spPr>
            <a:xfrm>
              <a:off x="2172748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5F7325EB-92EE-48A8-84D3-B784470BFFCF}"/>
                </a:ext>
              </a:extLst>
            </p:cNvPr>
            <p:cNvSpPr/>
            <p:nvPr/>
          </p:nvSpPr>
          <p:spPr>
            <a:xfrm>
              <a:off x="2536272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1B3F96C9-E441-463D-BC24-DAE23279FBCB}"/>
                </a:ext>
              </a:extLst>
            </p:cNvPr>
            <p:cNvSpPr/>
            <p:nvPr/>
          </p:nvSpPr>
          <p:spPr>
            <a:xfrm>
              <a:off x="1389775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5" name="Cube 74">
              <a:extLst>
                <a:ext uri="{FF2B5EF4-FFF2-40B4-BE49-F238E27FC236}">
                  <a16:creationId xmlns:a16="http://schemas.microsoft.com/office/drawing/2014/main" id="{1D10BDF0-CAE3-4163-A640-B2088EBA0A82}"/>
                </a:ext>
              </a:extLst>
            </p:cNvPr>
            <p:cNvSpPr/>
            <p:nvPr/>
          </p:nvSpPr>
          <p:spPr>
            <a:xfrm>
              <a:off x="1777067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6" name="Cube 75">
              <a:extLst>
                <a:ext uri="{FF2B5EF4-FFF2-40B4-BE49-F238E27FC236}">
                  <a16:creationId xmlns:a16="http://schemas.microsoft.com/office/drawing/2014/main" id="{B059877E-BD10-4195-A245-3111222D877A}"/>
                </a:ext>
              </a:extLst>
            </p:cNvPr>
            <p:cNvSpPr/>
            <p:nvPr/>
          </p:nvSpPr>
          <p:spPr>
            <a:xfrm>
              <a:off x="2172748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2FC1ABEA-595F-4DCD-9A2A-4F02CBBAA55E}"/>
                </a:ext>
              </a:extLst>
            </p:cNvPr>
            <p:cNvSpPr/>
            <p:nvPr/>
          </p:nvSpPr>
          <p:spPr>
            <a:xfrm>
              <a:off x="2536272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8" name="Cube 77">
              <a:extLst>
                <a:ext uri="{FF2B5EF4-FFF2-40B4-BE49-F238E27FC236}">
                  <a16:creationId xmlns:a16="http://schemas.microsoft.com/office/drawing/2014/main" id="{BFFEDE1E-A845-45C0-989B-A3DE3C4E8FC9}"/>
                </a:ext>
              </a:extLst>
            </p:cNvPr>
            <p:cNvSpPr/>
            <p:nvPr/>
          </p:nvSpPr>
          <p:spPr>
            <a:xfrm>
              <a:off x="1389775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" name="Cube 78">
              <a:extLst>
                <a:ext uri="{FF2B5EF4-FFF2-40B4-BE49-F238E27FC236}">
                  <a16:creationId xmlns:a16="http://schemas.microsoft.com/office/drawing/2014/main" id="{BAD3A7B2-45C9-48DE-8B4B-E94D5736A516}"/>
                </a:ext>
              </a:extLst>
            </p:cNvPr>
            <p:cNvSpPr/>
            <p:nvPr/>
          </p:nvSpPr>
          <p:spPr>
            <a:xfrm>
              <a:off x="1777067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0" name="Cube 79">
              <a:extLst>
                <a:ext uri="{FF2B5EF4-FFF2-40B4-BE49-F238E27FC236}">
                  <a16:creationId xmlns:a16="http://schemas.microsoft.com/office/drawing/2014/main" id="{0B633315-2812-416F-9461-68FB60B90094}"/>
                </a:ext>
              </a:extLst>
            </p:cNvPr>
            <p:cNvSpPr/>
            <p:nvPr/>
          </p:nvSpPr>
          <p:spPr>
            <a:xfrm>
              <a:off x="2164359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71DEFA67-8652-4BDF-8103-4C1EAF76BD7A}"/>
                </a:ext>
              </a:extLst>
            </p:cNvPr>
            <p:cNvSpPr/>
            <p:nvPr/>
          </p:nvSpPr>
          <p:spPr>
            <a:xfrm>
              <a:off x="2536272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FDCFF82-1BC2-4F5E-AB0A-EDF18F231B99}"/>
                </a:ext>
              </a:extLst>
            </p:cNvPr>
            <p:cNvSpPr txBox="1"/>
            <p:nvPr/>
          </p:nvSpPr>
          <p:spPr>
            <a:xfrm>
              <a:off x="1435916" y="608577"/>
              <a:ext cx="1912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1</a:t>
              </a:r>
              <a:r>
                <a:rPr lang="en-US" sz="1400" dirty="0"/>
                <a:t>       </a:t>
              </a:r>
              <a:r>
                <a:rPr lang="en-US" altLang="zh-CN" sz="1400" dirty="0"/>
                <a:t>2</a:t>
              </a:r>
              <a:r>
                <a:rPr lang="en-US" sz="1400" dirty="0"/>
                <a:t>       </a:t>
              </a:r>
              <a:r>
                <a:rPr lang="en-US" altLang="zh-CN" sz="1400" dirty="0"/>
                <a:t>3</a:t>
              </a:r>
              <a:r>
                <a:rPr lang="en-US" sz="1400" dirty="0"/>
                <a:t>      </a:t>
              </a:r>
              <a:r>
                <a:rPr lang="en-US" altLang="zh-CN" sz="1400" dirty="0"/>
                <a:t>4</a:t>
              </a:r>
              <a:endParaRPr lang="en-US" sz="14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B1D8998-5E83-4C59-B4C0-9F1285765CB7}"/>
              </a:ext>
            </a:extLst>
          </p:cNvPr>
          <p:cNvGrpSpPr/>
          <p:nvPr/>
        </p:nvGrpSpPr>
        <p:grpSpPr>
          <a:xfrm>
            <a:off x="9352513" y="3377322"/>
            <a:ext cx="1958831" cy="1473291"/>
            <a:chOff x="1389775" y="608577"/>
            <a:chExt cx="1958831" cy="1473291"/>
          </a:xfrm>
        </p:grpSpPr>
        <p:sp>
          <p:nvSpPr>
            <p:cNvPr id="84" name="Cube 83">
              <a:extLst>
                <a:ext uri="{FF2B5EF4-FFF2-40B4-BE49-F238E27FC236}">
                  <a16:creationId xmlns:a16="http://schemas.microsoft.com/office/drawing/2014/main" id="{DFE42F85-BE57-4470-8450-CB569C009561}"/>
                </a:ext>
              </a:extLst>
            </p:cNvPr>
            <p:cNvSpPr/>
            <p:nvPr/>
          </p:nvSpPr>
          <p:spPr>
            <a:xfrm>
              <a:off x="1501629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5" name="Cube 84">
              <a:extLst>
                <a:ext uri="{FF2B5EF4-FFF2-40B4-BE49-F238E27FC236}">
                  <a16:creationId xmlns:a16="http://schemas.microsoft.com/office/drawing/2014/main" id="{AB551D72-3620-40CF-8740-F357E6EA7391}"/>
                </a:ext>
              </a:extLst>
            </p:cNvPr>
            <p:cNvSpPr/>
            <p:nvPr/>
          </p:nvSpPr>
          <p:spPr>
            <a:xfrm>
              <a:off x="1888921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6" name="Cube 85">
              <a:extLst>
                <a:ext uri="{FF2B5EF4-FFF2-40B4-BE49-F238E27FC236}">
                  <a16:creationId xmlns:a16="http://schemas.microsoft.com/office/drawing/2014/main" id="{6990A199-F58B-47CB-8E58-DE0CE3DFE3BE}"/>
                </a:ext>
              </a:extLst>
            </p:cNvPr>
            <p:cNvSpPr/>
            <p:nvPr/>
          </p:nvSpPr>
          <p:spPr>
            <a:xfrm>
              <a:off x="2276213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7" name="Cube 86">
              <a:extLst>
                <a:ext uri="{FF2B5EF4-FFF2-40B4-BE49-F238E27FC236}">
                  <a16:creationId xmlns:a16="http://schemas.microsoft.com/office/drawing/2014/main" id="{A31E0777-BF9C-4355-AF5B-2B744394A9A4}"/>
                </a:ext>
              </a:extLst>
            </p:cNvPr>
            <p:cNvSpPr/>
            <p:nvPr/>
          </p:nvSpPr>
          <p:spPr>
            <a:xfrm>
              <a:off x="2648126" y="1496038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8" name="Cube 87">
              <a:extLst>
                <a:ext uri="{FF2B5EF4-FFF2-40B4-BE49-F238E27FC236}">
                  <a16:creationId xmlns:a16="http://schemas.microsoft.com/office/drawing/2014/main" id="{E8CE12B6-D613-4610-8292-11A9D90FA477}"/>
                </a:ext>
              </a:extLst>
            </p:cNvPr>
            <p:cNvSpPr/>
            <p:nvPr/>
          </p:nvSpPr>
          <p:spPr>
            <a:xfrm>
              <a:off x="1501629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9" name="Cube 88">
              <a:extLst>
                <a:ext uri="{FF2B5EF4-FFF2-40B4-BE49-F238E27FC236}">
                  <a16:creationId xmlns:a16="http://schemas.microsoft.com/office/drawing/2014/main" id="{0349F880-293E-439B-9C5D-61BB2C074062}"/>
                </a:ext>
              </a:extLst>
            </p:cNvPr>
            <p:cNvSpPr/>
            <p:nvPr/>
          </p:nvSpPr>
          <p:spPr>
            <a:xfrm>
              <a:off x="1888921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0" name="Cube 89">
              <a:extLst>
                <a:ext uri="{FF2B5EF4-FFF2-40B4-BE49-F238E27FC236}">
                  <a16:creationId xmlns:a16="http://schemas.microsoft.com/office/drawing/2014/main" id="{1133E8F3-AD63-4D50-908F-3ECF192F59CB}"/>
                </a:ext>
              </a:extLst>
            </p:cNvPr>
            <p:cNvSpPr/>
            <p:nvPr/>
          </p:nvSpPr>
          <p:spPr>
            <a:xfrm>
              <a:off x="2276213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1" name="Cube 90">
              <a:extLst>
                <a:ext uri="{FF2B5EF4-FFF2-40B4-BE49-F238E27FC236}">
                  <a16:creationId xmlns:a16="http://schemas.microsoft.com/office/drawing/2014/main" id="{0C90D867-A8CE-492F-8854-164FAEA303E7}"/>
                </a:ext>
              </a:extLst>
            </p:cNvPr>
            <p:cNvSpPr/>
            <p:nvPr/>
          </p:nvSpPr>
          <p:spPr>
            <a:xfrm>
              <a:off x="2648126" y="115908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2" name="Cube 91">
              <a:extLst>
                <a:ext uri="{FF2B5EF4-FFF2-40B4-BE49-F238E27FC236}">
                  <a16:creationId xmlns:a16="http://schemas.microsoft.com/office/drawing/2014/main" id="{271FDF47-63B6-475A-9CFD-6D482C9568E6}"/>
                </a:ext>
              </a:extLst>
            </p:cNvPr>
            <p:cNvSpPr/>
            <p:nvPr/>
          </p:nvSpPr>
          <p:spPr>
            <a:xfrm>
              <a:off x="1501629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3" name="Cube 92">
              <a:extLst>
                <a:ext uri="{FF2B5EF4-FFF2-40B4-BE49-F238E27FC236}">
                  <a16:creationId xmlns:a16="http://schemas.microsoft.com/office/drawing/2014/main" id="{014AD9A2-16B6-4D8C-A98A-B05E9E0AAAC4}"/>
                </a:ext>
              </a:extLst>
            </p:cNvPr>
            <p:cNvSpPr/>
            <p:nvPr/>
          </p:nvSpPr>
          <p:spPr>
            <a:xfrm>
              <a:off x="1888921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398B75E3-9CB8-44C5-A221-C3C909F39586}"/>
                </a:ext>
              </a:extLst>
            </p:cNvPr>
            <p:cNvSpPr/>
            <p:nvPr/>
          </p:nvSpPr>
          <p:spPr>
            <a:xfrm>
              <a:off x="2276213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5" name="Cube 94">
              <a:extLst>
                <a:ext uri="{FF2B5EF4-FFF2-40B4-BE49-F238E27FC236}">
                  <a16:creationId xmlns:a16="http://schemas.microsoft.com/office/drawing/2014/main" id="{64BA7EC2-EF8B-460D-A679-F0366A0746C4}"/>
                </a:ext>
              </a:extLst>
            </p:cNvPr>
            <p:cNvSpPr/>
            <p:nvPr/>
          </p:nvSpPr>
          <p:spPr>
            <a:xfrm>
              <a:off x="2648126" y="82212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6" name="Cube 95">
              <a:extLst>
                <a:ext uri="{FF2B5EF4-FFF2-40B4-BE49-F238E27FC236}">
                  <a16:creationId xmlns:a16="http://schemas.microsoft.com/office/drawing/2014/main" id="{AEF31472-D262-4B1E-B40A-2DE5E509FFC5}"/>
                </a:ext>
              </a:extLst>
            </p:cNvPr>
            <p:cNvSpPr/>
            <p:nvPr/>
          </p:nvSpPr>
          <p:spPr>
            <a:xfrm>
              <a:off x="1389775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7" name="Cube 96">
              <a:extLst>
                <a:ext uri="{FF2B5EF4-FFF2-40B4-BE49-F238E27FC236}">
                  <a16:creationId xmlns:a16="http://schemas.microsoft.com/office/drawing/2014/main" id="{AC1244E8-7DCD-4488-990B-D54646D9800C}"/>
                </a:ext>
              </a:extLst>
            </p:cNvPr>
            <p:cNvSpPr/>
            <p:nvPr/>
          </p:nvSpPr>
          <p:spPr>
            <a:xfrm>
              <a:off x="1777067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8" name="Cube 97">
              <a:extLst>
                <a:ext uri="{FF2B5EF4-FFF2-40B4-BE49-F238E27FC236}">
                  <a16:creationId xmlns:a16="http://schemas.microsoft.com/office/drawing/2014/main" id="{739377E6-A785-4E1A-91E3-221A823B58DB}"/>
                </a:ext>
              </a:extLst>
            </p:cNvPr>
            <p:cNvSpPr/>
            <p:nvPr/>
          </p:nvSpPr>
          <p:spPr>
            <a:xfrm>
              <a:off x="2172748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9" name="Cube 98">
              <a:extLst>
                <a:ext uri="{FF2B5EF4-FFF2-40B4-BE49-F238E27FC236}">
                  <a16:creationId xmlns:a16="http://schemas.microsoft.com/office/drawing/2014/main" id="{B6D549B5-B2A5-4AFB-96BB-8108CAE75393}"/>
                </a:ext>
              </a:extLst>
            </p:cNvPr>
            <p:cNvSpPr/>
            <p:nvPr/>
          </p:nvSpPr>
          <p:spPr>
            <a:xfrm>
              <a:off x="2536272" y="161208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0" name="Cube 99">
              <a:extLst>
                <a:ext uri="{FF2B5EF4-FFF2-40B4-BE49-F238E27FC236}">
                  <a16:creationId xmlns:a16="http://schemas.microsoft.com/office/drawing/2014/main" id="{458F943F-A4D4-423E-A2A2-602966A9CD81}"/>
                </a:ext>
              </a:extLst>
            </p:cNvPr>
            <p:cNvSpPr/>
            <p:nvPr/>
          </p:nvSpPr>
          <p:spPr>
            <a:xfrm>
              <a:off x="1389775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11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Cube 100">
              <a:extLst>
                <a:ext uri="{FF2B5EF4-FFF2-40B4-BE49-F238E27FC236}">
                  <a16:creationId xmlns:a16="http://schemas.microsoft.com/office/drawing/2014/main" id="{04E31C37-96E7-4108-91DF-ADBCA5C76949}"/>
                </a:ext>
              </a:extLst>
            </p:cNvPr>
            <p:cNvSpPr/>
            <p:nvPr/>
          </p:nvSpPr>
          <p:spPr>
            <a:xfrm>
              <a:off x="1777067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2" name="Cube 101">
              <a:extLst>
                <a:ext uri="{FF2B5EF4-FFF2-40B4-BE49-F238E27FC236}">
                  <a16:creationId xmlns:a16="http://schemas.microsoft.com/office/drawing/2014/main" id="{71F05136-D104-4E66-89C7-2DE9E80326B4}"/>
                </a:ext>
              </a:extLst>
            </p:cNvPr>
            <p:cNvSpPr/>
            <p:nvPr/>
          </p:nvSpPr>
          <p:spPr>
            <a:xfrm>
              <a:off x="2172748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3" name="Cube 102">
              <a:extLst>
                <a:ext uri="{FF2B5EF4-FFF2-40B4-BE49-F238E27FC236}">
                  <a16:creationId xmlns:a16="http://schemas.microsoft.com/office/drawing/2014/main" id="{C326E811-7DD7-429D-B764-B5690AAE6152}"/>
                </a:ext>
              </a:extLst>
            </p:cNvPr>
            <p:cNvSpPr/>
            <p:nvPr/>
          </p:nvSpPr>
          <p:spPr>
            <a:xfrm>
              <a:off x="2536272" y="127512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4" name="Cube 103">
              <a:extLst>
                <a:ext uri="{FF2B5EF4-FFF2-40B4-BE49-F238E27FC236}">
                  <a16:creationId xmlns:a16="http://schemas.microsoft.com/office/drawing/2014/main" id="{0FCA0631-538A-4C35-A9B7-209B6D7391CD}"/>
                </a:ext>
              </a:extLst>
            </p:cNvPr>
            <p:cNvSpPr/>
            <p:nvPr/>
          </p:nvSpPr>
          <p:spPr>
            <a:xfrm>
              <a:off x="1389775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7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Cube 104">
              <a:extLst>
                <a:ext uri="{FF2B5EF4-FFF2-40B4-BE49-F238E27FC236}">
                  <a16:creationId xmlns:a16="http://schemas.microsoft.com/office/drawing/2014/main" id="{8F4B2ECE-A8B7-4B14-89EE-C6B4D399220A}"/>
                </a:ext>
              </a:extLst>
            </p:cNvPr>
            <p:cNvSpPr/>
            <p:nvPr/>
          </p:nvSpPr>
          <p:spPr>
            <a:xfrm>
              <a:off x="1777067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8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Cube 105">
              <a:extLst>
                <a:ext uri="{FF2B5EF4-FFF2-40B4-BE49-F238E27FC236}">
                  <a16:creationId xmlns:a16="http://schemas.microsoft.com/office/drawing/2014/main" id="{153DF54F-ED47-40F3-9815-F8E9BB7D58F5}"/>
                </a:ext>
              </a:extLst>
            </p:cNvPr>
            <p:cNvSpPr/>
            <p:nvPr/>
          </p:nvSpPr>
          <p:spPr>
            <a:xfrm>
              <a:off x="2164359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Cube 106">
              <a:extLst>
                <a:ext uri="{FF2B5EF4-FFF2-40B4-BE49-F238E27FC236}">
                  <a16:creationId xmlns:a16="http://schemas.microsoft.com/office/drawing/2014/main" id="{CA49CBFC-444E-4627-80D3-23B5A4283CDA}"/>
                </a:ext>
              </a:extLst>
            </p:cNvPr>
            <p:cNvSpPr/>
            <p:nvPr/>
          </p:nvSpPr>
          <p:spPr>
            <a:xfrm>
              <a:off x="2536272" y="93816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10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831269D-833A-49B6-B890-773FE5566E78}"/>
                </a:ext>
              </a:extLst>
            </p:cNvPr>
            <p:cNvSpPr txBox="1"/>
            <p:nvPr/>
          </p:nvSpPr>
          <p:spPr>
            <a:xfrm>
              <a:off x="1435916" y="608577"/>
              <a:ext cx="1912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7       8       9      10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117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B749-1063-49AF-9FFC-EC61C5C7C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28"/>
            <a:ext cx="10515600" cy="4351338"/>
          </a:xfrm>
        </p:spPr>
        <p:txBody>
          <a:bodyPr numCol="2"/>
          <a:lstStyle/>
          <a:p>
            <a:r>
              <a:rPr lang="en-US" altLang="zh-CN" dirty="0" err="1"/>
              <a:t>np.stack</a:t>
            </a:r>
            <a:r>
              <a:rPr lang="en-US" altLang="zh-CN" dirty="0"/>
              <a:t>([</a:t>
            </a:r>
            <a:r>
              <a:rPr lang="en-US" altLang="zh-CN" dirty="0" err="1"/>
              <a:t>a,a</a:t>
            </a:r>
            <a:r>
              <a:rPr lang="en-US" altLang="zh-CN" dirty="0"/>
              <a:t>],axis=2)</a:t>
            </a:r>
            <a:br>
              <a:rPr lang="en-US" altLang="zh-CN" dirty="0"/>
            </a:br>
            <a:r>
              <a:rPr lang="en-US" altLang="zh-CN" dirty="0" err="1"/>
              <a:t>np.array</a:t>
            </a:r>
            <a:r>
              <a:rPr lang="en-US" altLang="zh-CN" dirty="0"/>
              <a:t>(2,3,2,4)</a:t>
            </a:r>
          </a:p>
          <a:p>
            <a:pPr marL="0" indent="0">
              <a:buNone/>
            </a:pPr>
            <a:br>
              <a:rPr lang="en-US" altLang="zh-CN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np.stack</a:t>
            </a:r>
            <a:r>
              <a:rPr lang="en-US" dirty="0"/>
              <a:t>([</a:t>
            </a:r>
            <a:r>
              <a:rPr lang="en-US" dirty="0" err="1"/>
              <a:t>a,a</a:t>
            </a:r>
            <a:r>
              <a:rPr lang="en-US" dirty="0"/>
              <a:t>],axis=</a:t>
            </a:r>
            <a:r>
              <a:rPr lang="en-US" altLang="zh-CN" dirty="0"/>
              <a:t>3</a:t>
            </a:r>
            <a:r>
              <a:rPr lang="en-US" dirty="0"/>
              <a:t>)</a:t>
            </a:r>
            <a:br>
              <a:rPr lang="en-US" dirty="0"/>
            </a:br>
            <a:r>
              <a:rPr lang="en-US" altLang="zh-CN" dirty="0" err="1"/>
              <a:t>np.array</a:t>
            </a:r>
            <a:r>
              <a:rPr lang="en-US" altLang="zh-CN" dirty="0"/>
              <a:t>(2,3,4,2)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65A013-FE91-4B06-BD5A-D90EADDD1810}"/>
              </a:ext>
            </a:extLst>
          </p:cNvPr>
          <p:cNvSpPr txBox="1"/>
          <p:nvPr/>
        </p:nvSpPr>
        <p:spPr>
          <a:xfrm>
            <a:off x="513806" y="3601395"/>
            <a:ext cx="5442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[              ,              ]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1DF2B1-B747-487C-9E21-204C38F113E6}"/>
              </a:ext>
            </a:extLst>
          </p:cNvPr>
          <p:cNvSpPr txBox="1"/>
          <p:nvPr/>
        </p:nvSpPr>
        <p:spPr>
          <a:xfrm>
            <a:off x="6297596" y="3600190"/>
            <a:ext cx="5442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[              ,              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B426F-9835-461C-ACD5-B489AE12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np.stack</a:t>
            </a:r>
            <a:endParaRPr lang="en-US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F6FE141-F41D-47B4-93EE-1071788CF4FC}"/>
              </a:ext>
            </a:extLst>
          </p:cNvPr>
          <p:cNvGrpSpPr/>
          <p:nvPr/>
        </p:nvGrpSpPr>
        <p:grpSpPr>
          <a:xfrm>
            <a:off x="1100697" y="3531210"/>
            <a:ext cx="2102565" cy="1250128"/>
            <a:chOff x="898229" y="3714280"/>
            <a:chExt cx="2102565" cy="1250128"/>
          </a:xfrm>
        </p:grpSpPr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9F83E51E-4436-4C8B-8C50-0A981A8FB6FA}"/>
                </a:ext>
              </a:extLst>
            </p:cNvPr>
            <p:cNvSpPr/>
            <p:nvPr/>
          </p:nvSpPr>
          <p:spPr>
            <a:xfrm>
              <a:off x="1153817" y="4264783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F0A54351-66CC-4F38-84F4-65C9598A07D6}"/>
                </a:ext>
              </a:extLst>
            </p:cNvPr>
            <p:cNvSpPr/>
            <p:nvPr/>
          </p:nvSpPr>
          <p:spPr>
            <a:xfrm>
              <a:off x="1541109" y="4264783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A0846193-B211-4F1B-A701-7E7EB762B0C3}"/>
                </a:ext>
              </a:extLst>
            </p:cNvPr>
            <p:cNvSpPr/>
            <p:nvPr/>
          </p:nvSpPr>
          <p:spPr>
            <a:xfrm>
              <a:off x="1928401" y="4264783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665B3E4C-C3CF-489A-9B65-DF910C4ECBF9}"/>
                </a:ext>
              </a:extLst>
            </p:cNvPr>
            <p:cNvSpPr/>
            <p:nvPr/>
          </p:nvSpPr>
          <p:spPr>
            <a:xfrm>
              <a:off x="2300314" y="4264783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2635DAF9-2D4E-4E3C-9452-69EBE3CA5735}"/>
                </a:ext>
              </a:extLst>
            </p:cNvPr>
            <p:cNvSpPr/>
            <p:nvPr/>
          </p:nvSpPr>
          <p:spPr>
            <a:xfrm>
              <a:off x="1153817" y="392782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7AF1D5B7-40A5-417D-A7DA-7565044AB309}"/>
                </a:ext>
              </a:extLst>
            </p:cNvPr>
            <p:cNvSpPr/>
            <p:nvPr/>
          </p:nvSpPr>
          <p:spPr>
            <a:xfrm>
              <a:off x="1541109" y="392782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00F59183-CFC5-40C5-9F1F-81C88ACAACEA}"/>
                </a:ext>
              </a:extLst>
            </p:cNvPr>
            <p:cNvSpPr/>
            <p:nvPr/>
          </p:nvSpPr>
          <p:spPr>
            <a:xfrm>
              <a:off x="1928401" y="392782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7ADC3BC6-ACC0-480A-9B7A-03F0845ABF46}"/>
                </a:ext>
              </a:extLst>
            </p:cNvPr>
            <p:cNvSpPr/>
            <p:nvPr/>
          </p:nvSpPr>
          <p:spPr>
            <a:xfrm>
              <a:off x="2300314" y="392782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51C60F31-D698-4F5D-89A4-866537801C10}"/>
                </a:ext>
              </a:extLst>
            </p:cNvPr>
            <p:cNvSpPr/>
            <p:nvPr/>
          </p:nvSpPr>
          <p:spPr>
            <a:xfrm>
              <a:off x="1041963" y="438083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65BE2A31-D4C6-4CBD-8C43-36ABEE138533}"/>
                </a:ext>
              </a:extLst>
            </p:cNvPr>
            <p:cNvSpPr/>
            <p:nvPr/>
          </p:nvSpPr>
          <p:spPr>
            <a:xfrm>
              <a:off x="1429255" y="438083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DE7EC23B-CB9C-4D47-BA91-AE2A55B884AA}"/>
                </a:ext>
              </a:extLst>
            </p:cNvPr>
            <p:cNvSpPr/>
            <p:nvPr/>
          </p:nvSpPr>
          <p:spPr>
            <a:xfrm>
              <a:off x="1824936" y="438083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2203968C-E803-451D-8125-2AC1638ECC98}"/>
                </a:ext>
              </a:extLst>
            </p:cNvPr>
            <p:cNvSpPr/>
            <p:nvPr/>
          </p:nvSpPr>
          <p:spPr>
            <a:xfrm>
              <a:off x="2188460" y="438083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4CA4FA9A-F0E6-4229-9723-B63A21B5B76E}"/>
                </a:ext>
              </a:extLst>
            </p:cNvPr>
            <p:cNvSpPr/>
            <p:nvPr/>
          </p:nvSpPr>
          <p:spPr>
            <a:xfrm>
              <a:off x="1041963" y="404387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9B50D0D1-973A-472C-965A-2B6125E7D754}"/>
                </a:ext>
              </a:extLst>
            </p:cNvPr>
            <p:cNvSpPr/>
            <p:nvPr/>
          </p:nvSpPr>
          <p:spPr>
            <a:xfrm>
              <a:off x="1429255" y="404387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AD2C3236-18D7-4E4A-8BD4-4088F9A68DE4}"/>
                </a:ext>
              </a:extLst>
            </p:cNvPr>
            <p:cNvSpPr/>
            <p:nvPr/>
          </p:nvSpPr>
          <p:spPr>
            <a:xfrm>
              <a:off x="1816547" y="404387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BF0D185B-20E1-4C7F-AB36-63963C7EA073}"/>
                </a:ext>
              </a:extLst>
            </p:cNvPr>
            <p:cNvSpPr/>
            <p:nvPr/>
          </p:nvSpPr>
          <p:spPr>
            <a:xfrm>
              <a:off x="2188460" y="404387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27BE9B-08BA-4244-9740-2855A306642D}"/>
                </a:ext>
              </a:extLst>
            </p:cNvPr>
            <p:cNvSpPr txBox="1"/>
            <p:nvPr/>
          </p:nvSpPr>
          <p:spPr>
            <a:xfrm>
              <a:off x="1088104" y="3714280"/>
              <a:ext cx="1912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6</a:t>
              </a:r>
              <a:r>
                <a:rPr lang="en-US" sz="1400" dirty="0"/>
                <a:t>       </a:t>
              </a:r>
              <a:r>
                <a:rPr lang="en-US" altLang="zh-CN" sz="1400" dirty="0"/>
                <a:t>7</a:t>
              </a:r>
              <a:r>
                <a:rPr lang="en-US" sz="1400" dirty="0"/>
                <a:t>       </a:t>
              </a:r>
              <a:r>
                <a:rPr lang="en-US" altLang="zh-CN" sz="1400" dirty="0"/>
                <a:t>8</a:t>
              </a:r>
              <a:r>
                <a:rPr lang="en-US" sz="1400" dirty="0"/>
                <a:t>      </a:t>
              </a:r>
              <a:r>
                <a:rPr lang="en-US" altLang="zh-CN" sz="1400" dirty="0"/>
                <a:t>9</a:t>
              </a:r>
              <a:endParaRPr lang="en-US" sz="1400" dirty="0"/>
            </a:p>
          </p:txBody>
        </p:sp>
        <p:sp>
          <p:nvSpPr>
            <p:cNvPr id="110" name="Cube 109">
              <a:extLst>
                <a:ext uri="{FF2B5EF4-FFF2-40B4-BE49-F238E27FC236}">
                  <a16:creationId xmlns:a16="http://schemas.microsoft.com/office/drawing/2014/main" id="{157AEC66-19F8-47E1-91BF-1D3455E5BBAF}"/>
                </a:ext>
              </a:extLst>
            </p:cNvPr>
            <p:cNvSpPr/>
            <p:nvPr/>
          </p:nvSpPr>
          <p:spPr>
            <a:xfrm>
              <a:off x="933714" y="449462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Cube 110">
              <a:extLst>
                <a:ext uri="{FF2B5EF4-FFF2-40B4-BE49-F238E27FC236}">
                  <a16:creationId xmlns:a16="http://schemas.microsoft.com/office/drawing/2014/main" id="{E5C3DC79-6364-415E-A12B-572EAFECA402}"/>
                </a:ext>
              </a:extLst>
            </p:cNvPr>
            <p:cNvSpPr/>
            <p:nvPr/>
          </p:nvSpPr>
          <p:spPr>
            <a:xfrm>
              <a:off x="1321006" y="449462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2" name="Cube 111">
              <a:extLst>
                <a:ext uri="{FF2B5EF4-FFF2-40B4-BE49-F238E27FC236}">
                  <a16:creationId xmlns:a16="http://schemas.microsoft.com/office/drawing/2014/main" id="{D352EDDC-E7C6-4A21-8151-4F640AD26804}"/>
                </a:ext>
              </a:extLst>
            </p:cNvPr>
            <p:cNvSpPr/>
            <p:nvPr/>
          </p:nvSpPr>
          <p:spPr>
            <a:xfrm>
              <a:off x="1716687" y="449462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3" name="Cube 112">
              <a:extLst>
                <a:ext uri="{FF2B5EF4-FFF2-40B4-BE49-F238E27FC236}">
                  <a16:creationId xmlns:a16="http://schemas.microsoft.com/office/drawing/2014/main" id="{B7BED729-1976-42C8-8E49-A59F89F92695}"/>
                </a:ext>
              </a:extLst>
            </p:cNvPr>
            <p:cNvSpPr/>
            <p:nvPr/>
          </p:nvSpPr>
          <p:spPr>
            <a:xfrm>
              <a:off x="2080211" y="449462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Cube 113">
              <a:extLst>
                <a:ext uri="{FF2B5EF4-FFF2-40B4-BE49-F238E27FC236}">
                  <a16:creationId xmlns:a16="http://schemas.microsoft.com/office/drawing/2014/main" id="{E2C2E30B-15F1-4370-8387-E8EEAC39299F}"/>
                </a:ext>
              </a:extLst>
            </p:cNvPr>
            <p:cNvSpPr/>
            <p:nvPr/>
          </p:nvSpPr>
          <p:spPr>
            <a:xfrm>
              <a:off x="933714" y="415766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5" name="Cube 114">
              <a:extLst>
                <a:ext uri="{FF2B5EF4-FFF2-40B4-BE49-F238E27FC236}">
                  <a16:creationId xmlns:a16="http://schemas.microsoft.com/office/drawing/2014/main" id="{E2E23220-71C9-4776-8C41-6E5026D5D31B}"/>
                </a:ext>
              </a:extLst>
            </p:cNvPr>
            <p:cNvSpPr/>
            <p:nvPr/>
          </p:nvSpPr>
          <p:spPr>
            <a:xfrm>
              <a:off x="1321006" y="415766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6" name="Cube 115">
              <a:extLst>
                <a:ext uri="{FF2B5EF4-FFF2-40B4-BE49-F238E27FC236}">
                  <a16:creationId xmlns:a16="http://schemas.microsoft.com/office/drawing/2014/main" id="{DABBCCEE-DF8B-4929-8B26-DAF89A7FC226}"/>
                </a:ext>
              </a:extLst>
            </p:cNvPr>
            <p:cNvSpPr/>
            <p:nvPr/>
          </p:nvSpPr>
          <p:spPr>
            <a:xfrm>
              <a:off x="1708298" y="415766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7" name="Cube 116">
              <a:extLst>
                <a:ext uri="{FF2B5EF4-FFF2-40B4-BE49-F238E27FC236}">
                  <a16:creationId xmlns:a16="http://schemas.microsoft.com/office/drawing/2014/main" id="{106A2C27-B045-4A6C-B10C-535EF4EFB68E}"/>
                </a:ext>
              </a:extLst>
            </p:cNvPr>
            <p:cNvSpPr/>
            <p:nvPr/>
          </p:nvSpPr>
          <p:spPr>
            <a:xfrm>
              <a:off x="2080211" y="415766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77003D6-7ADD-4945-B473-F78B2FCD4300}"/>
                </a:ext>
              </a:extLst>
            </p:cNvPr>
            <p:cNvSpPr txBox="1"/>
            <p:nvPr/>
          </p:nvSpPr>
          <p:spPr>
            <a:xfrm>
              <a:off x="898229" y="3927601"/>
              <a:ext cx="1912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4</a:t>
              </a:r>
              <a:r>
                <a:rPr lang="en-US" sz="1400" dirty="0"/>
                <a:t>       </a:t>
              </a:r>
              <a:r>
                <a:rPr lang="en-US" altLang="zh-CN" sz="1400" dirty="0"/>
                <a:t>5</a:t>
              </a:r>
              <a:r>
                <a:rPr lang="en-US" sz="1400" dirty="0"/>
                <a:t>       </a:t>
              </a:r>
              <a:r>
                <a:rPr lang="en-US" altLang="zh-CN" sz="1400" dirty="0"/>
                <a:t>6</a:t>
              </a:r>
              <a:r>
                <a:rPr lang="en-US" sz="1400" dirty="0"/>
                <a:t>       </a:t>
              </a:r>
              <a:r>
                <a:rPr lang="en-US" altLang="zh-CN" sz="1400" dirty="0"/>
                <a:t>7</a:t>
              </a:r>
              <a:endParaRPr lang="en-US" sz="1400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EC02B7C-2DD6-4930-A824-26C46530AE46}"/>
              </a:ext>
            </a:extLst>
          </p:cNvPr>
          <p:cNvGrpSpPr/>
          <p:nvPr/>
        </p:nvGrpSpPr>
        <p:grpSpPr>
          <a:xfrm>
            <a:off x="3509377" y="3531210"/>
            <a:ext cx="2067080" cy="1250128"/>
            <a:chOff x="933714" y="3714280"/>
            <a:chExt cx="2067080" cy="1250128"/>
          </a:xfrm>
        </p:grpSpPr>
        <p:sp>
          <p:nvSpPr>
            <p:cNvPr id="121" name="Cube 120">
              <a:extLst>
                <a:ext uri="{FF2B5EF4-FFF2-40B4-BE49-F238E27FC236}">
                  <a16:creationId xmlns:a16="http://schemas.microsoft.com/office/drawing/2014/main" id="{A3DEB0DF-5433-4AEA-9EA9-8BCBFDF1F40E}"/>
                </a:ext>
              </a:extLst>
            </p:cNvPr>
            <p:cNvSpPr/>
            <p:nvPr/>
          </p:nvSpPr>
          <p:spPr>
            <a:xfrm>
              <a:off x="1153817" y="4264783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2" name="Cube 121">
              <a:extLst>
                <a:ext uri="{FF2B5EF4-FFF2-40B4-BE49-F238E27FC236}">
                  <a16:creationId xmlns:a16="http://schemas.microsoft.com/office/drawing/2014/main" id="{280BAC1E-376F-44CD-84F4-F9A9793FE65B}"/>
                </a:ext>
              </a:extLst>
            </p:cNvPr>
            <p:cNvSpPr/>
            <p:nvPr/>
          </p:nvSpPr>
          <p:spPr>
            <a:xfrm>
              <a:off x="1541109" y="4264783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3" name="Cube 122">
              <a:extLst>
                <a:ext uri="{FF2B5EF4-FFF2-40B4-BE49-F238E27FC236}">
                  <a16:creationId xmlns:a16="http://schemas.microsoft.com/office/drawing/2014/main" id="{E39F58A8-82A9-49E1-A4BA-79293A8B43CB}"/>
                </a:ext>
              </a:extLst>
            </p:cNvPr>
            <p:cNvSpPr/>
            <p:nvPr/>
          </p:nvSpPr>
          <p:spPr>
            <a:xfrm>
              <a:off x="1928401" y="4264783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4" name="Cube 123">
              <a:extLst>
                <a:ext uri="{FF2B5EF4-FFF2-40B4-BE49-F238E27FC236}">
                  <a16:creationId xmlns:a16="http://schemas.microsoft.com/office/drawing/2014/main" id="{1DE2F120-EC48-43E8-8631-59664A22A06D}"/>
                </a:ext>
              </a:extLst>
            </p:cNvPr>
            <p:cNvSpPr/>
            <p:nvPr/>
          </p:nvSpPr>
          <p:spPr>
            <a:xfrm>
              <a:off x="2300314" y="4264783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5" name="Cube 124">
              <a:extLst>
                <a:ext uri="{FF2B5EF4-FFF2-40B4-BE49-F238E27FC236}">
                  <a16:creationId xmlns:a16="http://schemas.microsoft.com/office/drawing/2014/main" id="{32D3A55F-0BBC-436B-A750-4D9B27DA5813}"/>
                </a:ext>
              </a:extLst>
            </p:cNvPr>
            <p:cNvSpPr/>
            <p:nvPr/>
          </p:nvSpPr>
          <p:spPr>
            <a:xfrm>
              <a:off x="1153817" y="392782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6" name="Cube 125">
              <a:extLst>
                <a:ext uri="{FF2B5EF4-FFF2-40B4-BE49-F238E27FC236}">
                  <a16:creationId xmlns:a16="http://schemas.microsoft.com/office/drawing/2014/main" id="{78655234-CE55-4BDA-9B7E-B43AD9C79718}"/>
                </a:ext>
              </a:extLst>
            </p:cNvPr>
            <p:cNvSpPr/>
            <p:nvPr/>
          </p:nvSpPr>
          <p:spPr>
            <a:xfrm>
              <a:off x="1541109" y="392782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7" name="Cube 126">
              <a:extLst>
                <a:ext uri="{FF2B5EF4-FFF2-40B4-BE49-F238E27FC236}">
                  <a16:creationId xmlns:a16="http://schemas.microsoft.com/office/drawing/2014/main" id="{394D5A52-1D5D-4852-8CB8-5E033B570875}"/>
                </a:ext>
              </a:extLst>
            </p:cNvPr>
            <p:cNvSpPr/>
            <p:nvPr/>
          </p:nvSpPr>
          <p:spPr>
            <a:xfrm>
              <a:off x="1928401" y="392782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8" name="Cube 127">
              <a:extLst>
                <a:ext uri="{FF2B5EF4-FFF2-40B4-BE49-F238E27FC236}">
                  <a16:creationId xmlns:a16="http://schemas.microsoft.com/office/drawing/2014/main" id="{77C2AE20-5DD6-41A7-AD6B-543944BBA9E2}"/>
                </a:ext>
              </a:extLst>
            </p:cNvPr>
            <p:cNvSpPr/>
            <p:nvPr/>
          </p:nvSpPr>
          <p:spPr>
            <a:xfrm>
              <a:off x="2300314" y="392782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9" name="Cube 128">
              <a:extLst>
                <a:ext uri="{FF2B5EF4-FFF2-40B4-BE49-F238E27FC236}">
                  <a16:creationId xmlns:a16="http://schemas.microsoft.com/office/drawing/2014/main" id="{3CF63ECF-F2AF-45EB-BAC4-49BAA825E038}"/>
                </a:ext>
              </a:extLst>
            </p:cNvPr>
            <p:cNvSpPr/>
            <p:nvPr/>
          </p:nvSpPr>
          <p:spPr>
            <a:xfrm>
              <a:off x="1041963" y="438083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0" name="Cube 129">
              <a:extLst>
                <a:ext uri="{FF2B5EF4-FFF2-40B4-BE49-F238E27FC236}">
                  <a16:creationId xmlns:a16="http://schemas.microsoft.com/office/drawing/2014/main" id="{0E699385-9134-416A-A042-065D648A8AB7}"/>
                </a:ext>
              </a:extLst>
            </p:cNvPr>
            <p:cNvSpPr/>
            <p:nvPr/>
          </p:nvSpPr>
          <p:spPr>
            <a:xfrm>
              <a:off x="1429255" y="438083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1" name="Cube 130">
              <a:extLst>
                <a:ext uri="{FF2B5EF4-FFF2-40B4-BE49-F238E27FC236}">
                  <a16:creationId xmlns:a16="http://schemas.microsoft.com/office/drawing/2014/main" id="{67FD23D8-5844-4652-A8C7-99418E969B9D}"/>
                </a:ext>
              </a:extLst>
            </p:cNvPr>
            <p:cNvSpPr/>
            <p:nvPr/>
          </p:nvSpPr>
          <p:spPr>
            <a:xfrm>
              <a:off x="1824936" y="438083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2" name="Cube 131">
              <a:extLst>
                <a:ext uri="{FF2B5EF4-FFF2-40B4-BE49-F238E27FC236}">
                  <a16:creationId xmlns:a16="http://schemas.microsoft.com/office/drawing/2014/main" id="{7BC9A7F3-E96B-4972-B3FF-1A07C72FED1D}"/>
                </a:ext>
              </a:extLst>
            </p:cNvPr>
            <p:cNvSpPr/>
            <p:nvPr/>
          </p:nvSpPr>
          <p:spPr>
            <a:xfrm>
              <a:off x="2188460" y="438083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3" name="Cube 132">
              <a:extLst>
                <a:ext uri="{FF2B5EF4-FFF2-40B4-BE49-F238E27FC236}">
                  <a16:creationId xmlns:a16="http://schemas.microsoft.com/office/drawing/2014/main" id="{CF1988B8-C81C-43D2-86C3-635B54935A49}"/>
                </a:ext>
              </a:extLst>
            </p:cNvPr>
            <p:cNvSpPr/>
            <p:nvPr/>
          </p:nvSpPr>
          <p:spPr>
            <a:xfrm>
              <a:off x="1041963" y="404387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4" name="Cube 133">
              <a:extLst>
                <a:ext uri="{FF2B5EF4-FFF2-40B4-BE49-F238E27FC236}">
                  <a16:creationId xmlns:a16="http://schemas.microsoft.com/office/drawing/2014/main" id="{52D83A8D-2656-41F9-BEF7-BCF1091A9E3F}"/>
                </a:ext>
              </a:extLst>
            </p:cNvPr>
            <p:cNvSpPr/>
            <p:nvPr/>
          </p:nvSpPr>
          <p:spPr>
            <a:xfrm>
              <a:off x="1429255" y="404387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5" name="Cube 134">
              <a:extLst>
                <a:ext uri="{FF2B5EF4-FFF2-40B4-BE49-F238E27FC236}">
                  <a16:creationId xmlns:a16="http://schemas.microsoft.com/office/drawing/2014/main" id="{EAD234C5-C557-4A76-B7BB-30D15612E44B}"/>
                </a:ext>
              </a:extLst>
            </p:cNvPr>
            <p:cNvSpPr/>
            <p:nvPr/>
          </p:nvSpPr>
          <p:spPr>
            <a:xfrm>
              <a:off x="1816547" y="404387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6" name="Cube 135">
              <a:extLst>
                <a:ext uri="{FF2B5EF4-FFF2-40B4-BE49-F238E27FC236}">
                  <a16:creationId xmlns:a16="http://schemas.microsoft.com/office/drawing/2014/main" id="{856908AB-6AD1-4047-B0C6-F6B441273026}"/>
                </a:ext>
              </a:extLst>
            </p:cNvPr>
            <p:cNvSpPr/>
            <p:nvPr/>
          </p:nvSpPr>
          <p:spPr>
            <a:xfrm>
              <a:off x="2188460" y="404387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188C718-CE9E-4C06-B162-1C6ACF08C1DC}"/>
                </a:ext>
              </a:extLst>
            </p:cNvPr>
            <p:cNvSpPr txBox="1"/>
            <p:nvPr/>
          </p:nvSpPr>
          <p:spPr>
            <a:xfrm>
              <a:off x="1088104" y="3714280"/>
              <a:ext cx="1912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11</a:t>
              </a:r>
              <a:r>
                <a:rPr lang="en-US" sz="1400" dirty="0"/>
                <a:t>      </a:t>
              </a:r>
              <a:r>
                <a:rPr lang="en-US" altLang="zh-CN" sz="1400" dirty="0"/>
                <a:t>12</a:t>
              </a:r>
              <a:r>
                <a:rPr lang="en-US" sz="1400" dirty="0"/>
                <a:t>      </a:t>
              </a:r>
              <a:r>
                <a:rPr lang="en-US" altLang="zh-CN" sz="1400" dirty="0"/>
                <a:t>13</a:t>
              </a:r>
              <a:r>
                <a:rPr lang="en-US" sz="1400" dirty="0"/>
                <a:t>     </a:t>
              </a:r>
              <a:r>
                <a:rPr lang="en-US" altLang="zh-CN" sz="1400" dirty="0"/>
                <a:t>14</a:t>
              </a:r>
              <a:endParaRPr lang="en-US" sz="1400" dirty="0"/>
            </a:p>
          </p:txBody>
        </p:sp>
        <p:sp>
          <p:nvSpPr>
            <p:cNvPr id="138" name="Cube 137">
              <a:extLst>
                <a:ext uri="{FF2B5EF4-FFF2-40B4-BE49-F238E27FC236}">
                  <a16:creationId xmlns:a16="http://schemas.microsoft.com/office/drawing/2014/main" id="{187F7DA4-EEA9-4643-A441-5BCBC6912CE4}"/>
                </a:ext>
              </a:extLst>
            </p:cNvPr>
            <p:cNvSpPr/>
            <p:nvPr/>
          </p:nvSpPr>
          <p:spPr>
            <a:xfrm>
              <a:off x="933714" y="449462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7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9" name="Cube 138">
              <a:extLst>
                <a:ext uri="{FF2B5EF4-FFF2-40B4-BE49-F238E27FC236}">
                  <a16:creationId xmlns:a16="http://schemas.microsoft.com/office/drawing/2014/main" id="{7B04CD19-A36F-49BF-9967-C20D0A5CCDF3}"/>
                </a:ext>
              </a:extLst>
            </p:cNvPr>
            <p:cNvSpPr/>
            <p:nvPr/>
          </p:nvSpPr>
          <p:spPr>
            <a:xfrm>
              <a:off x="1321006" y="449462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8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0" name="Cube 139">
              <a:extLst>
                <a:ext uri="{FF2B5EF4-FFF2-40B4-BE49-F238E27FC236}">
                  <a16:creationId xmlns:a16="http://schemas.microsoft.com/office/drawing/2014/main" id="{61A1EB07-993C-466F-AB33-99B3F27702D5}"/>
                </a:ext>
              </a:extLst>
            </p:cNvPr>
            <p:cNvSpPr/>
            <p:nvPr/>
          </p:nvSpPr>
          <p:spPr>
            <a:xfrm>
              <a:off x="1716687" y="449462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1" name="Cube 140">
              <a:extLst>
                <a:ext uri="{FF2B5EF4-FFF2-40B4-BE49-F238E27FC236}">
                  <a16:creationId xmlns:a16="http://schemas.microsoft.com/office/drawing/2014/main" id="{77CA52B1-2546-4726-9DF3-D8FF563667B9}"/>
                </a:ext>
              </a:extLst>
            </p:cNvPr>
            <p:cNvSpPr/>
            <p:nvPr/>
          </p:nvSpPr>
          <p:spPr>
            <a:xfrm>
              <a:off x="2080211" y="449462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10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2" name="Cube 141">
              <a:extLst>
                <a:ext uri="{FF2B5EF4-FFF2-40B4-BE49-F238E27FC236}">
                  <a16:creationId xmlns:a16="http://schemas.microsoft.com/office/drawing/2014/main" id="{1126AAC6-13C9-4B73-8771-263FA8801A0F}"/>
                </a:ext>
              </a:extLst>
            </p:cNvPr>
            <p:cNvSpPr/>
            <p:nvPr/>
          </p:nvSpPr>
          <p:spPr>
            <a:xfrm>
              <a:off x="933714" y="415766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7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3" name="Cube 142">
              <a:extLst>
                <a:ext uri="{FF2B5EF4-FFF2-40B4-BE49-F238E27FC236}">
                  <a16:creationId xmlns:a16="http://schemas.microsoft.com/office/drawing/2014/main" id="{478D8435-8D80-4276-AB27-74238E940E93}"/>
                </a:ext>
              </a:extLst>
            </p:cNvPr>
            <p:cNvSpPr/>
            <p:nvPr/>
          </p:nvSpPr>
          <p:spPr>
            <a:xfrm>
              <a:off x="1321006" y="415766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8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4" name="Cube 143">
              <a:extLst>
                <a:ext uri="{FF2B5EF4-FFF2-40B4-BE49-F238E27FC236}">
                  <a16:creationId xmlns:a16="http://schemas.microsoft.com/office/drawing/2014/main" id="{03FC0101-18A1-4715-8D51-7CDE0E69F096}"/>
                </a:ext>
              </a:extLst>
            </p:cNvPr>
            <p:cNvSpPr/>
            <p:nvPr/>
          </p:nvSpPr>
          <p:spPr>
            <a:xfrm>
              <a:off x="1708298" y="415766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5" name="Cube 144">
              <a:extLst>
                <a:ext uri="{FF2B5EF4-FFF2-40B4-BE49-F238E27FC236}">
                  <a16:creationId xmlns:a16="http://schemas.microsoft.com/office/drawing/2014/main" id="{0A364D25-E8E5-4D7C-959F-13942A1AB580}"/>
                </a:ext>
              </a:extLst>
            </p:cNvPr>
            <p:cNvSpPr/>
            <p:nvPr/>
          </p:nvSpPr>
          <p:spPr>
            <a:xfrm>
              <a:off x="2080211" y="415766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10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2BFFD6B-10F9-40BC-B5F5-28E568325981}"/>
                </a:ext>
              </a:extLst>
            </p:cNvPr>
            <p:cNvSpPr txBox="1"/>
            <p:nvPr/>
          </p:nvSpPr>
          <p:spPr>
            <a:xfrm>
              <a:off x="941214" y="3919011"/>
              <a:ext cx="1912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9</a:t>
              </a:r>
              <a:r>
                <a:rPr lang="en-US" sz="1400" dirty="0"/>
                <a:t>      </a:t>
              </a:r>
              <a:r>
                <a:rPr lang="en-US" altLang="zh-CN" sz="1400" dirty="0"/>
                <a:t>10</a:t>
              </a:r>
              <a:r>
                <a:rPr lang="en-US" sz="1400" dirty="0"/>
                <a:t>      </a:t>
              </a:r>
              <a:r>
                <a:rPr lang="en-US" altLang="zh-CN" sz="1400" dirty="0"/>
                <a:t>11</a:t>
              </a:r>
              <a:r>
                <a:rPr lang="en-US" sz="1400" dirty="0"/>
                <a:t>      </a:t>
              </a:r>
              <a:r>
                <a:rPr lang="en-US" altLang="zh-CN" sz="1400" dirty="0"/>
                <a:t>12</a:t>
              </a:r>
              <a:endParaRPr lang="en-US" sz="1400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8529A5B-DE47-4718-82B4-352866284902}"/>
              </a:ext>
            </a:extLst>
          </p:cNvPr>
          <p:cNvGrpSpPr/>
          <p:nvPr/>
        </p:nvGrpSpPr>
        <p:grpSpPr>
          <a:xfrm>
            <a:off x="7172322" y="3076887"/>
            <a:ext cx="1122591" cy="1967526"/>
            <a:chOff x="7172322" y="3076887"/>
            <a:chExt cx="1122591" cy="1967526"/>
          </a:xfrm>
        </p:grpSpPr>
        <p:sp>
          <p:nvSpPr>
            <p:cNvPr id="68" name="Cube 67">
              <a:extLst>
                <a:ext uri="{FF2B5EF4-FFF2-40B4-BE49-F238E27FC236}">
                  <a16:creationId xmlns:a16="http://schemas.microsoft.com/office/drawing/2014/main" id="{70470419-A556-4B4C-ADEE-3630A048FCF3}"/>
                </a:ext>
              </a:extLst>
            </p:cNvPr>
            <p:cNvSpPr/>
            <p:nvPr/>
          </p:nvSpPr>
          <p:spPr>
            <a:xfrm>
              <a:off x="7410951" y="4332434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3C7BDE6B-CE04-4924-9778-835A6CE72B11}"/>
                </a:ext>
              </a:extLst>
            </p:cNvPr>
            <p:cNvSpPr/>
            <p:nvPr/>
          </p:nvSpPr>
          <p:spPr>
            <a:xfrm>
              <a:off x="7791573" y="4332434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0" name="Cube 79">
              <a:extLst>
                <a:ext uri="{FF2B5EF4-FFF2-40B4-BE49-F238E27FC236}">
                  <a16:creationId xmlns:a16="http://schemas.microsoft.com/office/drawing/2014/main" id="{0B633315-2812-416F-9461-68FB60B90094}"/>
                </a:ext>
              </a:extLst>
            </p:cNvPr>
            <p:cNvSpPr/>
            <p:nvPr/>
          </p:nvSpPr>
          <p:spPr>
            <a:xfrm>
              <a:off x="7299097" y="4448481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71DEFA67-8652-4BDF-8103-4C1EAF76BD7A}"/>
                </a:ext>
              </a:extLst>
            </p:cNvPr>
            <p:cNvSpPr/>
            <p:nvPr/>
          </p:nvSpPr>
          <p:spPr>
            <a:xfrm>
              <a:off x="7671010" y="4448481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Cube 57">
              <a:extLst>
                <a:ext uri="{FF2B5EF4-FFF2-40B4-BE49-F238E27FC236}">
                  <a16:creationId xmlns:a16="http://schemas.microsoft.com/office/drawing/2014/main" id="{FCF42243-0420-4F62-B3FF-3899F1530B25}"/>
                </a:ext>
              </a:extLst>
            </p:cNvPr>
            <p:cNvSpPr/>
            <p:nvPr/>
          </p:nvSpPr>
          <p:spPr>
            <a:xfrm>
              <a:off x="7397094" y="399169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59F9024B-3AB1-4D81-9348-7F262F6850CD}"/>
                </a:ext>
              </a:extLst>
            </p:cNvPr>
            <p:cNvSpPr/>
            <p:nvPr/>
          </p:nvSpPr>
          <p:spPr>
            <a:xfrm>
              <a:off x="7784386" y="399169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2" name="Cube 61">
              <a:extLst>
                <a:ext uri="{FF2B5EF4-FFF2-40B4-BE49-F238E27FC236}">
                  <a16:creationId xmlns:a16="http://schemas.microsoft.com/office/drawing/2014/main" id="{B5DCC209-7A27-422F-BF4B-2844D108E45B}"/>
                </a:ext>
              </a:extLst>
            </p:cNvPr>
            <p:cNvSpPr/>
            <p:nvPr/>
          </p:nvSpPr>
          <p:spPr>
            <a:xfrm>
              <a:off x="7397094" y="365473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Cube 62">
              <a:extLst>
                <a:ext uri="{FF2B5EF4-FFF2-40B4-BE49-F238E27FC236}">
                  <a16:creationId xmlns:a16="http://schemas.microsoft.com/office/drawing/2014/main" id="{564193C6-0083-40E0-9EAA-4D241D212FCE}"/>
                </a:ext>
              </a:extLst>
            </p:cNvPr>
            <p:cNvSpPr/>
            <p:nvPr/>
          </p:nvSpPr>
          <p:spPr>
            <a:xfrm>
              <a:off x="7784386" y="365473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6" name="Cube 65">
              <a:extLst>
                <a:ext uri="{FF2B5EF4-FFF2-40B4-BE49-F238E27FC236}">
                  <a16:creationId xmlns:a16="http://schemas.microsoft.com/office/drawing/2014/main" id="{AAFAE483-AE79-4127-B31F-55B2D0F4B5B1}"/>
                </a:ext>
              </a:extLst>
            </p:cNvPr>
            <p:cNvSpPr/>
            <p:nvPr/>
          </p:nvSpPr>
          <p:spPr>
            <a:xfrm>
              <a:off x="7397094" y="331777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14F528F9-702A-400F-943B-119DF03EDB6B}"/>
                </a:ext>
              </a:extLst>
            </p:cNvPr>
            <p:cNvSpPr/>
            <p:nvPr/>
          </p:nvSpPr>
          <p:spPr>
            <a:xfrm>
              <a:off x="7784386" y="331777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6BE5B7FA-CE83-4FF7-961A-748AF7751BD0}"/>
                </a:ext>
              </a:extLst>
            </p:cNvPr>
            <p:cNvSpPr/>
            <p:nvPr/>
          </p:nvSpPr>
          <p:spPr>
            <a:xfrm>
              <a:off x="7285240" y="410774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1" name="Cube 70">
              <a:extLst>
                <a:ext uri="{FF2B5EF4-FFF2-40B4-BE49-F238E27FC236}">
                  <a16:creationId xmlns:a16="http://schemas.microsoft.com/office/drawing/2014/main" id="{7E3D4767-FFBF-4001-8054-5149D03D98F5}"/>
                </a:ext>
              </a:extLst>
            </p:cNvPr>
            <p:cNvSpPr/>
            <p:nvPr/>
          </p:nvSpPr>
          <p:spPr>
            <a:xfrm>
              <a:off x="7672532" y="410774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1B3F96C9-E441-463D-BC24-DAE23279FBCB}"/>
                </a:ext>
              </a:extLst>
            </p:cNvPr>
            <p:cNvSpPr/>
            <p:nvPr/>
          </p:nvSpPr>
          <p:spPr>
            <a:xfrm>
              <a:off x="7285240" y="3770784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5" name="Cube 74">
              <a:extLst>
                <a:ext uri="{FF2B5EF4-FFF2-40B4-BE49-F238E27FC236}">
                  <a16:creationId xmlns:a16="http://schemas.microsoft.com/office/drawing/2014/main" id="{1D10BDF0-CAE3-4163-A640-B2088EBA0A82}"/>
                </a:ext>
              </a:extLst>
            </p:cNvPr>
            <p:cNvSpPr/>
            <p:nvPr/>
          </p:nvSpPr>
          <p:spPr>
            <a:xfrm>
              <a:off x="7672532" y="3770784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8" name="Cube 77">
              <a:extLst>
                <a:ext uri="{FF2B5EF4-FFF2-40B4-BE49-F238E27FC236}">
                  <a16:creationId xmlns:a16="http://schemas.microsoft.com/office/drawing/2014/main" id="{BFFEDE1E-A845-45C0-989B-A3DE3C4E8FC9}"/>
                </a:ext>
              </a:extLst>
            </p:cNvPr>
            <p:cNvSpPr/>
            <p:nvPr/>
          </p:nvSpPr>
          <p:spPr>
            <a:xfrm>
              <a:off x="7285240" y="3433826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" name="Cube 78">
              <a:extLst>
                <a:ext uri="{FF2B5EF4-FFF2-40B4-BE49-F238E27FC236}">
                  <a16:creationId xmlns:a16="http://schemas.microsoft.com/office/drawing/2014/main" id="{BAD3A7B2-45C9-48DE-8B4B-E94D5736A516}"/>
                </a:ext>
              </a:extLst>
            </p:cNvPr>
            <p:cNvSpPr/>
            <p:nvPr/>
          </p:nvSpPr>
          <p:spPr>
            <a:xfrm>
              <a:off x="7672532" y="3433826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FDCFF82-1BC2-4F5E-AB0A-EDF18F231B99}"/>
                </a:ext>
              </a:extLst>
            </p:cNvPr>
            <p:cNvSpPr txBox="1"/>
            <p:nvPr/>
          </p:nvSpPr>
          <p:spPr>
            <a:xfrm>
              <a:off x="7464296" y="3076887"/>
              <a:ext cx="761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6</a:t>
              </a:r>
              <a:r>
                <a:rPr lang="en-US" sz="1400" dirty="0"/>
                <a:t>       </a:t>
              </a:r>
              <a:r>
                <a:rPr lang="en-US" altLang="zh-CN" sz="1400" dirty="0"/>
                <a:t>6</a:t>
              </a:r>
              <a:endParaRPr lang="en-US" sz="1400" dirty="0"/>
            </a:p>
          </p:txBody>
        </p:sp>
        <p:sp>
          <p:nvSpPr>
            <p:cNvPr id="147" name="Cube 146">
              <a:extLst>
                <a:ext uri="{FF2B5EF4-FFF2-40B4-BE49-F238E27FC236}">
                  <a16:creationId xmlns:a16="http://schemas.microsoft.com/office/drawing/2014/main" id="{A7E95625-BD74-46CA-9EA8-10037E231C33}"/>
                </a:ext>
              </a:extLst>
            </p:cNvPr>
            <p:cNvSpPr/>
            <p:nvPr/>
          </p:nvSpPr>
          <p:spPr>
            <a:xfrm>
              <a:off x="7172322" y="457463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8" name="Cube 147">
              <a:extLst>
                <a:ext uri="{FF2B5EF4-FFF2-40B4-BE49-F238E27FC236}">
                  <a16:creationId xmlns:a16="http://schemas.microsoft.com/office/drawing/2014/main" id="{1BB08F97-9769-44DF-90A0-40EC4614759D}"/>
                </a:ext>
              </a:extLst>
            </p:cNvPr>
            <p:cNvSpPr/>
            <p:nvPr/>
          </p:nvSpPr>
          <p:spPr>
            <a:xfrm>
              <a:off x="7561653" y="457463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9" name="Cube 148">
              <a:extLst>
                <a:ext uri="{FF2B5EF4-FFF2-40B4-BE49-F238E27FC236}">
                  <a16:creationId xmlns:a16="http://schemas.microsoft.com/office/drawing/2014/main" id="{A4E7D6F6-0192-402F-A7F4-42E447F96219}"/>
                </a:ext>
              </a:extLst>
            </p:cNvPr>
            <p:cNvSpPr/>
            <p:nvPr/>
          </p:nvSpPr>
          <p:spPr>
            <a:xfrm>
              <a:off x="7175883" y="4233891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0" name="Cube 149">
              <a:extLst>
                <a:ext uri="{FF2B5EF4-FFF2-40B4-BE49-F238E27FC236}">
                  <a16:creationId xmlns:a16="http://schemas.microsoft.com/office/drawing/2014/main" id="{74E18D3B-BB51-45C5-BF25-828FF74E5CB4}"/>
                </a:ext>
              </a:extLst>
            </p:cNvPr>
            <p:cNvSpPr/>
            <p:nvPr/>
          </p:nvSpPr>
          <p:spPr>
            <a:xfrm>
              <a:off x="7563175" y="4233891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1" name="Cube 150">
              <a:extLst>
                <a:ext uri="{FF2B5EF4-FFF2-40B4-BE49-F238E27FC236}">
                  <a16:creationId xmlns:a16="http://schemas.microsoft.com/office/drawing/2014/main" id="{D2A8FF14-A5D1-4DAA-AED8-0265614ED78F}"/>
                </a:ext>
              </a:extLst>
            </p:cNvPr>
            <p:cNvSpPr/>
            <p:nvPr/>
          </p:nvSpPr>
          <p:spPr>
            <a:xfrm>
              <a:off x="7175883" y="3896933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2" name="Cube 151">
              <a:extLst>
                <a:ext uri="{FF2B5EF4-FFF2-40B4-BE49-F238E27FC236}">
                  <a16:creationId xmlns:a16="http://schemas.microsoft.com/office/drawing/2014/main" id="{F8723363-6437-428C-8884-56605006F80F}"/>
                </a:ext>
              </a:extLst>
            </p:cNvPr>
            <p:cNvSpPr/>
            <p:nvPr/>
          </p:nvSpPr>
          <p:spPr>
            <a:xfrm>
              <a:off x="7563175" y="3896933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3" name="Cube 152">
              <a:extLst>
                <a:ext uri="{FF2B5EF4-FFF2-40B4-BE49-F238E27FC236}">
                  <a16:creationId xmlns:a16="http://schemas.microsoft.com/office/drawing/2014/main" id="{17B17B87-0CE3-4066-992C-05B5CFF7F4D6}"/>
                </a:ext>
              </a:extLst>
            </p:cNvPr>
            <p:cNvSpPr/>
            <p:nvPr/>
          </p:nvSpPr>
          <p:spPr>
            <a:xfrm>
              <a:off x="7175883" y="3551266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4" name="Cube 153">
              <a:extLst>
                <a:ext uri="{FF2B5EF4-FFF2-40B4-BE49-F238E27FC236}">
                  <a16:creationId xmlns:a16="http://schemas.microsoft.com/office/drawing/2014/main" id="{E45EB5D3-465D-464F-821D-5C2E5D0FA918}"/>
                </a:ext>
              </a:extLst>
            </p:cNvPr>
            <p:cNvSpPr/>
            <p:nvPr/>
          </p:nvSpPr>
          <p:spPr>
            <a:xfrm>
              <a:off x="7563175" y="3551266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E8499A-7E78-4031-8578-0C1FA7D77426}"/>
                </a:ext>
              </a:extLst>
            </p:cNvPr>
            <p:cNvSpPr txBox="1"/>
            <p:nvPr/>
          </p:nvSpPr>
          <p:spPr>
            <a:xfrm>
              <a:off x="7347311" y="3290801"/>
              <a:ext cx="761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4</a:t>
              </a:r>
              <a:r>
                <a:rPr lang="en-US" sz="1400" dirty="0"/>
                <a:t>       </a:t>
              </a:r>
              <a:r>
                <a:rPr lang="en-US" altLang="zh-CN" sz="1400" dirty="0"/>
                <a:t>4</a:t>
              </a:r>
              <a:endParaRPr lang="en-US" sz="1400" dirty="0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41B06C3-6908-4833-8B31-909FF597B43D}"/>
              </a:ext>
            </a:extLst>
          </p:cNvPr>
          <p:cNvGrpSpPr/>
          <p:nvPr/>
        </p:nvGrpSpPr>
        <p:grpSpPr>
          <a:xfrm>
            <a:off x="9520364" y="3076887"/>
            <a:ext cx="1215429" cy="1959184"/>
            <a:chOff x="7172322" y="3085229"/>
            <a:chExt cx="1215429" cy="1959184"/>
          </a:xfrm>
        </p:grpSpPr>
        <p:sp>
          <p:nvSpPr>
            <p:cNvPr id="159" name="Cube 158">
              <a:extLst>
                <a:ext uri="{FF2B5EF4-FFF2-40B4-BE49-F238E27FC236}">
                  <a16:creationId xmlns:a16="http://schemas.microsoft.com/office/drawing/2014/main" id="{64637D63-25C3-47ED-90E7-D083512640AE}"/>
                </a:ext>
              </a:extLst>
            </p:cNvPr>
            <p:cNvSpPr/>
            <p:nvPr/>
          </p:nvSpPr>
          <p:spPr>
            <a:xfrm>
              <a:off x="7410951" y="4332434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0" name="Cube 159">
              <a:extLst>
                <a:ext uri="{FF2B5EF4-FFF2-40B4-BE49-F238E27FC236}">
                  <a16:creationId xmlns:a16="http://schemas.microsoft.com/office/drawing/2014/main" id="{F46B51AE-5400-46DF-8488-AFFF4D63D4AC}"/>
                </a:ext>
              </a:extLst>
            </p:cNvPr>
            <p:cNvSpPr/>
            <p:nvPr/>
          </p:nvSpPr>
          <p:spPr>
            <a:xfrm>
              <a:off x="7791573" y="4332434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1" name="Cube 160">
              <a:extLst>
                <a:ext uri="{FF2B5EF4-FFF2-40B4-BE49-F238E27FC236}">
                  <a16:creationId xmlns:a16="http://schemas.microsoft.com/office/drawing/2014/main" id="{7EF0E586-F044-4568-88F5-2DE35EF8E146}"/>
                </a:ext>
              </a:extLst>
            </p:cNvPr>
            <p:cNvSpPr/>
            <p:nvPr/>
          </p:nvSpPr>
          <p:spPr>
            <a:xfrm>
              <a:off x="7299097" y="4448481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2" name="Cube 161">
              <a:extLst>
                <a:ext uri="{FF2B5EF4-FFF2-40B4-BE49-F238E27FC236}">
                  <a16:creationId xmlns:a16="http://schemas.microsoft.com/office/drawing/2014/main" id="{F1544BBE-BB3A-4C6A-A5F8-6EA5DF156735}"/>
                </a:ext>
              </a:extLst>
            </p:cNvPr>
            <p:cNvSpPr/>
            <p:nvPr/>
          </p:nvSpPr>
          <p:spPr>
            <a:xfrm>
              <a:off x="7671010" y="4448481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3" name="Cube 162">
              <a:extLst>
                <a:ext uri="{FF2B5EF4-FFF2-40B4-BE49-F238E27FC236}">
                  <a16:creationId xmlns:a16="http://schemas.microsoft.com/office/drawing/2014/main" id="{236F94A4-B7F5-48A0-A898-BCFF64E5CFDA}"/>
                </a:ext>
              </a:extLst>
            </p:cNvPr>
            <p:cNvSpPr/>
            <p:nvPr/>
          </p:nvSpPr>
          <p:spPr>
            <a:xfrm>
              <a:off x="7397094" y="399169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4" name="Cube 163">
              <a:extLst>
                <a:ext uri="{FF2B5EF4-FFF2-40B4-BE49-F238E27FC236}">
                  <a16:creationId xmlns:a16="http://schemas.microsoft.com/office/drawing/2014/main" id="{F6648161-0A90-4A73-93C5-7BA94F5422DF}"/>
                </a:ext>
              </a:extLst>
            </p:cNvPr>
            <p:cNvSpPr/>
            <p:nvPr/>
          </p:nvSpPr>
          <p:spPr>
            <a:xfrm>
              <a:off x="7784386" y="3991695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5" name="Cube 164">
              <a:extLst>
                <a:ext uri="{FF2B5EF4-FFF2-40B4-BE49-F238E27FC236}">
                  <a16:creationId xmlns:a16="http://schemas.microsoft.com/office/drawing/2014/main" id="{34D10BA6-659F-4F1E-9082-926B8B87562C}"/>
                </a:ext>
              </a:extLst>
            </p:cNvPr>
            <p:cNvSpPr/>
            <p:nvPr/>
          </p:nvSpPr>
          <p:spPr>
            <a:xfrm>
              <a:off x="7397094" y="365473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6" name="Cube 165">
              <a:extLst>
                <a:ext uri="{FF2B5EF4-FFF2-40B4-BE49-F238E27FC236}">
                  <a16:creationId xmlns:a16="http://schemas.microsoft.com/office/drawing/2014/main" id="{3D2783B9-C700-400E-98FC-2BBABD36C0D2}"/>
                </a:ext>
              </a:extLst>
            </p:cNvPr>
            <p:cNvSpPr/>
            <p:nvPr/>
          </p:nvSpPr>
          <p:spPr>
            <a:xfrm>
              <a:off x="7784386" y="3654737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Cube 166">
              <a:extLst>
                <a:ext uri="{FF2B5EF4-FFF2-40B4-BE49-F238E27FC236}">
                  <a16:creationId xmlns:a16="http://schemas.microsoft.com/office/drawing/2014/main" id="{90A8AD9B-7023-48EE-94EF-BA8C77A53B6E}"/>
                </a:ext>
              </a:extLst>
            </p:cNvPr>
            <p:cNvSpPr/>
            <p:nvPr/>
          </p:nvSpPr>
          <p:spPr>
            <a:xfrm>
              <a:off x="7397094" y="331777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8" name="Cube 167">
              <a:extLst>
                <a:ext uri="{FF2B5EF4-FFF2-40B4-BE49-F238E27FC236}">
                  <a16:creationId xmlns:a16="http://schemas.microsoft.com/office/drawing/2014/main" id="{3778556E-5417-420D-B412-D921F0CAB47D}"/>
                </a:ext>
              </a:extLst>
            </p:cNvPr>
            <p:cNvSpPr/>
            <p:nvPr/>
          </p:nvSpPr>
          <p:spPr>
            <a:xfrm>
              <a:off x="7784386" y="3317779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9" name="Cube 168">
              <a:extLst>
                <a:ext uri="{FF2B5EF4-FFF2-40B4-BE49-F238E27FC236}">
                  <a16:creationId xmlns:a16="http://schemas.microsoft.com/office/drawing/2014/main" id="{69E1E3E3-E753-4EF7-971D-19DF5F53C15D}"/>
                </a:ext>
              </a:extLst>
            </p:cNvPr>
            <p:cNvSpPr/>
            <p:nvPr/>
          </p:nvSpPr>
          <p:spPr>
            <a:xfrm>
              <a:off x="7285240" y="410774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0" name="Cube 169">
              <a:extLst>
                <a:ext uri="{FF2B5EF4-FFF2-40B4-BE49-F238E27FC236}">
                  <a16:creationId xmlns:a16="http://schemas.microsoft.com/office/drawing/2014/main" id="{6D8EB1E0-2AEC-48C6-9066-BA73FB480FBE}"/>
                </a:ext>
              </a:extLst>
            </p:cNvPr>
            <p:cNvSpPr/>
            <p:nvPr/>
          </p:nvSpPr>
          <p:spPr>
            <a:xfrm>
              <a:off x="7672532" y="4107742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1" name="Cube 170">
              <a:extLst>
                <a:ext uri="{FF2B5EF4-FFF2-40B4-BE49-F238E27FC236}">
                  <a16:creationId xmlns:a16="http://schemas.microsoft.com/office/drawing/2014/main" id="{B72D8E16-2CC3-438A-B2F1-7697A489D832}"/>
                </a:ext>
              </a:extLst>
            </p:cNvPr>
            <p:cNvSpPr/>
            <p:nvPr/>
          </p:nvSpPr>
          <p:spPr>
            <a:xfrm>
              <a:off x="7285240" y="3770784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2" name="Cube 171">
              <a:extLst>
                <a:ext uri="{FF2B5EF4-FFF2-40B4-BE49-F238E27FC236}">
                  <a16:creationId xmlns:a16="http://schemas.microsoft.com/office/drawing/2014/main" id="{D9C4481D-DBC8-4379-91BF-08910F107475}"/>
                </a:ext>
              </a:extLst>
            </p:cNvPr>
            <p:cNvSpPr/>
            <p:nvPr/>
          </p:nvSpPr>
          <p:spPr>
            <a:xfrm>
              <a:off x="7672532" y="3770784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3" name="Cube 172">
              <a:extLst>
                <a:ext uri="{FF2B5EF4-FFF2-40B4-BE49-F238E27FC236}">
                  <a16:creationId xmlns:a16="http://schemas.microsoft.com/office/drawing/2014/main" id="{59E57737-BBB4-4EAE-81B7-83CB0684FC42}"/>
                </a:ext>
              </a:extLst>
            </p:cNvPr>
            <p:cNvSpPr/>
            <p:nvPr/>
          </p:nvSpPr>
          <p:spPr>
            <a:xfrm>
              <a:off x="7285240" y="3433826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4" name="Cube 173">
              <a:extLst>
                <a:ext uri="{FF2B5EF4-FFF2-40B4-BE49-F238E27FC236}">
                  <a16:creationId xmlns:a16="http://schemas.microsoft.com/office/drawing/2014/main" id="{89759FB9-4413-44A8-B041-1901F9A2D9F1}"/>
                </a:ext>
              </a:extLst>
            </p:cNvPr>
            <p:cNvSpPr/>
            <p:nvPr/>
          </p:nvSpPr>
          <p:spPr>
            <a:xfrm>
              <a:off x="7672532" y="3433826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BC197491-EFF0-4B4F-BDA9-71574403A555}"/>
                </a:ext>
              </a:extLst>
            </p:cNvPr>
            <p:cNvSpPr txBox="1"/>
            <p:nvPr/>
          </p:nvSpPr>
          <p:spPr>
            <a:xfrm>
              <a:off x="7418983" y="3085229"/>
              <a:ext cx="968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11</a:t>
              </a:r>
              <a:r>
                <a:rPr lang="en-US" sz="1400" dirty="0"/>
                <a:t>      </a:t>
              </a:r>
              <a:r>
                <a:rPr lang="en-US" altLang="zh-CN" sz="1400" dirty="0"/>
                <a:t>11</a:t>
              </a:r>
              <a:endParaRPr lang="en-US" sz="1400" dirty="0"/>
            </a:p>
          </p:txBody>
        </p:sp>
        <p:sp>
          <p:nvSpPr>
            <p:cNvPr id="176" name="Cube 175">
              <a:extLst>
                <a:ext uri="{FF2B5EF4-FFF2-40B4-BE49-F238E27FC236}">
                  <a16:creationId xmlns:a16="http://schemas.microsoft.com/office/drawing/2014/main" id="{0F20B43C-061B-4A25-AC17-1A4EC1DFAB69}"/>
                </a:ext>
              </a:extLst>
            </p:cNvPr>
            <p:cNvSpPr/>
            <p:nvPr/>
          </p:nvSpPr>
          <p:spPr>
            <a:xfrm>
              <a:off x="7172322" y="457463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10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7" name="Cube 176">
              <a:extLst>
                <a:ext uri="{FF2B5EF4-FFF2-40B4-BE49-F238E27FC236}">
                  <a16:creationId xmlns:a16="http://schemas.microsoft.com/office/drawing/2014/main" id="{F8682AA5-F631-4DB4-B962-2386E04B2058}"/>
                </a:ext>
              </a:extLst>
            </p:cNvPr>
            <p:cNvSpPr/>
            <p:nvPr/>
          </p:nvSpPr>
          <p:spPr>
            <a:xfrm>
              <a:off x="7561653" y="4574630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10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8" name="Cube 177">
              <a:extLst>
                <a:ext uri="{FF2B5EF4-FFF2-40B4-BE49-F238E27FC236}">
                  <a16:creationId xmlns:a16="http://schemas.microsoft.com/office/drawing/2014/main" id="{3069AAC9-8C24-43CD-A3C4-68023FDA323A}"/>
                </a:ext>
              </a:extLst>
            </p:cNvPr>
            <p:cNvSpPr/>
            <p:nvPr/>
          </p:nvSpPr>
          <p:spPr>
            <a:xfrm>
              <a:off x="7175883" y="4233891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9" name="Cube 178">
              <a:extLst>
                <a:ext uri="{FF2B5EF4-FFF2-40B4-BE49-F238E27FC236}">
                  <a16:creationId xmlns:a16="http://schemas.microsoft.com/office/drawing/2014/main" id="{DC1FA117-1B31-45B1-BC97-3D3C5117C174}"/>
                </a:ext>
              </a:extLst>
            </p:cNvPr>
            <p:cNvSpPr/>
            <p:nvPr/>
          </p:nvSpPr>
          <p:spPr>
            <a:xfrm>
              <a:off x="7563175" y="4233891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Cube 179">
              <a:extLst>
                <a:ext uri="{FF2B5EF4-FFF2-40B4-BE49-F238E27FC236}">
                  <a16:creationId xmlns:a16="http://schemas.microsoft.com/office/drawing/2014/main" id="{624236DC-293D-4D6D-BADF-3CEFA51CA4EB}"/>
                </a:ext>
              </a:extLst>
            </p:cNvPr>
            <p:cNvSpPr/>
            <p:nvPr/>
          </p:nvSpPr>
          <p:spPr>
            <a:xfrm>
              <a:off x="7175883" y="3896933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8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Cube 180">
              <a:extLst>
                <a:ext uri="{FF2B5EF4-FFF2-40B4-BE49-F238E27FC236}">
                  <a16:creationId xmlns:a16="http://schemas.microsoft.com/office/drawing/2014/main" id="{12F7B28B-C214-467D-8FA6-8676BFCD1488}"/>
                </a:ext>
              </a:extLst>
            </p:cNvPr>
            <p:cNvSpPr/>
            <p:nvPr/>
          </p:nvSpPr>
          <p:spPr>
            <a:xfrm>
              <a:off x="7563175" y="3896933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8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2" name="Cube 181">
              <a:extLst>
                <a:ext uri="{FF2B5EF4-FFF2-40B4-BE49-F238E27FC236}">
                  <a16:creationId xmlns:a16="http://schemas.microsoft.com/office/drawing/2014/main" id="{A9DAADCE-CF40-44BF-8170-4B1E792FB18C}"/>
                </a:ext>
              </a:extLst>
            </p:cNvPr>
            <p:cNvSpPr/>
            <p:nvPr/>
          </p:nvSpPr>
          <p:spPr>
            <a:xfrm>
              <a:off x="7175883" y="3551266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7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3" name="Cube 182">
              <a:extLst>
                <a:ext uri="{FF2B5EF4-FFF2-40B4-BE49-F238E27FC236}">
                  <a16:creationId xmlns:a16="http://schemas.microsoft.com/office/drawing/2014/main" id="{4FCAD0A4-D37E-466D-9FE1-FB96504B20A1}"/>
                </a:ext>
              </a:extLst>
            </p:cNvPr>
            <p:cNvSpPr/>
            <p:nvPr/>
          </p:nvSpPr>
          <p:spPr>
            <a:xfrm>
              <a:off x="7563175" y="3551266"/>
              <a:ext cx="503340" cy="469783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7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D8B4DDB-8634-4444-81E5-46C57261E28F}"/>
                </a:ext>
              </a:extLst>
            </p:cNvPr>
            <p:cNvSpPr txBox="1"/>
            <p:nvPr/>
          </p:nvSpPr>
          <p:spPr>
            <a:xfrm>
              <a:off x="7347311" y="3290801"/>
              <a:ext cx="761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9</a:t>
              </a:r>
              <a:r>
                <a:rPr lang="en-US" sz="1400" dirty="0"/>
                <a:t>       </a:t>
              </a:r>
              <a:r>
                <a:rPr lang="en-US" altLang="zh-CN" sz="1400" dirty="0"/>
                <a:t>9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220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463</Words>
  <Application>Microsoft Office PowerPoint</Application>
  <PresentationFormat>Widescreen</PresentationFormat>
  <Paragraphs>366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Original data</vt:lpstr>
      <vt:lpstr>np.vstack([a,a]) vs. np.hstack([a,a])</vt:lpstr>
      <vt:lpstr>np.stack</vt:lpstr>
      <vt:lpstr>np.stack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 Zhaoyuan</dc:creator>
  <cp:lastModifiedBy>Ma Zhaoyuan</cp:lastModifiedBy>
  <cp:revision>1</cp:revision>
  <dcterms:created xsi:type="dcterms:W3CDTF">2020-04-27T16:39:49Z</dcterms:created>
  <dcterms:modified xsi:type="dcterms:W3CDTF">2020-04-27T18:38:33Z</dcterms:modified>
</cp:coreProperties>
</file>