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9" r:id="rId6"/>
    <p:sldId id="267" r:id="rId7"/>
    <p:sldId id="261" r:id="rId8"/>
    <p:sldId id="262" r:id="rId9"/>
    <p:sldId id="264" r:id="rId10"/>
    <p:sldId id="266" r:id="rId11"/>
    <p:sldId id="268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3750B7-86AB-40F4-8C08-0365268CEABE}" v="26" dt="2023-10-28T15:30:35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수 주" userId="1e14fd4acc6aa3b1" providerId="LiveId" clId="{323750B7-86AB-40F4-8C08-0365268CEABE}"/>
    <pc:docChg chg="undo custSel addSld delSld modSld sldOrd">
      <pc:chgData name="현수 주" userId="1e14fd4acc6aa3b1" providerId="LiveId" clId="{323750B7-86AB-40F4-8C08-0365268CEABE}" dt="2023-10-28T15:31:01.889" v="863" actId="20577"/>
      <pc:docMkLst>
        <pc:docMk/>
      </pc:docMkLst>
      <pc:sldChg chg="modSp mod">
        <pc:chgData name="현수 주" userId="1e14fd4acc6aa3b1" providerId="LiveId" clId="{323750B7-86AB-40F4-8C08-0365268CEABE}" dt="2023-10-28T07:51:29.814" v="159" actId="29295"/>
        <pc:sldMkLst>
          <pc:docMk/>
          <pc:sldMk cId="4030092653" sldId="256"/>
        </pc:sldMkLst>
        <pc:spChg chg="mod">
          <ac:chgData name="현수 주" userId="1e14fd4acc6aa3b1" providerId="LiveId" clId="{323750B7-86AB-40F4-8C08-0365268CEABE}" dt="2023-10-28T07:50:49.045" v="68" actId="207"/>
          <ac:spMkLst>
            <pc:docMk/>
            <pc:sldMk cId="4030092653" sldId="256"/>
            <ac:spMk id="2" creationId="{EEAF6B34-98F8-991E-AB60-6B8A7F6AA813}"/>
          </ac:spMkLst>
        </pc:spChg>
        <pc:picChg chg="mod">
          <ac:chgData name="현수 주" userId="1e14fd4acc6aa3b1" providerId="LiveId" clId="{323750B7-86AB-40F4-8C08-0365268CEABE}" dt="2023-10-28T07:51:29.814" v="159" actId="29295"/>
          <ac:picMkLst>
            <pc:docMk/>
            <pc:sldMk cId="4030092653" sldId="256"/>
            <ac:picMk id="1026" creationId="{81BD73E9-BA2E-848E-0211-0EEAB994C22D}"/>
          </ac:picMkLst>
        </pc:picChg>
      </pc:sldChg>
      <pc:sldChg chg="addSp delSp modSp mod">
        <pc:chgData name="현수 주" userId="1e14fd4acc6aa3b1" providerId="LiveId" clId="{323750B7-86AB-40F4-8C08-0365268CEABE}" dt="2023-10-28T11:38:44.179" v="378" actId="1076"/>
        <pc:sldMkLst>
          <pc:docMk/>
          <pc:sldMk cId="1442872538" sldId="257"/>
        </pc:sldMkLst>
        <pc:spChg chg="mod">
          <ac:chgData name="현수 주" userId="1e14fd4acc6aa3b1" providerId="LiveId" clId="{323750B7-86AB-40F4-8C08-0365268CEABE}" dt="2023-10-28T11:38:41.449" v="377" actId="164"/>
          <ac:spMkLst>
            <pc:docMk/>
            <pc:sldMk cId="1442872538" sldId="257"/>
            <ac:spMk id="8" creationId="{A442D0E4-FF1C-90BF-76E3-301E486EC0B2}"/>
          </ac:spMkLst>
        </pc:spChg>
        <pc:spChg chg="mod">
          <ac:chgData name="현수 주" userId="1e14fd4acc6aa3b1" providerId="LiveId" clId="{323750B7-86AB-40F4-8C08-0365268CEABE}" dt="2023-10-28T11:38:41.449" v="377" actId="164"/>
          <ac:spMkLst>
            <pc:docMk/>
            <pc:sldMk cId="1442872538" sldId="257"/>
            <ac:spMk id="9" creationId="{F88831EC-8A6C-6219-DA07-5A4DA90D794F}"/>
          </ac:spMkLst>
        </pc:spChg>
        <pc:spChg chg="mod">
          <ac:chgData name="현수 주" userId="1e14fd4acc6aa3b1" providerId="LiveId" clId="{323750B7-86AB-40F4-8C08-0365268CEABE}" dt="2023-10-28T11:38:41.449" v="377" actId="164"/>
          <ac:spMkLst>
            <pc:docMk/>
            <pc:sldMk cId="1442872538" sldId="257"/>
            <ac:spMk id="10" creationId="{C1B60677-CC39-9BA1-8837-0E6946B47840}"/>
          </ac:spMkLst>
        </pc:spChg>
        <pc:spChg chg="add del mod">
          <ac:chgData name="현수 주" userId="1e14fd4acc6aa3b1" providerId="LiveId" clId="{323750B7-86AB-40F4-8C08-0365268CEABE}" dt="2023-10-28T11:38:17.772" v="369" actId="478"/>
          <ac:spMkLst>
            <pc:docMk/>
            <pc:sldMk cId="1442872538" sldId="257"/>
            <ac:spMk id="12" creationId="{3121F3B9-470A-358C-3E54-349A3944DC9D}"/>
          </ac:spMkLst>
        </pc:spChg>
        <pc:grpChg chg="add mod">
          <ac:chgData name="현수 주" userId="1e14fd4acc6aa3b1" providerId="LiveId" clId="{323750B7-86AB-40F4-8C08-0365268CEABE}" dt="2023-10-28T11:38:44.179" v="378" actId="1076"/>
          <ac:grpSpMkLst>
            <pc:docMk/>
            <pc:sldMk cId="1442872538" sldId="257"/>
            <ac:grpSpMk id="13" creationId="{02197677-38B1-06C2-1052-09A94642622C}"/>
          </ac:grpSpMkLst>
        </pc:grpChg>
        <pc:picChg chg="del">
          <ac:chgData name="현수 주" userId="1e14fd4acc6aa3b1" providerId="LiveId" clId="{323750B7-86AB-40F4-8C08-0365268CEABE}" dt="2023-10-28T11:38:14.041" v="367" actId="478"/>
          <ac:picMkLst>
            <pc:docMk/>
            <pc:sldMk cId="1442872538" sldId="257"/>
            <ac:picMk id="5" creationId="{833318E2-4B17-750B-1437-9FFAF9AEE8E2}"/>
          </ac:picMkLst>
        </pc:picChg>
      </pc:sldChg>
      <pc:sldChg chg="addSp delSp modSp mod">
        <pc:chgData name="현수 주" userId="1e14fd4acc6aa3b1" providerId="LiveId" clId="{323750B7-86AB-40F4-8C08-0365268CEABE}" dt="2023-10-28T15:30:38.068" v="828" actId="478"/>
        <pc:sldMkLst>
          <pc:docMk/>
          <pc:sldMk cId="2842623598" sldId="258"/>
        </pc:sldMkLst>
        <pc:spChg chg="add del mod">
          <ac:chgData name="현수 주" userId="1e14fd4acc6aa3b1" providerId="LiveId" clId="{323750B7-86AB-40F4-8C08-0365268CEABE}" dt="2023-10-28T07:53:54.372" v="197" actId="478"/>
          <ac:spMkLst>
            <pc:docMk/>
            <pc:sldMk cId="2842623598" sldId="258"/>
            <ac:spMk id="6" creationId="{094F2DE8-3ABF-DD34-C548-1E5DDA8EA968}"/>
          </ac:spMkLst>
        </pc:spChg>
        <pc:spChg chg="add del mod">
          <ac:chgData name="현수 주" userId="1e14fd4acc6aa3b1" providerId="LiveId" clId="{323750B7-86AB-40F4-8C08-0365268CEABE}" dt="2023-10-28T07:54:08.447" v="200" actId="1076"/>
          <ac:spMkLst>
            <pc:docMk/>
            <pc:sldMk cId="2842623598" sldId="258"/>
            <ac:spMk id="7" creationId="{973297FF-8F05-3D71-591A-E88F38A6D49F}"/>
          </ac:spMkLst>
        </pc:spChg>
        <pc:picChg chg="add mod">
          <ac:chgData name="현수 주" userId="1e14fd4acc6aa3b1" providerId="LiveId" clId="{323750B7-86AB-40F4-8C08-0365268CEABE}" dt="2023-10-28T07:54:14.585" v="203" actId="14100"/>
          <ac:picMkLst>
            <pc:docMk/>
            <pc:sldMk cId="2842623598" sldId="258"/>
            <ac:picMk id="3" creationId="{75A7CCC9-FC2F-D54A-2D6A-8C4BE41EA0AA}"/>
          </ac:picMkLst>
        </pc:picChg>
        <pc:picChg chg="add del">
          <ac:chgData name="현수 주" userId="1e14fd4acc6aa3b1" providerId="LiveId" clId="{323750B7-86AB-40F4-8C08-0365268CEABE}" dt="2023-10-28T15:30:38.068" v="828" actId="478"/>
          <ac:picMkLst>
            <pc:docMk/>
            <pc:sldMk cId="2842623598" sldId="258"/>
            <ac:picMk id="4" creationId="{3877E6BA-D6C8-F260-2A2E-4582C3C7C390}"/>
          </ac:picMkLst>
        </pc:picChg>
        <pc:picChg chg="del">
          <ac:chgData name="현수 주" userId="1e14fd4acc6aa3b1" providerId="LiveId" clId="{323750B7-86AB-40F4-8C08-0365268CEABE}" dt="2023-10-28T07:53:39.239" v="193" actId="478"/>
          <ac:picMkLst>
            <pc:docMk/>
            <pc:sldMk cId="2842623598" sldId="258"/>
            <ac:picMk id="5" creationId="{833318E2-4B17-750B-1437-9FFAF9AEE8E2}"/>
          </ac:picMkLst>
        </pc:picChg>
        <pc:picChg chg="add del">
          <ac:chgData name="현수 주" userId="1e14fd4acc6aa3b1" providerId="LiveId" clId="{323750B7-86AB-40F4-8C08-0365268CEABE}" dt="2023-10-28T11:58:48.472" v="715" actId="478"/>
          <ac:picMkLst>
            <pc:docMk/>
            <pc:sldMk cId="2842623598" sldId="258"/>
            <ac:picMk id="9" creationId="{DC02C3C0-CF41-892B-A46A-0B989E6C0FD3}"/>
          </ac:picMkLst>
        </pc:picChg>
      </pc:sldChg>
      <pc:sldChg chg="addSp delSp modSp mod">
        <pc:chgData name="현수 주" userId="1e14fd4acc6aa3b1" providerId="LiveId" clId="{323750B7-86AB-40F4-8C08-0365268CEABE}" dt="2023-10-28T11:38:31.812" v="374" actId="1076"/>
        <pc:sldMkLst>
          <pc:docMk/>
          <pc:sldMk cId="2758163332" sldId="259"/>
        </pc:sldMkLst>
        <pc:spChg chg="add del mod">
          <ac:chgData name="현수 주" userId="1e14fd4acc6aa3b1" providerId="LiveId" clId="{323750B7-86AB-40F4-8C08-0365268CEABE}" dt="2023-10-28T11:38:23.804" v="371" actId="478"/>
          <ac:spMkLst>
            <pc:docMk/>
            <pc:sldMk cId="2758163332" sldId="259"/>
            <ac:spMk id="4" creationId="{5A2AD693-5D52-1D9A-823C-7CD1A8575C17}"/>
          </ac:spMkLst>
        </pc:spChg>
        <pc:spChg chg="mod">
          <ac:chgData name="현수 주" userId="1e14fd4acc6aa3b1" providerId="LiveId" clId="{323750B7-86AB-40F4-8C08-0365268CEABE}" dt="2023-10-28T11:38:27.839" v="373" actId="1076"/>
          <ac:spMkLst>
            <pc:docMk/>
            <pc:sldMk cId="2758163332" sldId="259"/>
            <ac:spMk id="8" creationId="{A442D0E4-FF1C-90BF-76E3-301E486EC0B2}"/>
          </ac:spMkLst>
        </pc:spChg>
        <pc:spChg chg="mod">
          <ac:chgData name="현수 주" userId="1e14fd4acc6aa3b1" providerId="LiveId" clId="{323750B7-86AB-40F4-8C08-0365268CEABE}" dt="2023-10-28T07:49:33.273" v="56" actId="164"/>
          <ac:spMkLst>
            <pc:docMk/>
            <pc:sldMk cId="2758163332" sldId="259"/>
            <ac:spMk id="9" creationId="{F88831EC-8A6C-6219-DA07-5A4DA90D794F}"/>
          </ac:spMkLst>
        </pc:spChg>
        <pc:spChg chg="mod">
          <ac:chgData name="현수 주" userId="1e14fd4acc6aa3b1" providerId="LiveId" clId="{323750B7-86AB-40F4-8C08-0365268CEABE}" dt="2023-10-28T07:49:33.273" v="56" actId="164"/>
          <ac:spMkLst>
            <pc:docMk/>
            <pc:sldMk cId="2758163332" sldId="259"/>
            <ac:spMk id="10" creationId="{C1B60677-CC39-9BA1-8837-0E6946B47840}"/>
          </ac:spMkLst>
        </pc:spChg>
        <pc:grpChg chg="add mod">
          <ac:chgData name="현수 주" userId="1e14fd4acc6aa3b1" providerId="LiveId" clId="{323750B7-86AB-40F4-8C08-0365268CEABE}" dt="2023-10-28T11:38:31.812" v="374" actId="1076"/>
          <ac:grpSpMkLst>
            <pc:docMk/>
            <pc:sldMk cId="2758163332" sldId="259"/>
            <ac:grpSpMk id="2" creationId="{89DFF90A-B2F1-D89E-E28F-5E1D76168C59}"/>
          </ac:grpSpMkLst>
        </pc:grpChg>
        <pc:picChg chg="del">
          <ac:chgData name="현수 주" userId="1e14fd4acc6aa3b1" providerId="LiveId" clId="{323750B7-86AB-40F4-8C08-0365268CEABE}" dt="2023-10-28T11:38:21.717" v="370" actId="478"/>
          <ac:picMkLst>
            <pc:docMk/>
            <pc:sldMk cId="2758163332" sldId="259"/>
            <ac:picMk id="5" creationId="{833318E2-4B17-750B-1437-9FFAF9AEE8E2}"/>
          </ac:picMkLst>
        </pc:picChg>
      </pc:sldChg>
      <pc:sldChg chg="addSp new del mod">
        <pc:chgData name="현수 주" userId="1e14fd4acc6aa3b1" providerId="LiveId" clId="{323750B7-86AB-40F4-8C08-0365268CEABE}" dt="2023-10-28T11:49:58.798" v="528" actId="47"/>
        <pc:sldMkLst>
          <pc:docMk/>
          <pc:sldMk cId="1300930053" sldId="260"/>
        </pc:sldMkLst>
        <pc:picChg chg="add">
          <ac:chgData name="현수 주" userId="1e14fd4acc6aa3b1" providerId="LiveId" clId="{323750B7-86AB-40F4-8C08-0365268CEABE}" dt="2023-10-28T11:44:58.745" v="405" actId="22"/>
          <ac:picMkLst>
            <pc:docMk/>
            <pc:sldMk cId="1300930053" sldId="260"/>
            <ac:picMk id="5" creationId="{19AB8862-9D12-3E94-E40A-9F828FA328AD}"/>
          </ac:picMkLst>
        </pc:picChg>
      </pc:sldChg>
      <pc:sldChg chg="addSp delSp modSp add mod">
        <pc:chgData name="현수 주" userId="1e14fd4acc6aa3b1" providerId="LiveId" clId="{323750B7-86AB-40F4-8C08-0365268CEABE}" dt="2023-10-28T11:38:04.331" v="366" actId="207"/>
        <pc:sldMkLst>
          <pc:docMk/>
          <pc:sldMk cId="818688839" sldId="261"/>
        </pc:sldMkLst>
        <pc:spChg chg="mod">
          <ac:chgData name="현수 주" userId="1e14fd4acc6aa3b1" providerId="LiveId" clId="{323750B7-86AB-40F4-8C08-0365268CEABE}" dt="2023-10-28T11:32:38.805" v="238" actId="20577"/>
          <ac:spMkLst>
            <pc:docMk/>
            <pc:sldMk cId="818688839" sldId="261"/>
            <ac:spMk id="7" creationId="{973297FF-8F05-3D71-591A-E88F38A6D49F}"/>
          </ac:spMkLst>
        </pc:spChg>
        <pc:spChg chg="add mod">
          <ac:chgData name="현수 주" userId="1e14fd4acc6aa3b1" providerId="LiveId" clId="{323750B7-86AB-40F4-8C08-0365268CEABE}" dt="2023-10-28T11:38:04.331" v="366" actId="207"/>
          <ac:spMkLst>
            <pc:docMk/>
            <pc:sldMk cId="818688839" sldId="261"/>
            <ac:spMk id="10" creationId="{22BB7ECB-ABAC-FCD9-07C6-9D0C2E17AECB}"/>
          </ac:spMkLst>
        </pc:spChg>
        <pc:picChg chg="mod modCrop">
          <ac:chgData name="현수 주" userId="1e14fd4acc6aa3b1" providerId="LiveId" clId="{323750B7-86AB-40F4-8C08-0365268CEABE}" dt="2023-10-28T11:37:34.419" v="361" actId="1076"/>
          <ac:picMkLst>
            <pc:docMk/>
            <pc:sldMk cId="818688839" sldId="261"/>
            <ac:picMk id="3" creationId="{75A7CCC9-FC2F-D54A-2D6A-8C4BE41EA0AA}"/>
          </ac:picMkLst>
        </pc:picChg>
        <pc:picChg chg="add del mod">
          <ac:chgData name="현수 주" userId="1e14fd4acc6aa3b1" providerId="LiveId" clId="{323750B7-86AB-40F4-8C08-0365268CEABE}" dt="2023-10-28T11:35:21.421" v="254" actId="478"/>
          <ac:picMkLst>
            <pc:docMk/>
            <pc:sldMk cId="818688839" sldId="261"/>
            <ac:picMk id="4" creationId="{A95654E6-613D-3E1E-CB36-91B56E5815BB}"/>
          </ac:picMkLst>
        </pc:picChg>
        <pc:picChg chg="add del">
          <ac:chgData name="현수 주" userId="1e14fd4acc6aa3b1" providerId="LiveId" clId="{323750B7-86AB-40F4-8C08-0365268CEABE}" dt="2023-10-28T11:35:19.666" v="253" actId="22"/>
          <ac:picMkLst>
            <pc:docMk/>
            <pc:sldMk cId="818688839" sldId="261"/>
            <ac:picMk id="6" creationId="{778C4B8D-A763-0783-C0EB-D471071F642B}"/>
          </ac:picMkLst>
        </pc:picChg>
        <pc:picChg chg="add mod">
          <ac:chgData name="현수 주" userId="1e14fd4acc6aa3b1" providerId="LiveId" clId="{323750B7-86AB-40F4-8C08-0365268CEABE}" dt="2023-10-28T11:37:52.407" v="364" actId="1076"/>
          <ac:picMkLst>
            <pc:docMk/>
            <pc:sldMk cId="818688839" sldId="261"/>
            <ac:picMk id="9" creationId="{5B52C9F1-DEB9-F78D-A3D1-F0DAECED55C8}"/>
          </ac:picMkLst>
        </pc:picChg>
      </pc:sldChg>
      <pc:sldChg chg="addSp modSp add mod">
        <pc:chgData name="현수 주" userId="1e14fd4acc6aa3b1" providerId="LiveId" clId="{323750B7-86AB-40F4-8C08-0365268CEABE}" dt="2023-10-28T11:45:30.651" v="436" actId="20577"/>
        <pc:sldMkLst>
          <pc:docMk/>
          <pc:sldMk cId="26743491" sldId="262"/>
        </pc:sldMkLst>
        <pc:spChg chg="mod">
          <ac:chgData name="현수 주" userId="1e14fd4acc6aa3b1" providerId="LiveId" clId="{323750B7-86AB-40F4-8C08-0365268CEABE}" dt="2023-10-28T11:45:30.651" v="436" actId="20577"/>
          <ac:spMkLst>
            <pc:docMk/>
            <pc:sldMk cId="26743491" sldId="262"/>
            <ac:spMk id="7" creationId="{973297FF-8F05-3D71-591A-E88F38A6D49F}"/>
          </ac:spMkLst>
        </pc:spChg>
        <pc:picChg chg="mod modCrop">
          <ac:chgData name="현수 주" userId="1e14fd4acc6aa3b1" providerId="LiveId" clId="{323750B7-86AB-40F4-8C08-0365268CEABE}" dt="2023-10-28T11:45:13.655" v="409" actId="1076"/>
          <ac:picMkLst>
            <pc:docMk/>
            <pc:sldMk cId="26743491" sldId="262"/>
            <ac:picMk id="3" creationId="{75A7CCC9-FC2F-D54A-2D6A-8C4BE41EA0AA}"/>
          </ac:picMkLst>
        </pc:picChg>
        <pc:picChg chg="add mod">
          <ac:chgData name="현수 주" userId="1e14fd4acc6aa3b1" providerId="LiveId" clId="{323750B7-86AB-40F4-8C08-0365268CEABE}" dt="2023-10-28T11:40:51.103" v="394" actId="1076"/>
          <ac:picMkLst>
            <pc:docMk/>
            <pc:sldMk cId="26743491" sldId="262"/>
            <ac:picMk id="4" creationId="{335FB9A0-F479-5744-BA6D-26F348A174D7}"/>
          </ac:picMkLst>
        </pc:picChg>
        <pc:picChg chg="add mod">
          <ac:chgData name="현수 주" userId="1e14fd4acc6aa3b1" providerId="LiveId" clId="{323750B7-86AB-40F4-8C08-0365268CEABE}" dt="2023-10-28T11:42:25.893" v="404" actId="1076"/>
          <ac:picMkLst>
            <pc:docMk/>
            <pc:sldMk cId="26743491" sldId="262"/>
            <ac:picMk id="6" creationId="{D2C218B1-2ED7-9986-F9C4-E7D701191710}"/>
          </ac:picMkLst>
        </pc:picChg>
      </pc:sldChg>
      <pc:sldChg chg="add del ord">
        <pc:chgData name="현수 주" userId="1e14fd4acc6aa3b1" providerId="LiveId" clId="{323750B7-86AB-40F4-8C08-0365268CEABE}" dt="2023-10-28T11:49:57.755" v="527" actId="47"/>
        <pc:sldMkLst>
          <pc:docMk/>
          <pc:sldMk cId="1800374347" sldId="263"/>
        </pc:sldMkLst>
      </pc:sldChg>
      <pc:sldChg chg="addSp delSp modSp add mod">
        <pc:chgData name="현수 주" userId="1e14fd4acc6aa3b1" providerId="LiveId" clId="{323750B7-86AB-40F4-8C08-0365268CEABE}" dt="2023-10-28T12:00:31.700" v="764" actId="1076"/>
        <pc:sldMkLst>
          <pc:docMk/>
          <pc:sldMk cId="1798191762" sldId="264"/>
        </pc:sldMkLst>
        <pc:spChg chg="mod">
          <ac:chgData name="현수 주" userId="1e14fd4acc6aa3b1" providerId="LiveId" clId="{323750B7-86AB-40F4-8C08-0365268CEABE}" dt="2023-10-28T11:46:03.890" v="468" actId="20577"/>
          <ac:spMkLst>
            <pc:docMk/>
            <pc:sldMk cId="1798191762" sldId="264"/>
            <ac:spMk id="7" creationId="{973297FF-8F05-3D71-591A-E88F38A6D49F}"/>
          </ac:spMkLst>
        </pc:spChg>
        <pc:spChg chg="mod">
          <ac:chgData name="현수 주" userId="1e14fd4acc6aa3b1" providerId="LiveId" clId="{323750B7-86AB-40F4-8C08-0365268CEABE}" dt="2023-10-28T11:58:23.157" v="712" actId="1076"/>
          <ac:spMkLst>
            <pc:docMk/>
            <pc:sldMk cId="1798191762" sldId="264"/>
            <ac:spMk id="10" creationId="{22BB7ECB-ABAC-FCD9-07C6-9D0C2E17AECB}"/>
          </ac:spMkLst>
        </pc:spChg>
        <pc:picChg chg="del mod">
          <ac:chgData name="현수 주" userId="1e14fd4acc6aa3b1" providerId="LiveId" clId="{323750B7-86AB-40F4-8C08-0365268CEABE}" dt="2023-10-28T11:46:05.993" v="470" actId="478"/>
          <ac:picMkLst>
            <pc:docMk/>
            <pc:sldMk cId="1798191762" sldId="264"/>
            <ac:picMk id="3" creationId="{75A7CCC9-FC2F-D54A-2D6A-8C4BE41EA0AA}"/>
          </ac:picMkLst>
        </pc:picChg>
        <pc:picChg chg="add del mod">
          <ac:chgData name="현수 주" userId="1e14fd4acc6aa3b1" providerId="LiveId" clId="{323750B7-86AB-40F4-8C08-0365268CEABE}" dt="2023-10-28T11:56:06.673" v="604" actId="478"/>
          <ac:picMkLst>
            <pc:docMk/>
            <pc:sldMk cId="1798191762" sldId="264"/>
            <ac:picMk id="4" creationId="{8CF9EA60-1EF5-99A3-C4AE-57CDFE827F67}"/>
          </ac:picMkLst>
        </pc:picChg>
        <pc:picChg chg="add del mod">
          <ac:chgData name="현수 주" userId="1e14fd4acc6aa3b1" providerId="LiveId" clId="{323750B7-86AB-40F4-8C08-0365268CEABE}" dt="2023-10-28T11:56:05.976" v="603" actId="478"/>
          <ac:picMkLst>
            <pc:docMk/>
            <pc:sldMk cId="1798191762" sldId="264"/>
            <ac:picMk id="5" creationId="{04C2CFF8-E077-DE8F-99D0-A04F92BA23F1}"/>
          </ac:picMkLst>
        </pc:picChg>
        <pc:picChg chg="add mod">
          <ac:chgData name="현수 주" userId="1e14fd4acc6aa3b1" providerId="LiveId" clId="{323750B7-86AB-40F4-8C08-0365268CEABE}" dt="2023-10-28T11:56:20.436" v="609" actId="1076"/>
          <ac:picMkLst>
            <pc:docMk/>
            <pc:sldMk cId="1798191762" sldId="264"/>
            <ac:picMk id="6" creationId="{43EE8686-A0DA-8368-5F5A-1F50C67E9E6C}"/>
          </ac:picMkLst>
        </pc:picChg>
        <pc:picChg chg="del">
          <ac:chgData name="현수 주" userId="1e14fd4acc6aa3b1" providerId="LiveId" clId="{323750B7-86AB-40F4-8C08-0365268CEABE}" dt="2023-10-28T11:46:07.724" v="471" actId="478"/>
          <ac:picMkLst>
            <pc:docMk/>
            <pc:sldMk cId="1798191762" sldId="264"/>
            <ac:picMk id="9" creationId="{5B52C9F1-DEB9-F78D-A3D1-F0DAECED55C8}"/>
          </ac:picMkLst>
        </pc:picChg>
        <pc:picChg chg="add mod">
          <ac:chgData name="현수 주" userId="1e14fd4acc6aa3b1" providerId="LiveId" clId="{323750B7-86AB-40F4-8C08-0365268CEABE}" dt="2023-10-28T11:57:06.876" v="613" actId="1076"/>
          <ac:picMkLst>
            <pc:docMk/>
            <pc:sldMk cId="1798191762" sldId="264"/>
            <ac:picMk id="11" creationId="{42304E28-5239-C1EE-CA43-2B00E10CC61C}"/>
          </ac:picMkLst>
        </pc:picChg>
        <pc:picChg chg="add mod">
          <ac:chgData name="현수 주" userId="1e14fd4acc6aa3b1" providerId="LiveId" clId="{323750B7-86AB-40F4-8C08-0365268CEABE}" dt="2023-10-28T12:00:31.700" v="764" actId="1076"/>
          <ac:picMkLst>
            <pc:docMk/>
            <pc:sldMk cId="1798191762" sldId="264"/>
            <ac:picMk id="12" creationId="{5E609799-0326-D5B3-CEB1-1ACCD79BD00D}"/>
          </ac:picMkLst>
        </pc:picChg>
      </pc:sldChg>
      <pc:sldChg chg="addSp delSp modSp add mod">
        <pc:chgData name="현수 주" userId="1e14fd4acc6aa3b1" providerId="LiveId" clId="{323750B7-86AB-40F4-8C08-0365268CEABE}" dt="2023-10-28T12:01:34.903" v="789" actId="20577"/>
        <pc:sldMkLst>
          <pc:docMk/>
          <pc:sldMk cId="848003823" sldId="265"/>
        </pc:sldMkLst>
        <pc:spChg chg="mod">
          <ac:chgData name="현수 주" userId="1e14fd4acc6aa3b1" providerId="LiveId" clId="{323750B7-86AB-40F4-8C08-0365268CEABE}" dt="2023-10-28T11:52:00.635" v="584" actId="20577"/>
          <ac:spMkLst>
            <pc:docMk/>
            <pc:sldMk cId="848003823" sldId="265"/>
            <ac:spMk id="7" creationId="{973297FF-8F05-3D71-591A-E88F38A6D49F}"/>
          </ac:spMkLst>
        </pc:spChg>
        <pc:spChg chg="mod">
          <ac:chgData name="현수 주" userId="1e14fd4acc6aa3b1" providerId="LiveId" clId="{323750B7-86AB-40F4-8C08-0365268CEABE}" dt="2023-10-28T12:01:34.903" v="789" actId="20577"/>
          <ac:spMkLst>
            <pc:docMk/>
            <pc:sldMk cId="848003823" sldId="265"/>
            <ac:spMk id="10" creationId="{22BB7ECB-ABAC-FCD9-07C6-9D0C2E17AECB}"/>
          </ac:spMkLst>
        </pc:spChg>
        <pc:picChg chg="add del">
          <ac:chgData name="현수 주" userId="1e14fd4acc6aa3b1" providerId="LiveId" clId="{323750B7-86AB-40F4-8C08-0365268CEABE}" dt="2023-10-28T11:56:13.256" v="606" actId="478"/>
          <ac:picMkLst>
            <pc:docMk/>
            <pc:sldMk cId="848003823" sldId="265"/>
            <ac:picMk id="3" creationId="{141B4B56-D929-EE15-76D0-8420D24D98F8}"/>
          </ac:picMkLst>
        </pc:picChg>
        <pc:picChg chg="del">
          <ac:chgData name="현수 주" userId="1e14fd4acc6aa3b1" providerId="LiveId" clId="{323750B7-86AB-40F4-8C08-0365268CEABE}" dt="2023-10-28T11:50:55.147" v="530" actId="478"/>
          <ac:picMkLst>
            <pc:docMk/>
            <pc:sldMk cId="848003823" sldId="265"/>
            <ac:picMk id="4" creationId="{8CF9EA60-1EF5-99A3-C4AE-57CDFE827F67}"/>
          </ac:picMkLst>
        </pc:picChg>
        <pc:picChg chg="del">
          <ac:chgData name="현수 주" userId="1e14fd4acc6aa3b1" providerId="LiveId" clId="{323750B7-86AB-40F4-8C08-0365268CEABE}" dt="2023-10-28T11:50:55.802" v="531" actId="478"/>
          <ac:picMkLst>
            <pc:docMk/>
            <pc:sldMk cId="848003823" sldId="265"/>
            <ac:picMk id="5" creationId="{04C2CFF8-E077-DE8F-99D0-A04F92BA23F1}"/>
          </ac:picMkLst>
        </pc:picChg>
      </pc:sldChg>
      <pc:sldChg chg="add">
        <pc:chgData name="현수 주" userId="1e14fd4acc6aa3b1" providerId="LiveId" clId="{323750B7-86AB-40F4-8C08-0365268CEABE}" dt="2023-10-28T11:56:02.481" v="602"/>
        <pc:sldMkLst>
          <pc:docMk/>
          <pc:sldMk cId="3482586098" sldId="266"/>
        </pc:sldMkLst>
      </pc:sldChg>
      <pc:sldChg chg="addSp delSp modSp add mod">
        <pc:chgData name="현수 주" userId="1e14fd4acc6aa3b1" providerId="LiveId" clId="{323750B7-86AB-40F4-8C08-0365268CEABE}" dt="2023-10-28T12:00:12.521" v="760" actId="1076"/>
        <pc:sldMkLst>
          <pc:docMk/>
          <pc:sldMk cId="2297206429" sldId="267"/>
        </pc:sldMkLst>
        <pc:spChg chg="mod">
          <ac:chgData name="현수 주" userId="1e14fd4acc6aa3b1" providerId="LiveId" clId="{323750B7-86AB-40F4-8C08-0365268CEABE}" dt="2023-10-28T12:00:08.227" v="758" actId="20577"/>
          <ac:spMkLst>
            <pc:docMk/>
            <pc:sldMk cId="2297206429" sldId="267"/>
            <ac:spMk id="7" creationId="{973297FF-8F05-3D71-591A-E88F38A6D49F}"/>
          </ac:spMkLst>
        </pc:spChg>
        <pc:picChg chg="del">
          <ac:chgData name="현수 주" userId="1e14fd4acc6aa3b1" providerId="LiveId" clId="{323750B7-86AB-40F4-8C08-0365268CEABE}" dt="2023-10-28T11:58:53.593" v="717" actId="478"/>
          <ac:picMkLst>
            <pc:docMk/>
            <pc:sldMk cId="2297206429" sldId="267"/>
            <ac:picMk id="3" creationId="{75A7CCC9-FC2F-D54A-2D6A-8C4BE41EA0AA}"/>
          </ac:picMkLst>
        </pc:picChg>
        <pc:picChg chg="add mod">
          <ac:chgData name="현수 주" userId="1e14fd4acc6aa3b1" providerId="LiveId" clId="{323750B7-86AB-40F4-8C08-0365268CEABE}" dt="2023-10-28T12:00:00.804" v="754" actId="1076"/>
          <ac:picMkLst>
            <pc:docMk/>
            <pc:sldMk cId="2297206429" sldId="267"/>
            <ac:picMk id="4" creationId="{AD821867-216B-B15D-6126-AC3A6607BAE4}"/>
          </ac:picMkLst>
        </pc:picChg>
        <pc:picChg chg="mod modCrop">
          <ac:chgData name="현수 주" userId="1e14fd4acc6aa3b1" providerId="LiveId" clId="{323750B7-86AB-40F4-8C08-0365268CEABE}" dt="2023-10-28T12:00:12.521" v="760" actId="1076"/>
          <ac:picMkLst>
            <pc:docMk/>
            <pc:sldMk cId="2297206429" sldId="267"/>
            <ac:picMk id="9" creationId="{DC02C3C0-CF41-892B-A46A-0B989E6C0FD3}"/>
          </ac:picMkLst>
        </pc:picChg>
      </pc:sldChg>
      <pc:sldChg chg="addSp delSp modSp add mod ord">
        <pc:chgData name="현수 주" userId="1e14fd4acc6aa3b1" providerId="LiveId" clId="{323750B7-86AB-40F4-8C08-0365268CEABE}" dt="2023-10-28T15:19:34.017" v="825" actId="1076"/>
        <pc:sldMkLst>
          <pc:docMk/>
          <pc:sldMk cId="1967994232" sldId="268"/>
        </pc:sldMkLst>
        <pc:spChg chg="mod">
          <ac:chgData name="현수 주" userId="1e14fd4acc6aa3b1" providerId="LiveId" clId="{323750B7-86AB-40F4-8C08-0365268CEABE}" dt="2023-10-28T15:19:02.950" v="817" actId="20577"/>
          <ac:spMkLst>
            <pc:docMk/>
            <pc:sldMk cId="1967994232" sldId="268"/>
            <ac:spMk id="7" creationId="{973297FF-8F05-3D71-591A-E88F38A6D49F}"/>
          </ac:spMkLst>
        </pc:spChg>
        <pc:picChg chg="del">
          <ac:chgData name="현수 주" userId="1e14fd4acc6aa3b1" providerId="LiveId" clId="{323750B7-86AB-40F4-8C08-0365268CEABE}" dt="2023-10-28T15:19:05.568" v="818" actId="478"/>
          <ac:picMkLst>
            <pc:docMk/>
            <pc:sldMk cId="1967994232" sldId="268"/>
            <ac:picMk id="3" creationId="{75A7CCC9-FC2F-D54A-2D6A-8C4BE41EA0AA}"/>
          </ac:picMkLst>
        </pc:picChg>
        <pc:picChg chg="del">
          <ac:chgData name="현수 주" userId="1e14fd4acc6aa3b1" providerId="LiveId" clId="{323750B7-86AB-40F4-8C08-0365268CEABE}" dt="2023-10-28T15:19:07.325" v="819" actId="478"/>
          <ac:picMkLst>
            <pc:docMk/>
            <pc:sldMk cId="1967994232" sldId="268"/>
            <ac:picMk id="4" creationId="{335FB9A0-F479-5744-BA6D-26F348A174D7}"/>
          </ac:picMkLst>
        </pc:picChg>
        <pc:picChg chg="add mod">
          <ac:chgData name="현수 주" userId="1e14fd4acc6aa3b1" providerId="LiveId" clId="{323750B7-86AB-40F4-8C08-0365268CEABE}" dt="2023-10-28T15:19:34.017" v="825" actId="1076"/>
          <ac:picMkLst>
            <pc:docMk/>
            <pc:sldMk cId="1967994232" sldId="268"/>
            <ac:picMk id="5" creationId="{5B8597E7-0DF5-0F2B-D3F4-18B14297545E}"/>
          </ac:picMkLst>
        </pc:picChg>
        <pc:picChg chg="del">
          <ac:chgData name="현수 주" userId="1e14fd4acc6aa3b1" providerId="LiveId" clId="{323750B7-86AB-40F4-8C08-0365268CEABE}" dt="2023-10-28T15:19:08.707" v="820" actId="478"/>
          <ac:picMkLst>
            <pc:docMk/>
            <pc:sldMk cId="1967994232" sldId="268"/>
            <ac:picMk id="6" creationId="{D2C218B1-2ED7-9986-F9C4-E7D701191710}"/>
          </ac:picMkLst>
        </pc:picChg>
      </pc:sldChg>
      <pc:sldChg chg="add del">
        <pc:chgData name="현수 주" userId="1e14fd4acc6aa3b1" providerId="LiveId" clId="{323750B7-86AB-40F4-8C08-0365268CEABE}" dt="2023-10-28T12:00:55.165" v="766" actId="2890"/>
        <pc:sldMkLst>
          <pc:docMk/>
          <pc:sldMk cId="3335712897" sldId="268"/>
        </pc:sldMkLst>
      </pc:sldChg>
      <pc:sldChg chg="delSp modSp add mod">
        <pc:chgData name="현수 주" userId="1e14fd4acc6aa3b1" providerId="LiveId" clId="{323750B7-86AB-40F4-8C08-0365268CEABE}" dt="2023-10-28T15:31:01.889" v="863" actId="20577"/>
        <pc:sldMkLst>
          <pc:docMk/>
          <pc:sldMk cId="2040935302" sldId="269"/>
        </pc:sldMkLst>
        <pc:spChg chg="mod">
          <ac:chgData name="현수 주" userId="1e14fd4acc6aa3b1" providerId="LiveId" clId="{323750B7-86AB-40F4-8C08-0365268CEABE}" dt="2023-10-28T15:31:01.889" v="863" actId="20577"/>
          <ac:spMkLst>
            <pc:docMk/>
            <pc:sldMk cId="2040935302" sldId="269"/>
            <ac:spMk id="7" creationId="{973297FF-8F05-3D71-591A-E88F38A6D49F}"/>
          </ac:spMkLst>
        </pc:spChg>
        <pc:picChg chg="del">
          <ac:chgData name="현수 주" userId="1e14fd4acc6aa3b1" providerId="LiveId" clId="{323750B7-86AB-40F4-8C08-0365268CEABE}" dt="2023-10-28T15:30:42.233" v="830" actId="478"/>
          <ac:picMkLst>
            <pc:docMk/>
            <pc:sldMk cId="2040935302" sldId="269"/>
            <ac:picMk id="3" creationId="{75A7CCC9-FC2F-D54A-2D6A-8C4BE41EA0AA}"/>
          </ac:picMkLst>
        </pc:picChg>
        <pc:picChg chg="mod">
          <ac:chgData name="현수 주" userId="1e14fd4acc6aa3b1" providerId="LiveId" clId="{323750B7-86AB-40F4-8C08-0365268CEABE}" dt="2023-10-28T15:30:50.698" v="833" actId="1076"/>
          <ac:picMkLst>
            <pc:docMk/>
            <pc:sldMk cId="2040935302" sldId="269"/>
            <ac:picMk id="4" creationId="{3877E6BA-D6C8-F260-2A2E-4582C3C7C390}"/>
          </ac:picMkLst>
        </pc:picChg>
      </pc:sldChg>
      <pc:sldChg chg="add del">
        <pc:chgData name="현수 주" userId="1e14fd4acc6aa3b1" providerId="LiveId" clId="{323750B7-86AB-40F4-8C08-0365268CEABE}" dt="2023-10-28T15:19:11.428" v="822"/>
        <pc:sldMkLst>
          <pc:docMk/>
          <pc:sldMk cId="3609296406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4401F-B6D8-D866-27CC-733391706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CA7801-AFBF-6BD8-F48B-B85635238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C99CD-F13C-4DDE-D57F-085D8A0D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665F-5515-4C4A-9A61-A3BA81B307FD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4BC61B-FDDC-F7BC-FCD8-7C5E47DE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C6A2B-8585-D1CB-7CE8-421B8D27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7B4A-6461-4220-B457-E68EC34D8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802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62F04-7E22-E2CA-87A2-C47D29201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8CC289-C8C0-B5DE-6483-C0928A6D8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CDCE4-1989-1C60-9068-65BDAD72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665F-5515-4C4A-9A61-A3BA81B307FD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98D9DB-FFE1-7983-E4D2-EC5E83B3F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2CD994-2F54-A92D-A2C6-4BE5DEC2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7B4A-6461-4220-B457-E68EC34D8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31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2C89DF-A78B-77A0-39FB-93C299563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3E0FC2-6848-E977-DB2F-095CBEC6A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DEB6F-4559-80C9-99F6-FCDE18357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665F-5515-4C4A-9A61-A3BA81B307FD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55D37-B189-633F-84FA-1EFE7549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F6139F-B72D-E505-B7FF-B5C956D8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7B4A-6461-4220-B457-E68EC34D8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C31F6F-B968-E68C-7975-FE388147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85669-1E2F-7090-1F14-1C4EC5EC6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451817-41D3-0194-6DD8-04405C89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665F-5515-4C4A-9A61-A3BA81B307FD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C2A8F2-6FFB-4BD0-189C-0D76F706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19731-6097-6CB5-777C-46836FC9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7B4A-6461-4220-B457-E68EC34D8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2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3FBD2-9828-47C4-EE1F-EB9D70360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FDFFBD-D99D-C629-A913-192E1CF3D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BF99E5-ED39-3353-B253-FA225CE11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665F-5515-4C4A-9A61-A3BA81B307FD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CFBAE-BA97-A77A-50BD-F71B46E4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68AF6-CDAA-0A95-140A-DCCB9266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7B4A-6461-4220-B457-E68EC34D8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6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C035FD-F555-3472-BC9A-79723E24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1347E-684A-35AF-F9A1-A4426CA39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621C53-D27A-F447-CFA3-3FBDABCF2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03447A-956F-EC85-9ACA-3413BBF7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665F-5515-4C4A-9A61-A3BA81B307FD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B965DD-7193-E097-1CC0-725DF0E2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1B264E-3403-7F14-1612-14C8D65A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7B4A-6461-4220-B457-E68EC34D8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6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3CDCA-AEA3-605F-93D0-6C329C1B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F2C09-F763-1FB7-03F5-E6F25D0C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D52E49-922E-8CD4-8737-0C27DFC6D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BBEF53-CFF2-2310-0EA2-6EC7CB05CD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BD8649-965C-F655-BFE7-2262D3CDA2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F44B05-E59D-A6E2-9957-F4A56851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665F-5515-4C4A-9A61-A3BA81B307FD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12BC81-B4CC-AA76-60F2-9EF99661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35F07-5CCE-D5CC-3E29-40AA8DE0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7B4A-6461-4220-B457-E68EC34D8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41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6AA2A-2EE5-25EE-0109-BDB9B8DF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23DE2E-6636-948F-5439-572ABADBB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665F-5515-4C4A-9A61-A3BA81B307FD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C409EA-88BE-0CD5-62F8-9816AF08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EC6CBB-4837-4779-C5DE-E6B607CC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7B4A-6461-4220-B457-E68EC34D8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707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69683E-865E-1CE8-5884-B68D82A52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665F-5515-4C4A-9A61-A3BA81B307FD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13287D-8638-5C49-BEA5-69FA0A78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EC9E90-96D6-5809-0BE0-4E6C376D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7B4A-6461-4220-B457-E68EC34D8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63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3A109-1600-C8D6-DB1C-09104386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DD57F7-BC1F-9E88-68B0-3DB4A25B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38BCF-164C-50F3-860C-E4ACCBDF0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FD316F-AFAF-69AD-C615-E81DBBAC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665F-5515-4C4A-9A61-A3BA81B307FD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0E971A-6A23-62E8-2231-DB3F08A2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F7DA7-0A15-0AFA-750A-4D2C7995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7B4A-6461-4220-B457-E68EC34D8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3C241-C7DB-B2B5-7019-BB3C71B57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7E715C-ED6F-2F1D-DFB7-E4855898E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5B833-1814-4FD2-8518-79F1C5447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A853CA-C41C-6C9D-9481-E9FB269AC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665F-5515-4C4A-9A61-A3BA81B307FD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CF4B03-991B-2B64-6A45-70E681164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C3D0DC-02EA-337E-175D-2D9A8DCA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87B4A-6461-4220-B457-E68EC34D8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B69683-680B-A687-072F-F12F28CB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114D3-4A6E-5A9A-24E1-2439548F6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775A1-9981-C6CD-C556-6F001B011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5665F-5515-4C4A-9A61-A3BA81B307FD}" type="datetimeFigureOut">
              <a:rPr lang="ko-KR" altLang="en-US" smtClean="0"/>
              <a:t>2023-10-29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F9BD4-5034-47C5-C354-E7F9BCF30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B8E9A-DBE4-6AD5-C28F-F6B2E3761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87B4A-6461-4220-B457-E68EC34D80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3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3d/environments/simplepoly-city-low-poly-assets-58899" TargetMode="External"/><Relationship Id="rId7" Type="http://schemas.openxmlformats.org/officeDocument/2006/relationships/hyperlink" Target="https://genny.lovo.ai/" TargetMode="External"/><Relationship Id="rId2" Type="http://schemas.openxmlformats.org/officeDocument/2006/relationships/hyperlink" Target="https://www.pngwi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KCiVG6mTor0&amp;t=117s" TargetMode="External"/><Relationship Id="rId5" Type="http://schemas.openxmlformats.org/officeDocument/2006/relationships/hyperlink" Target="https://www.youtube.com/watch?v=Aax1SEZESts" TargetMode="External"/><Relationship Id="rId4" Type="http://schemas.openxmlformats.org/officeDocument/2006/relationships/hyperlink" Target="https://assetstore.unity.com/packages/3d/environments/apartment-kit-12405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Mario Bros background | Super mario bros games, Mario bros, Super  mario bros">
            <a:extLst>
              <a:ext uri="{FF2B5EF4-FFF2-40B4-BE49-F238E27FC236}">
                <a16:creationId xmlns:a16="http://schemas.microsoft.com/office/drawing/2014/main" id="{81BD73E9-BA2E-848E-0211-0EEAB994C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6000"/>
            </a:schemeClr>
          </a:solidFill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EAF6B34-98F8-991E-AB60-6B8A7F6AA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6" y="1357460"/>
            <a:ext cx="9144000" cy="164345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LVDC Game Over 2" panose="00000400000000000000" pitchFamily="2" charset="0"/>
              </a:rPr>
              <a:t>AFTER </a:t>
            </a:r>
            <a:r>
              <a:rPr lang="en-US" altLang="ko-KR" dirty="0">
                <a:solidFill>
                  <a:srgbClr val="C00000"/>
                </a:solidFill>
                <a:latin typeface="LVDC Game Over 2" panose="00000400000000000000" pitchFamily="2" charset="0"/>
              </a:rPr>
              <a:t>G</a:t>
            </a:r>
            <a:r>
              <a:rPr lang="en-US" altLang="ko-KR" dirty="0">
                <a:solidFill>
                  <a:srgbClr val="00B050"/>
                </a:solidFill>
                <a:latin typeface="LVDC Game Over 2" panose="00000400000000000000" pitchFamily="2" charset="0"/>
              </a:rPr>
              <a:t>A</a:t>
            </a:r>
            <a:r>
              <a:rPr lang="en-US" altLang="ko-KR" dirty="0">
                <a:solidFill>
                  <a:schemeClr val="accent4"/>
                </a:solidFill>
                <a:latin typeface="LVDC Game Over 2" panose="00000400000000000000" pitchFamily="2" charset="0"/>
              </a:rPr>
              <a:t>M</a:t>
            </a:r>
            <a:r>
              <a:rPr lang="en-US" altLang="ko-KR" dirty="0">
                <a:solidFill>
                  <a:srgbClr val="002060"/>
                </a:solidFill>
                <a:latin typeface="LVDC Game Over 2" panose="00000400000000000000" pitchFamily="2" charset="0"/>
              </a:rPr>
              <a:t>E</a:t>
            </a:r>
            <a:r>
              <a:rPr lang="en-US" altLang="ko-KR" dirty="0">
                <a:latin typeface="LVDC Game Over 2" panose="00000400000000000000" pitchFamily="2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LVDC Game Over 2" panose="00000400000000000000" pitchFamily="2" charset="0"/>
              </a:rPr>
              <a:t>O</a:t>
            </a:r>
            <a:r>
              <a:rPr lang="en-US" altLang="ko-KR" dirty="0">
                <a:solidFill>
                  <a:srgbClr val="FFFF00"/>
                </a:solidFill>
                <a:latin typeface="LVDC Game Over 2" panose="00000400000000000000" pitchFamily="2" charset="0"/>
              </a:rPr>
              <a:t>V</a:t>
            </a:r>
            <a:r>
              <a:rPr lang="en-US" altLang="ko-KR" dirty="0">
                <a:solidFill>
                  <a:srgbClr val="7030A0"/>
                </a:solidFill>
                <a:latin typeface="LVDC Game Over 2" panose="00000400000000000000" pitchFamily="2" charset="0"/>
              </a:rPr>
              <a:t>E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LVDC Game Over 2" panose="00000400000000000000" pitchFamily="2" charset="0"/>
              </a:rPr>
              <a:t>R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LVDC Game Over 2" panose="000004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356DB-E35C-18B1-B2D6-326822FB2F72}"/>
              </a:ext>
            </a:extLst>
          </p:cNvPr>
          <p:cNvSpPr txBox="1"/>
          <p:nvPr/>
        </p:nvSpPr>
        <p:spPr>
          <a:xfrm>
            <a:off x="1599416" y="3601039"/>
            <a:ext cx="877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VDC Game Over 2" panose="00000400000000000000" pitchFamily="2" charset="0"/>
              </a:rPr>
              <a:t>&gt; PLAYER1 : 20211599 HYUNSOO JOO</a:t>
            </a:r>
            <a:endParaRPr lang="ko-KR" altLang="en-US" dirty="0">
              <a:latin typeface="LVDC Game Over 2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09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297FF-8F05-3D71-591A-E88F38A6D49F}"/>
              </a:ext>
            </a:extLst>
          </p:cNvPr>
          <p:cNvSpPr txBox="1"/>
          <p:nvPr/>
        </p:nvSpPr>
        <p:spPr>
          <a:xfrm>
            <a:off x="462280" y="363307"/>
            <a:ext cx="1126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VDC Game Over 2" panose="00000400000000000000" pitchFamily="2" charset="0"/>
              </a:rPr>
              <a:t>3. MARIO’S HOME: </a:t>
            </a:r>
          </a:p>
          <a:p>
            <a:endParaRPr lang="ko-KR" altLang="en-US" dirty="0">
              <a:latin typeface="LVDC Game Over 2" panose="000004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B7ECB-ABAC-FCD9-07C6-9D0C2E17AECB}"/>
              </a:ext>
            </a:extLst>
          </p:cNvPr>
          <p:cNvSpPr txBox="1"/>
          <p:nvPr/>
        </p:nvSpPr>
        <p:spPr>
          <a:xfrm>
            <a:off x="820132" y="5394960"/>
            <a:ext cx="11153429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As Mario goes to the side of the bed and tries to rest, there is a coin insert sound and Mario's despair that he has to go out again to play the game.</a:t>
            </a:r>
            <a:endParaRPr lang="ko-KR" altLang="en-US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F9EA60-1EF5-99A3-C4AE-57CDFE827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72" y="1716281"/>
            <a:ext cx="5770791" cy="322773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C2CFF8-E077-DE8F-99D0-A04F92BA2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39" y="1716281"/>
            <a:ext cx="5803522" cy="322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8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297FF-8F05-3D71-591A-E88F38A6D49F}"/>
              </a:ext>
            </a:extLst>
          </p:cNvPr>
          <p:cNvSpPr txBox="1"/>
          <p:nvPr/>
        </p:nvSpPr>
        <p:spPr>
          <a:xfrm>
            <a:off x="462280" y="363307"/>
            <a:ext cx="1126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VDC Game Over 2" panose="00000400000000000000" pitchFamily="2" charset="0"/>
              </a:rPr>
              <a:t>4. MARIO TOWN: </a:t>
            </a:r>
          </a:p>
          <a:p>
            <a:endParaRPr lang="ko-KR" altLang="en-US" dirty="0">
              <a:latin typeface="LVDC Game Over 2" panose="00000400000000000000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8597E7-0DF5-0F2B-D3F4-18B142975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009638"/>
            <a:ext cx="7697394" cy="497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94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297FF-8F05-3D71-591A-E88F38A6D49F}"/>
              </a:ext>
            </a:extLst>
          </p:cNvPr>
          <p:cNvSpPr txBox="1"/>
          <p:nvPr/>
        </p:nvSpPr>
        <p:spPr>
          <a:xfrm>
            <a:off x="462280" y="363307"/>
            <a:ext cx="1126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VDC Game Over 2" panose="00000400000000000000" pitchFamily="2" charset="0"/>
              </a:rPr>
              <a:t>3. reference: </a:t>
            </a:r>
          </a:p>
          <a:p>
            <a:endParaRPr lang="ko-KR" altLang="en-US" dirty="0">
              <a:latin typeface="LVDC Game Over 2" panose="000004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B7ECB-ABAC-FCD9-07C6-9D0C2E17AECB}"/>
              </a:ext>
            </a:extLst>
          </p:cNvPr>
          <p:cNvSpPr txBox="1"/>
          <p:nvPr/>
        </p:nvSpPr>
        <p:spPr>
          <a:xfrm>
            <a:off x="576291" y="1152898"/>
            <a:ext cx="11153429" cy="39703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Png</a:t>
            </a:r>
            <a:r>
              <a:rPr lang="en-US" altLang="ko-K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download</a:t>
            </a:r>
          </a:p>
          <a:p>
            <a:r>
              <a:rPr lang="en-US" altLang="ko-KR" dirty="0">
                <a:latin typeface="Cascadia Mono SemiBold" panose="020B0609020000020004" pitchFamily="49" charset="0"/>
                <a:cs typeface="Cascadia Mono SemiBold" panose="020B0609020000020004" pitchFamily="49" charset="0"/>
                <a:hlinkClick r:id="rId2"/>
              </a:rPr>
              <a:t>https://www.pngwing.com/</a:t>
            </a:r>
            <a:endParaRPr lang="en-US" altLang="ko-KR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ko-K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Unity assets</a:t>
            </a:r>
          </a:p>
          <a:p>
            <a:r>
              <a:rPr lang="en-US" altLang="ko-KR" dirty="0">
                <a:latin typeface="Cascadia Mono SemiBold" panose="020B0609020000020004" pitchFamily="49" charset="0"/>
                <a:cs typeface="Cascadia Mono SemiBold" panose="020B0609020000020004" pitchFamily="49" charset="0"/>
                <a:hlinkClick r:id="rId3"/>
              </a:rPr>
              <a:t>https://assetstore.unity.com/packages/3d/environments/simplepoly-city-low-poly-assets-58899</a:t>
            </a:r>
            <a:endParaRPr lang="en-US" altLang="ko-KR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ko-KR" dirty="0">
                <a:latin typeface="Cascadia Mono SemiBold" panose="020B0609020000020004" pitchFamily="49" charset="0"/>
                <a:cs typeface="Cascadia Mono SemiBold" panose="020B0609020000020004" pitchFamily="49" charset="0"/>
                <a:hlinkClick r:id="rId4"/>
              </a:rPr>
              <a:t>https://assetstore.unity.com/packages/3d/environments/apartment-kit-124055</a:t>
            </a:r>
            <a:endParaRPr lang="en-US" altLang="ko-KR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ko-K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Sound</a:t>
            </a:r>
          </a:p>
          <a:p>
            <a:r>
              <a:rPr lang="en-US" altLang="ko-KR" dirty="0">
                <a:latin typeface="Cascadia Mono SemiBold" panose="020B0609020000020004" pitchFamily="49" charset="0"/>
                <a:cs typeface="Cascadia Mono SemiBold" panose="020B0609020000020004" pitchFamily="49" charset="0"/>
                <a:hlinkClick r:id="rId5"/>
              </a:rPr>
              <a:t>https://www.youtube.com/watch?v=Aax1SEZESts</a:t>
            </a:r>
            <a:endParaRPr lang="en-US" altLang="ko-KR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ko-KR" dirty="0">
                <a:latin typeface="Cascadia Mono SemiBold" panose="020B0609020000020004" pitchFamily="49" charset="0"/>
                <a:cs typeface="Cascadia Mono SemiBold" panose="020B0609020000020004" pitchFamily="49" charset="0"/>
                <a:hlinkClick r:id="rId6"/>
              </a:rPr>
              <a:t>https://www.youtube.com/watch?v=KCiVG6mTor0&amp;t=117s</a:t>
            </a:r>
            <a:endParaRPr lang="en-US" altLang="ko-KR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US" altLang="ko-K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Mario’s voice</a:t>
            </a:r>
          </a:p>
          <a:p>
            <a:r>
              <a:rPr lang="en-US" altLang="ko-KR" dirty="0">
                <a:latin typeface="Cascadia Mono SemiBold" panose="020B0609020000020004" pitchFamily="49" charset="0"/>
                <a:cs typeface="Cascadia Mono SemiBold" panose="020B0609020000020004" pitchFamily="49" charset="0"/>
                <a:hlinkClick r:id="rId7"/>
              </a:rPr>
              <a:t>https://genny.lovo.ai/</a:t>
            </a:r>
            <a:endParaRPr lang="en-US" altLang="ko-KR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US" altLang="ko-KR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en-US" altLang="ko-KR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endParaRPr lang="ko-KR" altLang="en-US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003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297FF-8F05-3D71-591A-E88F38A6D49F}"/>
              </a:ext>
            </a:extLst>
          </p:cNvPr>
          <p:cNvSpPr txBox="1"/>
          <p:nvPr/>
        </p:nvSpPr>
        <p:spPr>
          <a:xfrm>
            <a:off x="462280" y="284480"/>
            <a:ext cx="1126744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LVDC Game Over 2" panose="00000400000000000000" pitchFamily="2" charset="0"/>
              </a:rPr>
              <a:t>CONCEPT: 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LVDC Game Over 2" panose="00000400000000000000" pitchFamily="2" charset="0"/>
              </a:rPr>
              <a:t>MARIO’S LIFE AFTER WORKS</a:t>
            </a:r>
          </a:p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LVDC Game Over 2" panose="00000400000000000000" pitchFamily="2" charset="0"/>
              </a:rPr>
              <a:t>( AFTER GAMEOVER)</a:t>
            </a: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ko-KR" altLang="en-US" dirty="0">
              <a:latin typeface="LVDC Game Over 2" panose="00000400000000000000" pitchFamily="2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2197677-38B1-06C2-1052-09A94642622C}"/>
              </a:ext>
            </a:extLst>
          </p:cNvPr>
          <p:cNvGrpSpPr/>
          <p:nvPr/>
        </p:nvGrpSpPr>
        <p:grpSpPr>
          <a:xfrm>
            <a:off x="375920" y="3194221"/>
            <a:ext cx="11353800" cy="2509520"/>
            <a:chOff x="375920" y="2722880"/>
            <a:chExt cx="11353800" cy="2509520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442D0E4-FF1C-90BF-76E3-301E486EC0B2}"/>
                </a:ext>
              </a:extLst>
            </p:cNvPr>
            <p:cNvSpPr/>
            <p:nvPr/>
          </p:nvSpPr>
          <p:spPr>
            <a:xfrm>
              <a:off x="375920" y="2722880"/>
              <a:ext cx="11353800" cy="2509520"/>
            </a:xfrm>
            <a:prstGeom prst="round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88831EC-8A6C-6219-DA07-5A4DA90D794F}"/>
                </a:ext>
              </a:extLst>
            </p:cNvPr>
            <p:cNvSpPr/>
            <p:nvPr/>
          </p:nvSpPr>
          <p:spPr>
            <a:xfrm rot="5400000">
              <a:off x="670560" y="3108960"/>
              <a:ext cx="325120" cy="320040"/>
            </a:xfrm>
            <a:prstGeom prst="triangle">
              <a:avLst/>
            </a:prstGeom>
            <a:solidFill>
              <a:schemeClr val="tx1"/>
            </a:solidFill>
            <a:ln w="57150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B60677-CC39-9BA1-8837-0E6946B47840}"/>
                </a:ext>
              </a:extLst>
            </p:cNvPr>
            <p:cNvSpPr txBox="1"/>
            <p:nvPr/>
          </p:nvSpPr>
          <p:spPr>
            <a:xfrm>
              <a:off x="1412240" y="3106420"/>
              <a:ext cx="953008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Cascadia Mono SemiBold" panose="020B0609020000020004" pitchFamily="49" charset="0"/>
                  <a:ea typeface="ADLaM Display" panose="020F0502020204030204" pitchFamily="2" charset="0"/>
                  <a:cs typeface="Cascadia Mono SemiBold" panose="020B0609020000020004" pitchFamily="49" charset="0"/>
                </a:rPr>
                <a:t>From the perspective of the game character, </a:t>
              </a:r>
            </a:p>
            <a:p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Cascadia Mono SemiBold" panose="020B0609020000020004" pitchFamily="49" charset="0"/>
                  <a:ea typeface="ADLaM Display" panose="020F0502020204030204" pitchFamily="2" charset="0"/>
                  <a:cs typeface="Cascadia Mono SemiBold" panose="020B0609020000020004" pitchFamily="49" charset="0"/>
                </a:rPr>
                <a:t>I thought "</a:t>
              </a:r>
              <a:r>
                <a:rPr lang="en-US" altLang="ko-KR" sz="2400" b="0" i="0" dirty="0">
                  <a:solidFill>
                    <a:srgbClr val="FF0000"/>
                  </a:solidFill>
                  <a:effectLst/>
                  <a:latin typeface="Cascadia Mono SemiBold" panose="020B0609020000020004" pitchFamily="49" charset="0"/>
                  <a:ea typeface="ADLaM Display" panose="020F0502020204030204" pitchFamily="2" charset="0"/>
                  <a:cs typeface="Cascadia Mono SemiBold" panose="020B0609020000020004" pitchFamily="49" charset="0"/>
                </a:rPr>
                <a:t>GAMEOVER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Cascadia Mono SemiBold" panose="020B0609020000020004" pitchFamily="49" charset="0"/>
                  <a:ea typeface="ADLaM Display" panose="020F0502020204030204" pitchFamily="2" charset="0"/>
                  <a:cs typeface="Cascadia Mono SemiBold" panose="020B0609020000020004" pitchFamily="49" charset="0"/>
                </a:rPr>
                <a:t>" was the way to get off work.</a:t>
              </a:r>
            </a:p>
            <a:p>
              <a:r>
                <a:rPr lang="en-US" altLang="ko-KR" sz="2400" dirty="0">
                  <a:solidFill>
                    <a:srgbClr val="000000"/>
                  </a:solidFill>
                  <a:latin typeface="Cascadia Mono SemiBold" panose="020B0609020000020004" pitchFamily="49" charset="0"/>
                  <a:ea typeface="ADLaM Display" panose="020F0502020204030204" pitchFamily="2" charset="0"/>
                  <a:cs typeface="Cascadia Mono SemiBold" panose="020B0609020000020004" pitchFamily="49" charset="0"/>
                </a:rPr>
                <a:t>Through this concept, I decided to express </a:t>
              </a:r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Cascadia Mono SemiBold" panose="020B0609020000020004" pitchFamily="49" charset="0"/>
                  <a:cs typeface="Cascadia Mono SemiBold" panose="020B0609020000020004" pitchFamily="49" charset="0"/>
                </a:rPr>
                <a:t>Super Mario's after work.</a:t>
              </a:r>
              <a:endParaRPr lang="en-US" altLang="ko-KR" sz="2400" dirty="0">
                <a:latin typeface="Cascadia Mono SemiBold" panose="020B0609020000020004" pitchFamily="49" charset="0"/>
                <a:ea typeface="ADLaM Display" panose="020F0502020204030204" pitchFamily="2" charset="0"/>
                <a:cs typeface="Cascadia Mono SemiBold" panose="020B0609020000020004" pitchFamily="49" charset="0"/>
              </a:endParaRPr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287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297FF-8F05-3D71-591A-E88F38A6D49F}"/>
              </a:ext>
            </a:extLst>
          </p:cNvPr>
          <p:cNvSpPr txBox="1"/>
          <p:nvPr/>
        </p:nvSpPr>
        <p:spPr>
          <a:xfrm>
            <a:off x="462280" y="284480"/>
            <a:ext cx="11267440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200" dirty="0">
                <a:latin typeface="LVDC Game Over 2" panose="00000400000000000000" pitchFamily="2" charset="0"/>
              </a:rPr>
              <a:t>THEME: </a:t>
            </a:r>
          </a:p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LVDC Game Over 2" panose="00000400000000000000" pitchFamily="2" charset="0"/>
              </a:rPr>
              <a:t>Comfort for the fatigue and impatience that arise from the repetitive daily routine.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LVDC Game Over 2" panose="00000400000000000000" pitchFamily="2" charset="0"/>
            </a:endParaRP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en-US" altLang="ko-KR" dirty="0">
              <a:latin typeface="LVDC Game Over 2" panose="00000400000000000000" pitchFamily="2" charset="0"/>
            </a:endParaRPr>
          </a:p>
          <a:p>
            <a:endParaRPr lang="ko-KR" altLang="en-US" dirty="0">
              <a:latin typeface="LVDC Game Over 2" panose="00000400000000000000" pitchFamily="2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DFF90A-B2F1-D89E-E28F-5E1D76168C59}"/>
              </a:ext>
            </a:extLst>
          </p:cNvPr>
          <p:cNvGrpSpPr/>
          <p:nvPr/>
        </p:nvGrpSpPr>
        <p:grpSpPr>
          <a:xfrm>
            <a:off x="419100" y="3041623"/>
            <a:ext cx="11353800" cy="3228976"/>
            <a:chOff x="375920" y="2936239"/>
            <a:chExt cx="11353800" cy="322897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A442D0E4-FF1C-90BF-76E3-301E486EC0B2}"/>
                </a:ext>
              </a:extLst>
            </p:cNvPr>
            <p:cNvSpPr/>
            <p:nvPr/>
          </p:nvSpPr>
          <p:spPr>
            <a:xfrm>
              <a:off x="375920" y="2936239"/>
              <a:ext cx="11353800" cy="3228975"/>
            </a:xfrm>
            <a:prstGeom prst="roundRect">
              <a:avLst/>
            </a:prstGeom>
            <a:solidFill>
              <a:schemeClr val="bg2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>
              <a:extLst>
                <a:ext uri="{FF2B5EF4-FFF2-40B4-BE49-F238E27FC236}">
                  <a16:creationId xmlns:a16="http://schemas.microsoft.com/office/drawing/2014/main" id="{F88831EC-8A6C-6219-DA07-5A4DA90D794F}"/>
                </a:ext>
              </a:extLst>
            </p:cNvPr>
            <p:cNvSpPr/>
            <p:nvPr/>
          </p:nvSpPr>
          <p:spPr>
            <a:xfrm rot="5400000">
              <a:off x="749300" y="3268980"/>
              <a:ext cx="325120" cy="320040"/>
            </a:xfrm>
            <a:prstGeom prst="triangle">
              <a:avLst/>
            </a:prstGeom>
            <a:solidFill>
              <a:schemeClr val="tx1"/>
            </a:solidFill>
            <a:ln w="57150"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B60677-CC39-9BA1-8837-0E6946B47840}"/>
                </a:ext>
              </a:extLst>
            </p:cNvPr>
            <p:cNvSpPr txBox="1"/>
            <p:nvPr/>
          </p:nvSpPr>
          <p:spPr>
            <a:xfrm>
              <a:off x="1361440" y="3210560"/>
              <a:ext cx="9530080" cy="2954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0" i="0" dirty="0">
                  <a:solidFill>
                    <a:srgbClr val="000000"/>
                  </a:solidFill>
                  <a:effectLst/>
                  <a:latin typeface="Cascadia Mono SemiBold" panose="020B0609020000020004" pitchFamily="49" charset="0"/>
                  <a:cs typeface="Cascadia Mono SemiBold" panose="020B0609020000020004" pitchFamily="49" charset="0"/>
                </a:rPr>
                <a:t>Even Super Mario, who seems to play every day, showed that he feels tired in his daily life.</a:t>
              </a:r>
              <a:br>
                <a:rPr lang="en-US" altLang="ko-KR" sz="2400" dirty="0">
                  <a:latin typeface="Cascadia Mono SemiBold" panose="020B0609020000020004" pitchFamily="49" charset="0"/>
                  <a:cs typeface="Cascadia Mono SemiBold" panose="020B0609020000020004" pitchFamily="49" charset="0"/>
                </a:rPr>
              </a:br>
              <a:r>
                <a:rPr lang="en-US" altLang="ko-KR" sz="2400" b="0" i="0" dirty="0">
                  <a:effectLst/>
                  <a:latin typeface="Cascadia Mono SemiBold" panose="020B0609020000020004" pitchFamily="49" charset="0"/>
                  <a:cs typeface="Cascadia Mono SemiBold" panose="020B0609020000020004" pitchFamily="49" charset="0"/>
                </a:rPr>
                <a:t>I just wanted to say, we're all in this hustle together, and I'm here to give you a little comfort.</a:t>
              </a:r>
            </a:p>
            <a:p>
              <a:endParaRPr lang="en-US" altLang="ko-KR" sz="2400" b="0" i="0" dirty="0"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  <a:p>
              <a:r>
                <a:rPr lang="en-US" altLang="ko-KR" sz="2400" dirty="0">
                  <a:solidFill>
                    <a:srgbClr val="002060"/>
                  </a:solidFill>
                  <a:latin typeface="Cascadia Mono SemiBold" panose="020B0609020000020004" pitchFamily="49" charset="0"/>
                  <a:cs typeface="Cascadia Mono SemiBold" panose="020B0609020000020004" pitchFamily="49" charset="0"/>
                </a:rPr>
                <a:t>“</a:t>
              </a:r>
              <a:r>
                <a:rPr lang="en-US" altLang="ko-KR" sz="2400" b="0" i="0" dirty="0">
                  <a:solidFill>
                    <a:srgbClr val="002060"/>
                  </a:solidFill>
                  <a:effectLst/>
                  <a:latin typeface="Cascadia Mono SemiBold" panose="020B0609020000020004" pitchFamily="49" charset="0"/>
                  <a:cs typeface="Cascadia Mono SemiBold" panose="020B0609020000020004" pitchFamily="49" charset="0"/>
                </a:rPr>
                <a:t>Let’s all get through it together, even though we are busy”</a:t>
              </a:r>
              <a:endParaRPr lang="en-US" altLang="ko-KR" sz="2400" dirty="0">
                <a:solidFill>
                  <a:srgbClr val="002060"/>
                </a:solidFill>
                <a:latin typeface="Cascadia Mono SemiBold" panose="020B0609020000020004" pitchFamily="49" charset="0"/>
                <a:ea typeface="ADLaM Display" panose="020F0502020204030204" pitchFamily="2" charset="0"/>
                <a:cs typeface="Cascadia Mono SemiBold" panose="020B0609020000020004" pitchFamily="49" charset="0"/>
              </a:endParaRPr>
            </a:p>
            <a:p>
              <a:endParaRPr lang="ko-KR" altLang="en-US" dirty="0">
                <a:latin typeface="Cascadia Mono SemiBold" panose="020B0609020000020004" pitchFamily="49" charset="0"/>
                <a:cs typeface="Cascadia Mono SemiBold" panose="020B06090200000200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816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297FF-8F05-3D71-591A-E88F38A6D49F}"/>
              </a:ext>
            </a:extLst>
          </p:cNvPr>
          <p:cNvSpPr txBox="1"/>
          <p:nvPr/>
        </p:nvSpPr>
        <p:spPr>
          <a:xfrm>
            <a:off x="462280" y="363307"/>
            <a:ext cx="1126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VDC Game Over 2" panose="00000400000000000000" pitchFamily="2" charset="0"/>
              </a:rPr>
              <a:t>STORY BOARD: </a:t>
            </a:r>
          </a:p>
          <a:p>
            <a:endParaRPr lang="ko-KR" altLang="en-US" dirty="0">
              <a:latin typeface="LVDC Game Over 2" panose="00000400000000000000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A7CCC9-FC2F-D54A-2D6A-8C4BE41E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75" y="778411"/>
            <a:ext cx="8579916" cy="596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23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297FF-8F05-3D71-591A-E88F38A6D49F}"/>
              </a:ext>
            </a:extLst>
          </p:cNvPr>
          <p:cNvSpPr txBox="1"/>
          <p:nvPr/>
        </p:nvSpPr>
        <p:spPr>
          <a:xfrm>
            <a:off x="462280" y="363307"/>
            <a:ext cx="1126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LVDC Game Over 2" panose="00000400000000000000" pitchFamily="2" charset="0"/>
              </a:rPr>
              <a:t>FLOW CHART: </a:t>
            </a:r>
            <a:endParaRPr lang="en-US" altLang="ko-KR" dirty="0">
              <a:latin typeface="LVDC Game Over 2" panose="00000400000000000000" pitchFamily="2" charset="0"/>
            </a:endParaRPr>
          </a:p>
          <a:p>
            <a:endParaRPr lang="ko-KR" altLang="en-US" dirty="0">
              <a:latin typeface="LVDC Game Over 2" panose="00000400000000000000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77E6BA-D6C8-F260-2A2E-4582C3C7C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41" y="1151882"/>
            <a:ext cx="7701349" cy="534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3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297FF-8F05-3D71-591A-E88F38A6D49F}"/>
              </a:ext>
            </a:extLst>
          </p:cNvPr>
          <p:cNvSpPr txBox="1"/>
          <p:nvPr/>
        </p:nvSpPr>
        <p:spPr>
          <a:xfrm>
            <a:off x="462280" y="363307"/>
            <a:ext cx="1126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VDC Game Over 2" panose="00000400000000000000" pitchFamily="2" charset="0"/>
              </a:rPr>
              <a:t>SKETCH 			 1</a:t>
            </a:r>
            <a:r>
              <a:rPr lang="en-US" altLang="ko-KR" baseline="30000" dirty="0">
                <a:latin typeface="LVDC Game Over 2" panose="00000400000000000000" pitchFamily="2" charset="0"/>
              </a:rPr>
              <a:t>ST</a:t>
            </a:r>
            <a:r>
              <a:rPr lang="en-US" altLang="ko-KR" dirty="0">
                <a:latin typeface="LVDC Game Over 2" panose="00000400000000000000" pitchFamily="2" charset="0"/>
              </a:rPr>
              <a:t> TRY: </a:t>
            </a:r>
          </a:p>
          <a:p>
            <a:endParaRPr lang="ko-KR" altLang="en-US" dirty="0">
              <a:latin typeface="LVDC Game Over 2" panose="00000400000000000000" pitchFamily="2" charset="0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02C3C0-CF41-892B-A46A-0B989E6C0F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0" t="-682" r="7507" b="682"/>
          <a:stretch/>
        </p:blipFill>
        <p:spPr>
          <a:xfrm>
            <a:off x="0" y="1009638"/>
            <a:ext cx="4851065" cy="4470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821867-216B-B15D-6126-AC3A6607B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65" y="1106776"/>
            <a:ext cx="6983646" cy="485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20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297FF-8F05-3D71-591A-E88F38A6D49F}"/>
              </a:ext>
            </a:extLst>
          </p:cNvPr>
          <p:cNvSpPr txBox="1"/>
          <p:nvPr/>
        </p:nvSpPr>
        <p:spPr>
          <a:xfrm>
            <a:off x="462280" y="363307"/>
            <a:ext cx="1126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VDC Game Over 2" panose="00000400000000000000" pitchFamily="2" charset="0"/>
              </a:rPr>
              <a:t>1. GAMEOVER SCENE: </a:t>
            </a:r>
          </a:p>
          <a:p>
            <a:endParaRPr lang="ko-KR" altLang="en-US" dirty="0">
              <a:latin typeface="LVDC Game Over 2" panose="00000400000000000000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A7CCC9-FC2F-D54A-2D6A-8C4BE41EA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33" r="75427" b="24300"/>
          <a:stretch/>
        </p:blipFill>
        <p:spPr>
          <a:xfrm>
            <a:off x="1159863" y="1727199"/>
            <a:ext cx="2108345" cy="34036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B52C9F1-DEB9-F78D-A3D1-F0DAECED5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340" y="1082992"/>
            <a:ext cx="7224078" cy="40478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BB7ECB-ABAC-FCD9-07C6-9D0C2E17AECB}"/>
              </a:ext>
            </a:extLst>
          </p:cNvPr>
          <p:cNvSpPr txBox="1"/>
          <p:nvPr/>
        </p:nvSpPr>
        <p:spPr>
          <a:xfrm>
            <a:off x="820132" y="5394960"/>
            <a:ext cx="11153429" cy="92333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MENU PANEL</a:t>
            </a:r>
          </a:p>
          <a:p>
            <a:r>
              <a:rPr lang="en-US" altLang="ko-K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can see the camera's view behind the translucent screen</a:t>
            </a:r>
          </a:p>
          <a:p>
            <a:r>
              <a:rPr lang="en-US" altLang="ko-KR" dirty="0">
                <a:solidFill>
                  <a:srgbClr val="000000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- when user click the ‘GAMEOVER’ button, it goes to 1</a:t>
            </a:r>
            <a:r>
              <a:rPr lang="en-US" altLang="ko-KR" baseline="30000" dirty="0">
                <a:solidFill>
                  <a:srgbClr val="000000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st</a:t>
            </a:r>
            <a:r>
              <a:rPr lang="en-US" altLang="ko-KR" dirty="0">
                <a:solidFill>
                  <a:srgbClr val="000000"/>
                </a:solidFill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person camera view</a:t>
            </a:r>
            <a:endParaRPr lang="ko-KR" altLang="en-US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688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297FF-8F05-3D71-591A-E88F38A6D49F}"/>
              </a:ext>
            </a:extLst>
          </p:cNvPr>
          <p:cNvSpPr txBox="1"/>
          <p:nvPr/>
        </p:nvSpPr>
        <p:spPr>
          <a:xfrm>
            <a:off x="462280" y="363307"/>
            <a:ext cx="1126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VDC Game Over 2" panose="00000400000000000000" pitchFamily="2" charset="0"/>
              </a:rPr>
              <a:t>2. ROAD SCENE: </a:t>
            </a:r>
          </a:p>
          <a:p>
            <a:endParaRPr lang="ko-KR" altLang="en-US" dirty="0">
              <a:latin typeface="LVDC Game Over 2" panose="00000400000000000000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A7CCC9-FC2F-D54A-2D6A-8C4BE41EA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39" t="17054" r="-1015" b="31578"/>
          <a:stretch/>
        </p:blipFill>
        <p:spPr>
          <a:xfrm>
            <a:off x="773366" y="1669140"/>
            <a:ext cx="4486792" cy="215410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35FB9A0-F479-5744-BA6D-26F348A1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343" y="217515"/>
            <a:ext cx="5453698" cy="30778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C218B1-2ED7-9986-F9C4-E7D701191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343" y="3279059"/>
            <a:ext cx="5453698" cy="308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3297FF-8F05-3D71-591A-E88F38A6D49F}"/>
              </a:ext>
            </a:extLst>
          </p:cNvPr>
          <p:cNvSpPr txBox="1"/>
          <p:nvPr/>
        </p:nvSpPr>
        <p:spPr>
          <a:xfrm>
            <a:off x="462280" y="363307"/>
            <a:ext cx="1126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LVDC Game Over 2" panose="00000400000000000000" pitchFamily="2" charset="0"/>
              </a:rPr>
              <a:t>3. MARIO’S HOME: </a:t>
            </a:r>
          </a:p>
          <a:p>
            <a:endParaRPr lang="ko-KR" altLang="en-US" dirty="0">
              <a:latin typeface="LVDC Game Over 2" panose="000004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B7ECB-ABAC-FCD9-07C6-9D0C2E17AECB}"/>
              </a:ext>
            </a:extLst>
          </p:cNvPr>
          <p:cNvSpPr txBox="1"/>
          <p:nvPr/>
        </p:nvSpPr>
        <p:spPr>
          <a:xfrm>
            <a:off x="769332" y="6197600"/>
            <a:ext cx="1115342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-By using my sketch, I build </a:t>
            </a:r>
            <a:r>
              <a:rPr lang="en-US" altLang="ko-KR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mario’s</a:t>
            </a:r>
            <a:r>
              <a:rPr lang="en-US" altLang="ko-K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 home with </a:t>
            </a:r>
            <a:r>
              <a:rPr lang="en-US" altLang="ko-KR" dirty="0" err="1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probuilder</a:t>
            </a:r>
            <a:r>
              <a:rPr lang="en-US" altLang="ko-KR" dirty="0">
                <a:latin typeface="Cascadia Mono SemiBold" panose="020B0609020000020004" pitchFamily="49" charset="0"/>
                <a:cs typeface="Cascadia Mono SemiBold" panose="020B0609020000020004" pitchFamily="49" charset="0"/>
              </a:rPr>
              <a:t>.</a:t>
            </a:r>
            <a:endParaRPr lang="ko-KR" altLang="en-US" dirty="0">
              <a:latin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EE8686-A0DA-8368-5F5A-1F50C67E9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1122045"/>
            <a:ext cx="5181839" cy="37547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304E28-5239-C1EE-CA43-2B00E10CC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3307"/>
            <a:ext cx="5626418" cy="39881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609799-0326-D5B3-CEB1-1ACCD79BD0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060" t="-682" r="7507" b="682"/>
          <a:stretch/>
        </p:blipFill>
        <p:spPr>
          <a:xfrm>
            <a:off x="9023165" y="4260838"/>
            <a:ext cx="2818316" cy="259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332</Words>
  <Application>Microsoft Office PowerPoint</Application>
  <PresentationFormat>와이드스크린</PresentationFormat>
  <Paragraphs>53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Cascadia Mono SemiBold</vt:lpstr>
      <vt:lpstr>LVDC Game Over 2</vt:lpstr>
      <vt:lpstr>Office 테마</vt:lpstr>
      <vt:lpstr>AFTER GAME OVER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GAME OVER</dc:title>
  <dc:creator>현수 주</dc:creator>
  <cp:lastModifiedBy>현수 주</cp:lastModifiedBy>
  <cp:revision>1</cp:revision>
  <dcterms:created xsi:type="dcterms:W3CDTF">2023-10-28T05:40:07Z</dcterms:created>
  <dcterms:modified xsi:type="dcterms:W3CDTF">2023-10-28T15:31:04Z</dcterms:modified>
</cp:coreProperties>
</file>