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8" r:id="rId3"/>
    <p:sldId id="265" r:id="rId4"/>
    <p:sldId id="259" r:id="rId5"/>
    <p:sldId id="267" r:id="rId6"/>
    <p:sldId id="261" r:id="rId7"/>
    <p:sldId id="268" r:id="rId8"/>
    <p:sldId id="260" r:id="rId9"/>
    <p:sldId id="262" r:id="rId10"/>
    <p:sldId id="270" r:id="rId11"/>
    <p:sldId id="272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EF61B-4DFB-4F72-B806-2D6F04AAF7C9}" v="526" dt="2023-11-19T15:15:38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수 주" userId="1e14fd4acc6aa3b1" providerId="LiveId" clId="{687EF61B-4DFB-4F72-B806-2D6F04AAF7C9}"/>
    <pc:docChg chg="undo custSel addSld delSld modSld sldOrd modMainMaster">
      <pc:chgData name="현수 주" userId="1e14fd4acc6aa3b1" providerId="LiveId" clId="{687EF61B-4DFB-4F72-B806-2D6F04AAF7C9}" dt="2023-11-19T15:16:48.151" v="7397" actId="1035"/>
      <pc:docMkLst>
        <pc:docMk/>
      </pc:docMkLst>
      <pc:sldChg chg="del">
        <pc:chgData name="현수 주" userId="1e14fd4acc6aa3b1" providerId="LiveId" clId="{687EF61B-4DFB-4F72-B806-2D6F04AAF7C9}" dt="2023-11-19T06:55:24.669" v="2439" actId="47"/>
        <pc:sldMkLst>
          <pc:docMk/>
          <pc:sldMk cId="4030092653" sldId="257"/>
        </pc:sldMkLst>
      </pc:sldChg>
      <pc:sldChg chg="addSp modSp mod">
        <pc:chgData name="현수 주" userId="1e14fd4acc6aa3b1" providerId="LiveId" clId="{687EF61B-4DFB-4F72-B806-2D6F04AAF7C9}" dt="2023-11-19T15:08:38.446" v="6265" actId="207"/>
        <pc:sldMkLst>
          <pc:docMk/>
          <pc:sldMk cId="1993074361" sldId="258"/>
        </pc:sldMkLst>
        <pc:spChg chg="mod">
          <ac:chgData name="현수 주" userId="1e14fd4acc6aa3b1" providerId="LiveId" clId="{687EF61B-4DFB-4F72-B806-2D6F04AAF7C9}" dt="2023-11-19T14:10:23.783" v="3449" actId="2711"/>
          <ac:spMkLst>
            <pc:docMk/>
            <pc:sldMk cId="1993074361" sldId="258"/>
            <ac:spMk id="2" creationId="{4D3B82EC-B027-90FD-AAEF-6AF8DD09A30E}"/>
          </ac:spMkLst>
        </pc:spChg>
        <pc:spChg chg="mod">
          <ac:chgData name="현수 주" userId="1e14fd4acc6aa3b1" providerId="LiveId" clId="{687EF61B-4DFB-4F72-B806-2D6F04AAF7C9}" dt="2023-11-19T15:08:38.446" v="6265" actId="207"/>
          <ac:spMkLst>
            <pc:docMk/>
            <pc:sldMk cId="1993074361" sldId="258"/>
            <ac:spMk id="3" creationId="{E7344369-5502-DC0A-F8B6-E27B26CC8289}"/>
          </ac:spMkLst>
        </pc:spChg>
        <pc:spChg chg="add mod">
          <ac:chgData name="현수 주" userId="1e14fd4acc6aa3b1" providerId="LiveId" clId="{687EF61B-4DFB-4F72-B806-2D6F04AAF7C9}" dt="2023-11-19T15:02:32.713" v="6014" actId="14100"/>
          <ac:spMkLst>
            <pc:docMk/>
            <pc:sldMk cId="1993074361" sldId="258"/>
            <ac:spMk id="4" creationId="{D27287C8-DDD2-42E4-E1DF-12A1652B7B5A}"/>
          </ac:spMkLst>
        </pc:spChg>
      </pc:sldChg>
      <pc:sldChg chg="addSp delSp modSp mod ord">
        <pc:chgData name="현수 주" userId="1e14fd4acc6aa3b1" providerId="LiveId" clId="{687EF61B-4DFB-4F72-B806-2D6F04AAF7C9}" dt="2023-11-19T15:01:58.538" v="5972"/>
        <pc:sldMkLst>
          <pc:docMk/>
          <pc:sldMk cId="2170308493" sldId="259"/>
        </pc:sldMkLst>
        <pc:spChg chg="mod">
          <ac:chgData name="현수 주" userId="1e14fd4acc6aa3b1" providerId="LiveId" clId="{687EF61B-4DFB-4F72-B806-2D6F04AAF7C9}" dt="2023-11-19T14:10:47.733" v="3452" actId="2711"/>
          <ac:spMkLst>
            <pc:docMk/>
            <pc:sldMk cId="2170308493" sldId="259"/>
            <ac:spMk id="2" creationId="{64E02A1F-0606-586A-30CC-9EC85E22DBCD}"/>
          </ac:spMkLst>
        </pc:spChg>
        <pc:spChg chg="mod">
          <ac:chgData name="현수 주" userId="1e14fd4acc6aa3b1" providerId="LiveId" clId="{687EF61B-4DFB-4F72-B806-2D6F04AAF7C9}" dt="2023-11-19T14:28:40.436" v="3845" actId="2711"/>
          <ac:spMkLst>
            <pc:docMk/>
            <pc:sldMk cId="2170308493" sldId="259"/>
            <ac:spMk id="3" creationId="{7C0A2E9C-1CAB-003D-762D-DCF645F29BE6}"/>
          </ac:spMkLst>
        </pc:spChg>
        <pc:spChg chg="add mod">
          <ac:chgData name="현수 주" userId="1e14fd4acc6aa3b1" providerId="LiveId" clId="{687EF61B-4DFB-4F72-B806-2D6F04AAF7C9}" dt="2023-11-19T15:01:58.538" v="5972"/>
          <ac:spMkLst>
            <pc:docMk/>
            <pc:sldMk cId="2170308493" sldId="259"/>
            <ac:spMk id="4" creationId="{D882BB6F-AD06-EE1E-BF8E-90A6DAFD2094}"/>
          </ac:spMkLst>
        </pc:spChg>
        <pc:picChg chg="add del">
          <ac:chgData name="현수 주" userId="1e14fd4acc6aa3b1" providerId="LiveId" clId="{687EF61B-4DFB-4F72-B806-2D6F04AAF7C9}" dt="2023-11-19T14:23:42.660" v="3764"/>
          <ac:picMkLst>
            <pc:docMk/>
            <pc:sldMk cId="2170308493" sldId="259"/>
            <ac:picMk id="1026" creationId="{AA12E941-55B3-7949-DDCD-A36F1029F886}"/>
          </ac:picMkLst>
        </pc:picChg>
        <pc:picChg chg="add mod">
          <ac:chgData name="현수 주" userId="1e14fd4acc6aa3b1" providerId="LiveId" clId="{687EF61B-4DFB-4F72-B806-2D6F04AAF7C9}" dt="2023-11-19T14:27:45.340" v="3772" actId="1076"/>
          <ac:picMkLst>
            <pc:docMk/>
            <pc:sldMk cId="2170308493" sldId="259"/>
            <ac:picMk id="1028" creationId="{C9069515-B827-F139-717E-337F79C86C9A}"/>
          </ac:picMkLst>
        </pc:picChg>
        <pc:picChg chg="add mod">
          <ac:chgData name="현수 주" userId="1e14fd4acc6aa3b1" providerId="LiveId" clId="{687EF61B-4DFB-4F72-B806-2D6F04AAF7C9}" dt="2023-11-19T14:27:52.325" v="3785" actId="1037"/>
          <ac:picMkLst>
            <pc:docMk/>
            <pc:sldMk cId="2170308493" sldId="259"/>
            <ac:picMk id="1030" creationId="{D7606C06-C17A-4018-F2F8-ED06A7AAC319}"/>
          </ac:picMkLst>
        </pc:picChg>
      </pc:sldChg>
      <pc:sldChg chg="addSp delSp modSp mod">
        <pc:chgData name="현수 주" userId="1e14fd4acc6aa3b1" providerId="LiveId" clId="{687EF61B-4DFB-4F72-B806-2D6F04AAF7C9}" dt="2023-11-19T15:03:01.015" v="6026" actId="478"/>
        <pc:sldMkLst>
          <pc:docMk/>
          <pc:sldMk cId="2102735678" sldId="260"/>
        </pc:sldMkLst>
        <pc:spChg chg="mod">
          <ac:chgData name="현수 주" userId="1e14fd4acc6aa3b1" providerId="LiveId" clId="{687EF61B-4DFB-4F72-B806-2D6F04AAF7C9}" dt="2023-11-19T14:12:29.115" v="3546" actId="2711"/>
          <ac:spMkLst>
            <pc:docMk/>
            <pc:sldMk cId="2102735678" sldId="260"/>
            <ac:spMk id="2" creationId="{F3B89AF5-8467-9320-9792-F74F429838C2}"/>
          </ac:spMkLst>
        </pc:spChg>
        <pc:spChg chg="mod">
          <ac:chgData name="현수 주" userId="1e14fd4acc6aa3b1" providerId="LiveId" clId="{687EF61B-4DFB-4F72-B806-2D6F04AAF7C9}" dt="2023-11-19T14:12:56.206" v="3581" actId="1036"/>
          <ac:spMkLst>
            <pc:docMk/>
            <pc:sldMk cId="2102735678" sldId="260"/>
            <ac:spMk id="3" creationId="{A04B44B4-7FCB-00E6-7805-EEB090FE3EB6}"/>
          </ac:spMkLst>
        </pc:spChg>
        <pc:spChg chg="add del mod">
          <ac:chgData name="현수 주" userId="1e14fd4acc6aa3b1" providerId="LiveId" clId="{687EF61B-4DFB-4F72-B806-2D6F04AAF7C9}" dt="2023-11-19T15:03:01.015" v="6026" actId="478"/>
          <ac:spMkLst>
            <pc:docMk/>
            <pc:sldMk cId="2102735678" sldId="260"/>
            <ac:spMk id="6" creationId="{522239B6-B568-159A-14D4-681D34DEC89E}"/>
          </ac:spMkLst>
        </pc:spChg>
        <pc:picChg chg="add mod">
          <ac:chgData name="현수 주" userId="1e14fd4acc6aa3b1" providerId="LiveId" clId="{687EF61B-4DFB-4F72-B806-2D6F04AAF7C9}" dt="2023-11-19T14:43:37.012" v="4979" actId="1076"/>
          <ac:picMkLst>
            <pc:docMk/>
            <pc:sldMk cId="2102735678" sldId="260"/>
            <ac:picMk id="4" creationId="{B853CF1E-5A2A-50AB-8716-6CEE46F45236}"/>
          </ac:picMkLst>
        </pc:picChg>
        <pc:picChg chg="add mod">
          <ac:chgData name="현수 주" userId="1e14fd4acc6aa3b1" providerId="LiveId" clId="{687EF61B-4DFB-4F72-B806-2D6F04AAF7C9}" dt="2023-11-19T14:44:03.800" v="4985" actId="1076"/>
          <ac:picMkLst>
            <pc:docMk/>
            <pc:sldMk cId="2102735678" sldId="260"/>
            <ac:picMk id="5" creationId="{85FE07DB-3485-B901-0FD6-2C77CE0CCF03}"/>
          </ac:picMkLst>
        </pc:picChg>
      </pc:sldChg>
      <pc:sldChg chg="addSp delSp modSp mod ord">
        <pc:chgData name="현수 주" userId="1e14fd4acc6aa3b1" providerId="LiveId" clId="{687EF61B-4DFB-4F72-B806-2D6F04AAF7C9}" dt="2023-11-19T15:08:11.946" v="6262" actId="478"/>
        <pc:sldMkLst>
          <pc:docMk/>
          <pc:sldMk cId="1919820833" sldId="261"/>
        </pc:sldMkLst>
        <pc:spChg chg="mod">
          <ac:chgData name="현수 주" userId="1e14fd4acc6aa3b1" providerId="LiveId" clId="{687EF61B-4DFB-4F72-B806-2D6F04AAF7C9}" dt="2023-11-19T14:22:17.150" v="3760" actId="20577"/>
          <ac:spMkLst>
            <pc:docMk/>
            <pc:sldMk cId="1919820833" sldId="261"/>
            <ac:spMk id="2" creationId="{E5827BA2-45E9-5B5C-BC9D-CF88CF830400}"/>
          </ac:spMkLst>
        </pc:spChg>
        <pc:spChg chg="mod">
          <ac:chgData name="현수 주" userId="1e14fd4acc6aa3b1" providerId="LiveId" clId="{687EF61B-4DFB-4F72-B806-2D6F04AAF7C9}" dt="2023-11-19T14:44:10.688" v="4998" actId="1035"/>
          <ac:spMkLst>
            <pc:docMk/>
            <pc:sldMk cId="1919820833" sldId="261"/>
            <ac:spMk id="3" creationId="{76FB0A9E-A70B-3CE1-F04D-4285A0068293}"/>
          </ac:spMkLst>
        </pc:spChg>
        <pc:spChg chg="add mod">
          <ac:chgData name="현수 주" userId="1e14fd4acc6aa3b1" providerId="LiveId" clId="{687EF61B-4DFB-4F72-B806-2D6F04AAF7C9}" dt="2023-11-19T15:02:04.214" v="5974"/>
          <ac:spMkLst>
            <pc:docMk/>
            <pc:sldMk cId="1919820833" sldId="261"/>
            <ac:spMk id="4" creationId="{9054A318-6223-4B2F-3CF7-046D956BF513}"/>
          </ac:spMkLst>
        </pc:spChg>
        <pc:picChg chg="add del mod">
          <ac:chgData name="현수 주" userId="1e14fd4acc6aa3b1" providerId="LiveId" clId="{687EF61B-4DFB-4F72-B806-2D6F04AAF7C9}" dt="2023-11-19T15:08:11.946" v="6262" actId="478"/>
          <ac:picMkLst>
            <pc:docMk/>
            <pc:sldMk cId="1919820833" sldId="261"/>
            <ac:picMk id="6" creationId="{69BFB657-660F-EE75-D6FB-044B5BBB144A}"/>
          </ac:picMkLst>
        </pc:picChg>
      </pc:sldChg>
      <pc:sldChg chg="addSp modSp mod">
        <pc:chgData name="현수 주" userId="1e14fd4acc6aa3b1" providerId="LiveId" clId="{687EF61B-4DFB-4F72-B806-2D6F04AAF7C9}" dt="2023-11-19T15:08:03.431" v="6260" actId="113"/>
        <pc:sldMkLst>
          <pc:docMk/>
          <pc:sldMk cId="1897746652" sldId="262"/>
        </pc:sldMkLst>
        <pc:spChg chg="mod">
          <ac:chgData name="현수 주" userId="1e14fd4acc6aa3b1" providerId="LiveId" clId="{687EF61B-4DFB-4F72-B806-2D6F04AAF7C9}" dt="2023-11-19T13:50:11.677" v="2753" actId="20577"/>
          <ac:spMkLst>
            <pc:docMk/>
            <pc:sldMk cId="1897746652" sldId="262"/>
            <ac:spMk id="2" creationId="{855BCF13-2A6A-8E5A-F712-AD7DD1FFAA72}"/>
          </ac:spMkLst>
        </pc:spChg>
        <pc:spChg chg="mod">
          <ac:chgData name="현수 주" userId="1e14fd4acc6aa3b1" providerId="LiveId" clId="{687EF61B-4DFB-4F72-B806-2D6F04AAF7C9}" dt="2023-11-19T15:05:38.258" v="6079" actId="1076"/>
          <ac:spMkLst>
            <pc:docMk/>
            <pc:sldMk cId="1897746652" sldId="262"/>
            <ac:spMk id="3" creationId="{8FB14F58-BE94-EC2B-6F47-8568CE11F931}"/>
          </ac:spMkLst>
        </pc:spChg>
        <pc:spChg chg="add mod ord">
          <ac:chgData name="현수 주" userId="1e14fd4acc6aa3b1" providerId="LiveId" clId="{687EF61B-4DFB-4F72-B806-2D6F04AAF7C9}" dt="2023-11-19T15:04:55.503" v="6068" actId="170"/>
          <ac:spMkLst>
            <pc:docMk/>
            <pc:sldMk cId="1897746652" sldId="262"/>
            <ac:spMk id="6" creationId="{B33B3BAA-7B6C-18FD-3A3D-79DCFD6C0D44}"/>
          </ac:spMkLst>
        </pc:spChg>
        <pc:spChg chg="add mod">
          <ac:chgData name="현수 주" userId="1e14fd4acc6aa3b1" providerId="LiveId" clId="{687EF61B-4DFB-4F72-B806-2D6F04AAF7C9}" dt="2023-11-19T15:08:03.431" v="6260" actId="113"/>
          <ac:spMkLst>
            <pc:docMk/>
            <pc:sldMk cId="1897746652" sldId="262"/>
            <ac:spMk id="8" creationId="{CB78E9E1-3B36-7DE0-B446-F703A3CA3087}"/>
          </ac:spMkLst>
        </pc:spChg>
        <pc:picChg chg="add mod">
          <ac:chgData name="현수 주" userId="1e14fd4acc6aa3b1" providerId="LiveId" clId="{687EF61B-4DFB-4F72-B806-2D6F04AAF7C9}" dt="2023-11-19T15:03:46.174" v="6032" actId="1076"/>
          <ac:picMkLst>
            <pc:docMk/>
            <pc:sldMk cId="1897746652" sldId="262"/>
            <ac:picMk id="5" creationId="{6A015A82-0DF2-2D38-1CBC-9210563C9E82}"/>
          </ac:picMkLst>
        </pc:picChg>
        <pc:picChg chg="add mod">
          <ac:chgData name="현수 주" userId="1e14fd4acc6aa3b1" providerId="LiveId" clId="{687EF61B-4DFB-4F72-B806-2D6F04AAF7C9}" dt="2023-11-19T15:05:17.516" v="6070" actId="1076"/>
          <ac:picMkLst>
            <pc:docMk/>
            <pc:sldMk cId="1897746652" sldId="262"/>
            <ac:picMk id="7" creationId="{AEB6EDA6-26CB-41BA-E832-3AC6EA4148C2}"/>
          </ac:picMkLst>
        </pc:picChg>
      </pc:sldChg>
      <pc:sldChg chg="del">
        <pc:chgData name="현수 주" userId="1e14fd4acc6aa3b1" providerId="LiveId" clId="{687EF61B-4DFB-4F72-B806-2D6F04AAF7C9}" dt="2023-11-19T15:12:03.449" v="6762" actId="47"/>
        <pc:sldMkLst>
          <pc:docMk/>
          <pc:sldMk cId="132971256" sldId="263"/>
        </pc:sldMkLst>
      </pc:sldChg>
      <pc:sldChg chg="del">
        <pc:chgData name="현수 주" userId="1e14fd4acc6aa3b1" providerId="LiveId" clId="{687EF61B-4DFB-4F72-B806-2D6F04AAF7C9}" dt="2023-11-19T15:12:05.423" v="6763" actId="47"/>
        <pc:sldMkLst>
          <pc:docMk/>
          <pc:sldMk cId="3091361025" sldId="264"/>
        </pc:sldMkLst>
      </pc:sldChg>
      <pc:sldChg chg="addSp modSp mod">
        <pc:chgData name="현수 주" userId="1e14fd4acc6aa3b1" providerId="LiveId" clId="{687EF61B-4DFB-4F72-B806-2D6F04AAF7C9}" dt="2023-11-19T15:01:49.101" v="5971" actId="1076"/>
        <pc:sldMkLst>
          <pc:docMk/>
          <pc:sldMk cId="451439669" sldId="265"/>
        </pc:sldMkLst>
        <pc:spChg chg="mod">
          <ac:chgData name="현수 주" userId="1e14fd4acc6aa3b1" providerId="LiveId" clId="{687EF61B-4DFB-4F72-B806-2D6F04AAF7C9}" dt="2023-11-19T14:10:30.985" v="3450" actId="2711"/>
          <ac:spMkLst>
            <pc:docMk/>
            <pc:sldMk cId="451439669" sldId="265"/>
            <ac:spMk id="2" creationId="{3103EC42-ED7D-CEC2-478A-4FBC3B387795}"/>
          </ac:spMkLst>
        </pc:spChg>
        <pc:spChg chg="mod">
          <ac:chgData name="현수 주" userId="1e14fd4acc6aa3b1" providerId="LiveId" clId="{687EF61B-4DFB-4F72-B806-2D6F04AAF7C9}" dt="2023-11-19T14:30:34.709" v="3897" actId="1035"/>
          <ac:spMkLst>
            <pc:docMk/>
            <pc:sldMk cId="451439669" sldId="265"/>
            <ac:spMk id="3" creationId="{A6FD99F3-4C4C-5101-EB11-890CD7D34AFD}"/>
          </ac:spMkLst>
        </pc:spChg>
        <pc:spChg chg="add mod">
          <ac:chgData name="현수 주" userId="1e14fd4acc6aa3b1" providerId="LiveId" clId="{687EF61B-4DFB-4F72-B806-2D6F04AAF7C9}" dt="2023-11-19T15:01:49.101" v="5971" actId="1076"/>
          <ac:spMkLst>
            <pc:docMk/>
            <pc:sldMk cId="451439669" sldId="265"/>
            <ac:spMk id="4" creationId="{1DF61D1B-97A8-A488-C37A-4E82BEC4D264}"/>
          </ac:spMkLst>
        </pc:spChg>
      </pc:sldChg>
      <pc:sldChg chg="addSp delSp modSp del mod">
        <pc:chgData name="현수 주" userId="1e14fd4acc6aa3b1" providerId="LiveId" clId="{687EF61B-4DFB-4F72-B806-2D6F04AAF7C9}" dt="2023-11-19T15:00:57.227" v="5935" actId="47"/>
        <pc:sldMkLst>
          <pc:docMk/>
          <pc:sldMk cId="1758480237" sldId="266"/>
        </pc:sldMkLst>
        <pc:spChg chg="mod">
          <ac:chgData name="현수 주" userId="1e14fd4acc6aa3b1" providerId="LiveId" clId="{687EF61B-4DFB-4F72-B806-2D6F04AAF7C9}" dt="2023-11-19T14:10:39.649" v="3451" actId="2711"/>
          <ac:spMkLst>
            <pc:docMk/>
            <pc:sldMk cId="1758480237" sldId="266"/>
            <ac:spMk id="2" creationId="{58107FAE-7C76-E4A7-0AAD-64CB275C24C3}"/>
          </ac:spMkLst>
        </pc:spChg>
        <pc:spChg chg="del mod">
          <ac:chgData name="현수 주" userId="1e14fd4acc6aa3b1" providerId="LiveId" clId="{687EF61B-4DFB-4F72-B806-2D6F04AAF7C9}" dt="2023-11-19T14:36:29.451" v="4577" actId="478"/>
          <ac:spMkLst>
            <pc:docMk/>
            <pc:sldMk cId="1758480237" sldId="266"/>
            <ac:spMk id="3" creationId="{477A5259-8536-AEF3-ED23-2EA54ACA17B0}"/>
          </ac:spMkLst>
        </pc:spChg>
        <pc:spChg chg="add del mod">
          <ac:chgData name="현수 주" userId="1e14fd4acc6aa3b1" providerId="LiveId" clId="{687EF61B-4DFB-4F72-B806-2D6F04AAF7C9}" dt="2023-11-19T14:36:31.152" v="4578" actId="478"/>
          <ac:spMkLst>
            <pc:docMk/>
            <pc:sldMk cId="1758480237" sldId="266"/>
            <ac:spMk id="5" creationId="{F846F09A-5151-55C4-ACE9-91CD3B9826E2}"/>
          </ac:spMkLst>
        </pc:spChg>
        <pc:picChg chg="add mod">
          <ac:chgData name="현수 주" userId="1e14fd4acc6aa3b1" providerId="LiveId" clId="{687EF61B-4DFB-4F72-B806-2D6F04AAF7C9}" dt="2023-11-19T14:39:34.228" v="4581" actId="1076"/>
          <ac:picMkLst>
            <pc:docMk/>
            <pc:sldMk cId="1758480237" sldId="266"/>
            <ac:picMk id="7" creationId="{D1315EFC-A9E1-980B-B3D5-CB8556B92321}"/>
          </ac:picMkLst>
        </pc:picChg>
      </pc:sldChg>
      <pc:sldChg chg="addSp delSp modSp mod ord">
        <pc:chgData name="현수 주" userId="1e14fd4acc6aa3b1" providerId="LiveId" clId="{687EF61B-4DFB-4F72-B806-2D6F04AAF7C9}" dt="2023-11-19T15:08:18.757" v="6263" actId="207"/>
        <pc:sldMkLst>
          <pc:docMk/>
          <pc:sldMk cId="3970761210" sldId="267"/>
        </pc:sldMkLst>
        <pc:spChg chg="mod">
          <ac:chgData name="현수 주" userId="1e14fd4acc6aa3b1" providerId="LiveId" clId="{687EF61B-4DFB-4F72-B806-2D6F04AAF7C9}" dt="2023-11-19T14:19:33.966" v="3717" actId="27636"/>
          <ac:spMkLst>
            <pc:docMk/>
            <pc:sldMk cId="3970761210" sldId="267"/>
            <ac:spMk id="2" creationId="{31B2E884-53C1-DD72-C34A-6A28A5276FE1}"/>
          </ac:spMkLst>
        </pc:spChg>
        <pc:spChg chg="mod">
          <ac:chgData name="현수 주" userId="1e14fd4acc6aa3b1" providerId="LiveId" clId="{687EF61B-4DFB-4F72-B806-2D6F04AAF7C9}" dt="2023-11-19T14:35:49.574" v="4576" actId="6549"/>
          <ac:spMkLst>
            <pc:docMk/>
            <pc:sldMk cId="3970761210" sldId="267"/>
            <ac:spMk id="3" creationId="{7B208DC8-96E2-92D4-8C51-FB88D6425218}"/>
          </ac:spMkLst>
        </pc:spChg>
        <pc:spChg chg="add del">
          <ac:chgData name="현수 주" userId="1e14fd4acc6aa3b1" providerId="LiveId" clId="{687EF61B-4DFB-4F72-B806-2D6F04AAF7C9}" dt="2023-11-19T14:20:43.828" v="3733" actId="478"/>
          <ac:spMkLst>
            <pc:docMk/>
            <pc:sldMk cId="3970761210" sldId="267"/>
            <ac:spMk id="9" creationId="{EE353F6E-32AE-F3E6-F70A-33366F8BB433}"/>
          </ac:spMkLst>
        </pc:spChg>
        <pc:spChg chg="add mod">
          <ac:chgData name="현수 주" userId="1e14fd4acc6aa3b1" providerId="LiveId" clId="{687EF61B-4DFB-4F72-B806-2D6F04AAF7C9}" dt="2023-11-19T15:08:18.757" v="6263" actId="207"/>
          <ac:spMkLst>
            <pc:docMk/>
            <pc:sldMk cId="3970761210" sldId="267"/>
            <ac:spMk id="10" creationId="{E75D0481-F2F7-FD71-095A-B0D348EC7624}"/>
          </ac:spMkLst>
        </pc:spChg>
        <pc:spChg chg="add mod">
          <ac:chgData name="현수 주" userId="1e14fd4acc6aa3b1" providerId="LiveId" clId="{687EF61B-4DFB-4F72-B806-2D6F04AAF7C9}" dt="2023-11-19T14:35:17.203" v="4520" actId="20577"/>
          <ac:spMkLst>
            <pc:docMk/>
            <pc:sldMk cId="3970761210" sldId="267"/>
            <ac:spMk id="11" creationId="{C6CE7566-FABF-9F31-D94F-1CDAEFC75636}"/>
          </ac:spMkLst>
        </pc:spChg>
        <pc:spChg chg="add mod">
          <ac:chgData name="현수 주" userId="1e14fd4acc6aa3b1" providerId="LiveId" clId="{687EF61B-4DFB-4F72-B806-2D6F04AAF7C9}" dt="2023-11-19T15:02:01.586" v="5973"/>
          <ac:spMkLst>
            <pc:docMk/>
            <pc:sldMk cId="3970761210" sldId="267"/>
            <ac:spMk id="12" creationId="{F03E579F-E0BD-4C77-DFF2-1F7272827C13}"/>
          </ac:spMkLst>
        </pc:spChg>
        <pc:graphicFrameChg chg="add del">
          <ac:chgData name="현수 주" userId="1e14fd4acc6aa3b1" providerId="LiveId" clId="{687EF61B-4DFB-4F72-B806-2D6F04AAF7C9}" dt="2023-11-19T14:20:35.389" v="3731"/>
          <ac:graphicFrameMkLst>
            <pc:docMk/>
            <pc:sldMk cId="3970761210" sldId="267"/>
            <ac:graphicFrameMk id="8" creationId="{C6A17456-497C-03DC-E141-8A92FA77D1CD}"/>
          </ac:graphicFrameMkLst>
        </pc:graphicFrameChg>
        <pc:picChg chg="add mod">
          <ac:chgData name="현수 주" userId="1e14fd4acc6aa3b1" providerId="LiveId" clId="{687EF61B-4DFB-4F72-B806-2D6F04AAF7C9}" dt="2023-11-19T14:20:14.920" v="3727" actId="1076"/>
          <ac:picMkLst>
            <pc:docMk/>
            <pc:sldMk cId="3970761210" sldId="267"/>
            <ac:picMk id="5" creationId="{445CECBC-7D0C-3200-6EE8-1519970912A1}"/>
          </ac:picMkLst>
        </pc:picChg>
        <pc:picChg chg="add mod">
          <ac:chgData name="현수 주" userId="1e14fd4acc6aa3b1" providerId="LiveId" clId="{687EF61B-4DFB-4F72-B806-2D6F04AAF7C9}" dt="2023-11-19T14:20:17.614" v="3729" actId="1076"/>
          <ac:picMkLst>
            <pc:docMk/>
            <pc:sldMk cId="3970761210" sldId="267"/>
            <ac:picMk id="7" creationId="{6F34CF86-5080-1C6C-6B47-51B4A01C8E3B}"/>
          </ac:picMkLst>
        </pc:picChg>
      </pc:sldChg>
      <pc:sldChg chg="addSp delSp modSp mod ord setBg">
        <pc:chgData name="현수 주" userId="1e14fd4acc6aa3b1" providerId="LiveId" clId="{687EF61B-4DFB-4F72-B806-2D6F04AAF7C9}" dt="2023-11-19T15:02:06.209" v="5975"/>
        <pc:sldMkLst>
          <pc:docMk/>
          <pc:sldMk cId="2479895614" sldId="268"/>
        </pc:sldMkLst>
        <pc:spChg chg="mod">
          <ac:chgData name="현수 주" userId="1e14fd4acc6aa3b1" providerId="LiveId" clId="{687EF61B-4DFB-4F72-B806-2D6F04AAF7C9}" dt="2023-11-19T14:59:31.390" v="5925" actId="26606"/>
          <ac:spMkLst>
            <pc:docMk/>
            <pc:sldMk cId="2479895614" sldId="268"/>
            <ac:spMk id="2" creationId="{34B25041-4DD7-3176-6D8F-A871A4C64DC9}"/>
          </ac:spMkLst>
        </pc:spChg>
        <pc:spChg chg="mod ord">
          <ac:chgData name="현수 주" userId="1e14fd4acc6aa3b1" providerId="LiveId" clId="{687EF61B-4DFB-4F72-B806-2D6F04AAF7C9}" dt="2023-11-19T14:59:44.744" v="5928" actId="14100"/>
          <ac:spMkLst>
            <pc:docMk/>
            <pc:sldMk cId="2479895614" sldId="268"/>
            <ac:spMk id="3" creationId="{BD738654-7B24-2CA8-8930-F3FABF5F0AF3}"/>
          </ac:spMkLst>
        </pc:spChg>
        <pc:spChg chg="add mod">
          <ac:chgData name="현수 주" userId="1e14fd4acc6aa3b1" providerId="LiveId" clId="{687EF61B-4DFB-4F72-B806-2D6F04AAF7C9}" dt="2023-11-19T15:02:06.209" v="5975"/>
          <ac:spMkLst>
            <pc:docMk/>
            <pc:sldMk cId="2479895614" sldId="268"/>
            <ac:spMk id="6" creationId="{C4581E0F-E79F-5150-C2F3-C0601B61C03F}"/>
          </ac:spMkLst>
        </pc:spChg>
        <pc:spChg chg="add del">
          <ac:chgData name="현수 주" userId="1e14fd4acc6aa3b1" providerId="LiveId" clId="{687EF61B-4DFB-4F72-B806-2D6F04AAF7C9}" dt="2023-11-19T14:59:31.390" v="5925" actId="26606"/>
          <ac:spMkLst>
            <pc:docMk/>
            <pc:sldMk cId="2479895614" sldId="268"/>
            <ac:spMk id="7" creationId="{B210AC1D-4063-4C6E-9528-FA9C4C0C18E6}"/>
          </ac:spMkLst>
        </pc:spChg>
        <pc:spChg chg="add del">
          <ac:chgData name="현수 주" userId="1e14fd4acc6aa3b1" providerId="LiveId" clId="{687EF61B-4DFB-4F72-B806-2D6F04AAF7C9}" dt="2023-11-19T14:59:31.390" v="5925" actId="26606"/>
          <ac:spMkLst>
            <pc:docMk/>
            <pc:sldMk cId="2479895614" sldId="268"/>
            <ac:spMk id="8" creationId="{02F8C595-E68C-4306-AED8-DC7826A0A506}"/>
          </ac:spMkLst>
        </pc:spChg>
        <pc:spChg chg="add del">
          <ac:chgData name="현수 주" userId="1e14fd4acc6aa3b1" providerId="LiveId" clId="{687EF61B-4DFB-4F72-B806-2D6F04AAF7C9}" dt="2023-11-19T14:53:47.317" v="5189" actId="26606"/>
          <ac:spMkLst>
            <pc:docMk/>
            <pc:sldMk cId="2479895614" sldId="268"/>
            <ac:spMk id="10" creationId="{D009D6D5-DAC2-4A8B-A17A-E206B9012D09}"/>
          </ac:spMkLst>
        </pc:spChg>
        <pc:spChg chg="add del">
          <ac:chgData name="현수 주" userId="1e14fd4acc6aa3b1" providerId="LiveId" clId="{687EF61B-4DFB-4F72-B806-2D6F04AAF7C9}" dt="2023-11-19T14:53:49.155" v="5191" actId="26606"/>
          <ac:spMkLst>
            <pc:docMk/>
            <pc:sldMk cId="2479895614" sldId="268"/>
            <ac:spMk id="12" creationId="{603A6265-E10C-4B85-9C20-E75FCAF9CC63}"/>
          </ac:spMkLst>
        </pc:spChg>
        <pc:spChg chg="add del">
          <ac:chgData name="현수 주" userId="1e14fd4acc6aa3b1" providerId="LiveId" clId="{687EF61B-4DFB-4F72-B806-2D6F04AAF7C9}" dt="2023-11-19T14:53:49.155" v="5191" actId="26606"/>
          <ac:spMkLst>
            <pc:docMk/>
            <pc:sldMk cId="2479895614" sldId="268"/>
            <ac:spMk id="13" creationId="{3ECBE1F1-D69B-4AFA-ABD5-8E41720EF6DE}"/>
          </ac:spMkLst>
        </pc:spChg>
        <pc:picChg chg="add mod ord">
          <ac:chgData name="현수 주" userId="1e14fd4acc6aa3b1" providerId="LiveId" clId="{687EF61B-4DFB-4F72-B806-2D6F04AAF7C9}" dt="2023-11-19T14:59:31.390" v="5925" actId="26606"/>
          <ac:picMkLst>
            <pc:docMk/>
            <pc:sldMk cId="2479895614" sldId="268"/>
            <ac:picMk id="5" creationId="{8C45BA5C-9682-14D9-2B5E-0DD5DC2FD6DE}"/>
          </ac:picMkLst>
        </pc:picChg>
        <pc:cxnChg chg="add">
          <ac:chgData name="현수 주" userId="1e14fd4acc6aa3b1" providerId="LiveId" clId="{687EF61B-4DFB-4F72-B806-2D6F04AAF7C9}" dt="2023-11-19T14:59:31.390" v="5925" actId="26606"/>
          <ac:cxnSpMkLst>
            <pc:docMk/>
            <pc:sldMk cId="2479895614" sldId="268"/>
            <ac:cxnSpMk id="11" creationId="{1503BFE4-729B-D9D0-C17B-501E6AF1127A}"/>
          </ac:cxnSpMkLst>
        </pc:cxnChg>
      </pc:sldChg>
      <pc:sldChg chg="modSp new mod">
        <pc:chgData name="현수 주" userId="1e14fd4acc6aa3b1" providerId="LiveId" clId="{687EF61B-4DFB-4F72-B806-2D6F04AAF7C9}" dt="2023-11-19T06:56:16.916" v="2508" actId="1036"/>
        <pc:sldMkLst>
          <pc:docMk/>
          <pc:sldMk cId="767483674" sldId="269"/>
        </pc:sldMkLst>
        <pc:spChg chg="mod">
          <ac:chgData name="현수 주" userId="1e14fd4acc6aa3b1" providerId="LiveId" clId="{687EF61B-4DFB-4F72-B806-2D6F04AAF7C9}" dt="2023-11-19T06:56:08.945" v="2505" actId="20577"/>
          <ac:spMkLst>
            <pc:docMk/>
            <pc:sldMk cId="767483674" sldId="269"/>
            <ac:spMk id="2" creationId="{F7C13B46-84BD-7D00-E8A0-A4F8870685E0}"/>
          </ac:spMkLst>
        </pc:spChg>
        <pc:spChg chg="mod">
          <ac:chgData name="현수 주" userId="1e14fd4acc6aa3b1" providerId="LiveId" clId="{687EF61B-4DFB-4F72-B806-2D6F04AAF7C9}" dt="2023-11-19T06:56:16.916" v="2508" actId="1036"/>
          <ac:spMkLst>
            <pc:docMk/>
            <pc:sldMk cId="767483674" sldId="269"/>
            <ac:spMk id="3" creationId="{F1673832-155D-AE9B-0BA0-E7061A9573A9}"/>
          </ac:spMkLst>
        </pc:spChg>
      </pc:sldChg>
      <pc:sldChg chg="new del">
        <pc:chgData name="현수 주" userId="1e14fd4acc6aa3b1" providerId="LiveId" clId="{687EF61B-4DFB-4F72-B806-2D6F04AAF7C9}" dt="2023-11-19T06:43:13.641" v="2294" actId="47"/>
        <pc:sldMkLst>
          <pc:docMk/>
          <pc:sldMk cId="2575497767" sldId="269"/>
        </pc:sldMkLst>
      </pc:sldChg>
      <pc:sldChg chg="addSp delSp modSp add mod">
        <pc:chgData name="현수 주" userId="1e14fd4acc6aa3b1" providerId="LiveId" clId="{687EF61B-4DFB-4F72-B806-2D6F04AAF7C9}" dt="2023-11-19T15:10:17.215" v="6440" actId="20577"/>
        <pc:sldMkLst>
          <pc:docMk/>
          <pc:sldMk cId="2918130623" sldId="270"/>
        </pc:sldMkLst>
        <pc:spChg chg="mod">
          <ac:chgData name="현수 주" userId="1e14fd4acc6aa3b1" providerId="LiveId" clId="{687EF61B-4DFB-4F72-B806-2D6F04AAF7C9}" dt="2023-11-19T15:09:15.975" v="6277"/>
          <ac:spMkLst>
            <pc:docMk/>
            <pc:sldMk cId="2918130623" sldId="270"/>
            <ac:spMk id="2" creationId="{855BCF13-2A6A-8E5A-F712-AD7DD1FFAA72}"/>
          </ac:spMkLst>
        </pc:spChg>
        <pc:spChg chg="del">
          <ac:chgData name="현수 주" userId="1e14fd4acc6aa3b1" providerId="LiveId" clId="{687EF61B-4DFB-4F72-B806-2D6F04AAF7C9}" dt="2023-11-19T15:09:34.043" v="6315" actId="478"/>
          <ac:spMkLst>
            <pc:docMk/>
            <pc:sldMk cId="2918130623" sldId="270"/>
            <ac:spMk id="3" creationId="{8FB14F58-BE94-EC2B-6F47-8568CE11F931}"/>
          </ac:spMkLst>
        </pc:spChg>
        <pc:spChg chg="mod">
          <ac:chgData name="현수 주" userId="1e14fd4acc6aa3b1" providerId="LiveId" clId="{687EF61B-4DFB-4F72-B806-2D6F04AAF7C9}" dt="2023-11-19T15:09:25.576" v="6314" actId="1035"/>
          <ac:spMkLst>
            <pc:docMk/>
            <pc:sldMk cId="2918130623" sldId="270"/>
            <ac:spMk id="6" creationId="{B33B3BAA-7B6C-18FD-3A3D-79DCFD6C0D44}"/>
          </ac:spMkLst>
        </pc:spChg>
        <pc:spChg chg="mod">
          <ac:chgData name="현수 주" userId="1e14fd4acc6aa3b1" providerId="LiveId" clId="{687EF61B-4DFB-4F72-B806-2D6F04AAF7C9}" dt="2023-11-19T15:10:17.215" v="6440" actId="20577"/>
          <ac:spMkLst>
            <pc:docMk/>
            <pc:sldMk cId="2918130623" sldId="270"/>
            <ac:spMk id="8" creationId="{CB78E9E1-3B36-7DE0-B446-F703A3CA3087}"/>
          </ac:spMkLst>
        </pc:spChg>
        <pc:spChg chg="add del mod">
          <ac:chgData name="현수 주" userId="1e14fd4acc6aa3b1" providerId="LiveId" clId="{687EF61B-4DFB-4F72-B806-2D6F04AAF7C9}" dt="2023-11-19T15:09:36.971" v="6316" actId="478"/>
          <ac:spMkLst>
            <pc:docMk/>
            <pc:sldMk cId="2918130623" sldId="270"/>
            <ac:spMk id="9" creationId="{D589F923-1E58-9263-F2E2-73DBC7C804D7}"/>
          </ac:spMkLst>
        </pc:spChg>
      </pc:sldChg>
      <pc:sldChg chg="addSp delSp modSp add del mod">
        <pc:chgData name="현수 주" userId="1e14fd4acc6aa3b1" providerId="LiveId" clId="{687EF61B-4DFB-4F72-B806-2D6F04AAF7C9}" dt="2023-11-19T15:13:28.100" v="6850" actId="47"/>
        <pc:sldMkLst>
          <pc:docMk/>
          <pc:sldMk cId="1108637552" sldId="271"/>
        </pc:sldMkLst>
        <pc:spChg chg="mod">
          <ac:chgData name="현수 주" userId="1e14fd4acc6aa3b1" providerId="LiveId" clId="{687EF61B-4DFB-4F72-B806-2D6F04AAF7C9}" dt="2023-11-19T15:10:47.325" v="6513"/>
          <ac:spMkLst>
            <pc:docMk/>
            <pc:sldMk cId="1108637552" sldId="271"/>
            <ac:spMk id="2" creationId="{855BCF13-2A6A-8E5A-F712-AD7DD1FFAA72}"/>
          </ac:spMkLst>
        </pc:spChg>
        <pc:spChg chg="del">
          <ac:chgData name="현수 주" userId="1e14fd4acc6aa3b1" providerId="LiveId" clId="{687EF61B-4DFB-4F72-B806-2D6F04AAF7C9}" dt="2023-11-19T15:10:49.001" v="6514" actId="478"/>
          <ac:spMkLst>
            <pc:docMk/>
            <pc:sldMk cId="1108637552" sldId="271"/>
            <ac:spMk id="3" creationId="{8FB14F58-BE94-EC2B-6F47-8568CE11F931}"/>
          </ac:spMkLst>
        </pc:spChg>
        <pc:spChg chg="mod">
          <ac:chgData name="현수 주" userId="1e14fd4acc6aa3b1" providerId="LiveId" clId="{687EF61B-4DFB-4F72-B806-2D6F04AAF7C9}" dt="2023-11-19T15:11:56.856" v="6760" actId="1036"/>
          <ac:spMkLst>
            <pc:docMk/>
            <pc:sldMk cId="1108637552" sldId="271"/>
            <ac:spMk id="6" creationId="{B33B3BAA-7B6C-18FD-3A3D-79DCFD6C0D44}"/>
          </ac:spMkLst>
        </pc:spChg>
        <pc:spChg chg="mod">
          <ac:chgData name="현수 주" userId="1e14fd4acc6aa3b1" providerId="LiveId" clId="{687EF61B-4DFB-4F72-B806-2D6F04AAF7C9}" dt="2023-11-19T15:11:44.316" v="6724" actId="20577"/>
          <ac:spMkLst>
            <pc:docMk/>
            <pc:sldMk cId="1108637552" sldId="271"/>
            <ac:spMk id="8" creationId="{CB78E9E1-3B36-7DE0-B446-F703A3CA3087}"/>
          </ac:spMkLst>
        </pc:spChg>
        <pc:spChg chg="add del mod">
          <ac:chgData name="현수 주" userId="1e14fd4acc6aa3b1" providerId="LiveId" clId="{687EF61B-4DFB-4F72-B806-2D6F04AAF7C9}" dt="2023-11-19T15:10:50.795" v="6515" actId="478"/>
          <ac:spMkLst>
            <pc:docMk/>
            <pc:sldMk cId="1108637552" sldId="271"/>
            <ac:spMk id="9" creationId="{75D61C1F-91E0-9FE1-D55A-15FDBB84D39B}"/>
          </ac:spMkLst>
        </pc:spChg>
      </pc:sldChg>
      <pc:sldChg chg="addSp delSp modSp add del mod">
        <pc:chgData name="현수 주" userId="1e14fd4acc6aa3b1" providerId="LiveId" clId="{687EF61B-4DFB-4F72-B806-2D6F04AAF7C9}" dt="2023-11-19T15:12:58.863" v="6846" actId="47"/>
        <pc:sldMkLst>
          <pc:docMk/>
          <pc:sldMk cId="412608568" sldId="272"/>
        </pc:sldMkLst>
        <pc:spChg chg="mod">
          <ac:chgData name="현수 주" userId="1e14fd4acc6aa3b1" providerId="LiveId" clId="{687EF61B-4DFB-4F72-B806-2D6F04AAF7C9}" dt="2023-11-19T15:12:35.854" v="6841"/>
          <ac:spMkLst>
            <pc:docMk/>
            <pc:sldMk cId="412608568" sldId="272"/>
            <ac:spMk id="2" creationId="{855BCF13-2A6A-8E5A-F712-AD7DD1FFAA72}"/>
          </ac:spMkLst>
        </pc:spChg>
        <pc:spChg chg="del">
          <ac:chgData name="현수 주" userId="1e14fd4acc6aa3b1" providerId="LiveId" clId="{687EF61B-4DFB-4F72-B806-2D6F04AAF7C9}" dt="2023-11-19T15:12:38.537" v="6842" actId="478"/>
          <ac:spMkLst>
            <pc:docMk/>
            <pc:sldMk cId="412608568" sldId="272"/>
            <ac:spMk id="3" creationId="{8FB14F58-BE94-EC2B-6F47-8568CE11F931}"/>
          </ac:spMkLst>
        </pc:spChg>
        <pc:spChg chg="mod">
          <ac:chgData name="현수 주" userId="1e14fd4acc6aa3b1" providerId="LiveId" clId="{687EF61B-4DFB-4F72-B806-2D6F04AAF7C9}" dt="2023-11-19T15:12:44.868" v="6845" actId="27636"/>
          <ac:spMkLst>
            <pc:docMk/>
            <pc:sldMk cId="412608568" sldId="272"/>
            <ac:spMk id="8" creationId="{CB78E9E1-3B36-7DE0-B446-F703A3CA3087}"/>
          </ac:spMkLst>
        </pc:spChg>
        <pc:spChg chg="add del mod">
          <ac:chgData name="현수 주" userId="1e14fd4acc6aa3b1" providerId="LiveId" clId="{687EF61B-4DFB-4F72-B806-2D6F04AAF7C9}" dt="2023-11-19T15:12:41.247" v="6843" actId="478"/>
          <ac:spMkLst>
            <pc:docMk/>
            <pc:sldMk cId="412608568" sldId="272"/>
            <ac:spMk id="9" creationId="{C065DDA2-BA20-495C-BA0B-ACAACDC51CA0}"/>
          </ac:spMkLst>
        </pc:spChg>
      </pc:sldChg>
      <pc:sldChg chg="addSp delSp modSp add mod">
        <pc:chgData name="현수 주" userId="1e14fd4acc6aa3b1" providerId="LiveId" clId="{687EF61B-4DFB-4F72-B806-2D6F04AAF7C9}" dt="2023-11-19T15:13:39.087" v="6877" actId="22"/>
        <pc:sldMkLst>
          <pc:docMk/>
          <pc:sldMk cId="2074235824" sldId="272"/>
        </pc:sldMkLst>
        <pc:spChg chg="mod">
          <ac:chgData name="현수 주" userId="1e14fd4acc6aa3b1" providerId="LiveId" clId="{687EF61B-4DFB-4F72-B806-2D6F04AAF7C9}" dt="2023-11-19T15:13:16.587" v="6848"/>
          <ac:spMkLst>
            <pc:docMk/>
            <pc:sldMk cId="2074235824" sldId="272"/>
            <ac:spMk id="2" creationId="{855BCF13-2A6A-8E5A-F712-AD7DD1FFAA72}"/>
          </ac:spMkLst>
        </pc:spChg>
        <pc:spChg chg="add del">
          <ac:chgData name="현수 주" userId="1e14fd4acc6aa3b1" providerId="LiveId" clId="{687EF61B-4DFB-4F72-B806-2D6F04AAF7C9}" dt="2023-11-19T15:13:39.087" v="6877" actId="22"/>
          <ac:spMkLst>
            <pc:docMk/>
            <pc:sldMk cId="2074235824" sldId="272"/>
            <ac:spMk id="4" creationId="{4F6E47F1-3B0E-CC76-D075-8E5CCD1D493F}"/>
          </ac:spMkLst>
        </pc:spChg>
        <pc:spChg chg="mod">
          <ac:chgData name="현수 주" userId="1e14fd4acc6aa3b1" providerId="LiveId" clId="{687EF61B-4DFB-4F72-B806-2D6F04AAF7C9}" dt="2023-11-19T15:13:35.100" v="6875" actId="1036"/>
          <ac:spMkLst>
            <pc:docMk/>
            <pc:sldMk cId="2074235824" sldId="272"/>
            <ac:spMk id="6" creationId="{B33B3BAA-7B6C-18FD-3A3D-79DCFD6C0D44}"/>
          </ac:spMkLst>
        </pc:spChg>
        <pc:spChg chg="mod">
          <ac:chgData name="현수 주" userId="1e14fd4acc6aa3b1" providerId="LiveId" clId="{687EF61B-4DFB-4F72-B806-2D6F04AAF7C9}" dt="2023-11-19T15:13:24.277" v="6849"/>
          <ac:spMkLst>
            <pc:docMk/>
            <pc:sldMk cId="2074235824" sldId="272"/>
            <ac:spMk id="8" creationId="{CB78E9E1-3B36-7DE0-B446-F703A3CA3087}"/>
          </ac:spMkLst>
        </pc:spChg>
      </pc:sldChg>
      <pc:sldChg chg="addSp delSp modSp add mod">
        <pc:chgData name="현수 주" userId="1e14fd4acc6aa3b1" providerId="LiveId" clId="{687EF61B-4DFB-4F72-B806-2D6F04AAF7C9}" dt="2023-11-19T15:16:48.151" v="7397" actId="1035"/>
        <pc:sldMkLst>
          <pc:docMk/>
          <pc:sldMk cId="2700600137" sldId="273"/>
        </pc:sldMkLst>
        <pc:spChg chg="mod">
          <ac:chgData name="현수 주" userId="1e14fd4acc6aa3b1" providerId="LiveId" clId="{687EF61B-4DFB-4F72-B806-2D6F04AAF7C9}" dt="2023-11-19T15:14:00.841" v="6943"/>
          <ac:spMkLst>
            <pc:docMk/>
            <pc:sldMk cId="2700600137" sldId="273"/>
            <ac:spMk id="2" creationId="{855BCF13-2A6A-8E5A-F712-AD7DD1FFAA72}"/>
          </ac:spMkLst>
        </pc:spChg>
        <pc:spChg chg="mod">
          <ac:chgData name="현수 주" userId="1e14fd4acc6aa3b1" providerId="LiveId" clId="{687EF61B-4DFB-4F72-B806-2D6F04AAF7C9}" dt="2023-11-19T15:13:47.483" v="6902" actId="1035"/>
          <ac:spMkLst>
            <pc:docMk/>
            <pc:sldMk cId="2700600137" sldId="273"/>
            <ac:spMk id="6" creationId="{B33B3BAA-7B6C-18FD-3A3D-79DCFD6C0D44}"/>
          </ac:spMkLst>
        </pc:spChg>
        <pc:spChg chg="mod">
          <ac:chgData name="현수 주" userId="1e14fd4acc6aa3b1" providerId="LiveId" clId="{687EF61B-4DFB-4F72-B806-2D6F04AAF7C9}" dt="2023-11-19T15:16:48.151" v="7397" actId="1035"/>
          <ac:spMkLst>
            <pc:docMk/>
            <pc:sldMk cId="2700600137" sldId="273"/>
            <ac:spMk id="8" creationId="{CB78E9E1-3B36-7DE0-B446-F703A3CA3087}"/>
          </ac:spMkLst>
        </pc:spChg>
        <pc:picChg chg="add mod">
          <ac:chgData name="현수 주" userId="1e14fd4acc6aa3b1" providerId="LiveId" clId="{687EF61B-4DFB-4F72-B806-2D6F04AAF7C9}" dt="2023-11-19T15:16:00.809" v="7386" actId="1076"/>
          <ac:picMkLst>
            <pc:docMk/>
            <pc:sldMk cId="2700600137" sldId="273"/>
            <ac:picMk id="3" creationId="{3D3D98B9-603E-66A7-1272-0AE73CE03A46}"/>
          </ac:picMkLst>
        </pc:picChg>
        <pc:picChg chg="add mod">
          <ac:chgData name="현수 주" userId="1e14fd4acc6aa3b1" providerId="LiveId" clId="{687EF61B-4DFB-4F72-B806-2D6F04AAF7C9}" dt="2023-11-19T15:15:58.981" v="7385" actId="1076"/>
          <ac:picMkLst>
            <pc:docMk/>
            <pc:sldMk cId="2700600137" sldId="273"/>
            <ac:picMk id="4" creationId="{21B05041-B7E9-5273-21C3-5AAD256E6187}"/>
          </ac:picMkLst>
        </pc:picChg>
        <pc:picChg chg="del">
          <ac:chgData name="현수 주" userId="1e14fd4acc6aa3b1" providerId="LiveId" clId="{687EF61B-4DFB-4F72-B806-2D6F04AAF7C9}" dt="2023-11-19T15:15:32.392" v="7378" actId="478"/>
          <ac:picMkLst>
            <pc:docMk/>
            <pc:sldMk cId="2700600137" sldId="273"/>
            <ac:picMk id="7" creationId="{AEB6EDA6-26CB-41BA-E832-3AC6EA4148C2}"/>
          </ac:picMkLst>
        </pc:picChg>
      </pc:sldChg>
      <pc:sldMasterChg chg="modSp mod">
        <pc:chgData name="현수 주" userId="1e14fd4acc6aa3b1" providerId="LiveId" clId="{687EF61B-4DFB-4F72-B806-2D6F04AAF7C9}" dt="2023-11-19T06:42:58.941" v="2292" actId="14100"/>
        <pc:sldMasterMkLst>
          <pc:docMk/>
          <pc:sldMasterMk cId="3490792879" sldId="2147483648"/>
        </pc:sldMasterMkLst>
        <pc:spChg chg="mod">
          <ac:chgData name="현수 주" userId="1e14fd4acc6aa3b1" providerId="LiveId" clId="{687EF61B-4DFB-4F72-B806-2D6F04AAF7C9}" dt="2023-11-19T06:42:58.941" v="2292" actId="14100"/>
          <ac:spMkLst>
            <pc:docMk/>
            <pc:sldMasterMk cId="3490792879" sldId="2147483648"/>
            <ac:spMk id="2" creationId="{A1305687-292F-308E-A32B-23C012B9F4F5}"/>
          </ac:spMkLst>
        </pc:spChg>
        <pc:spChg chg="mod">
          <ac:chgData name="현수 주" userId="1e14fd4acc6aa3b1" providerId="LiveId" clId="{687EF61B-4DFB-4F72-B806-2D6F04AAF7C9}" dt="2023-11-19T06:42:56.692" v="2291" actId="14100"/>
          <ac:spMkLst>
            <pc:docMk/>
            <pc:sldMasterMk cId="3490792879" sldId="2147483648"/>
            <ac:spMk id="3" creationId="{A47D8E01-444E-DBB7-C0D1-B1CC20D452F6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67E92-1B6C-E7BE-A685-A9E6C8526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010C7-9F20-C7E2-2396-489F14129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44A9B-B825-9FDB-7365-BBB7268E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2055D-CCFA-9BE1-286F-4E5584F6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DBB40-D211-D92B-5D96-376BC9D2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7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92E3A-DAFB-D5FD-3F49-D300F70C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BE115-D191-A471-FEE4-691EE80B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98519-1764-7FB0-2162-CC777E86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71E450-C6BC-AA8E-BB46-DC0100AF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F44C7-E44F-04C5-2310-E7C09726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7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14A745-67D1-C1C0-B27E-5114D6143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EC129E-3815-AA57-9B6A-73E9B6A5E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041A3-01F2-745E-45F8-9F901F13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51012-286F-3F6E-8B16-E110731C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F18ED-12E5-E9ED-DEF0-BAAAC3AF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0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6A6D-1426-4B11-7D11-EB6BBD3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VDC Game Over 2" panose="00000400000000000000" pitchFamily="2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CF14B-78E4-BE89-6D1C-2843CEF4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9E18C3-A3F8-F3D0-C158-99C8E3FC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57BA4-CA22-E15D-8BA1-35D8693C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4F78D-A9B7-057B-CC7C-76C5B3E2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2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7270E-3B4B-5EDD-3E5A-44F909BF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FD14A-1140-4098-92C2-1E1C5858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E7272-9BBB-EECB-4EB0-86D6ABED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C2250-B863-540B-08CE-6DF3571C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ADC1E-787C-9912-CB8B-D294F846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6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E48A7-6907-C307-3F83-9172B107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700E8-13AB-CC9A-EC7D-E101622A5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C0A40-9A09-28AD-F450-A84A7C06E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25FE9-B1C7-03E2-5C0A-C556C436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14F69-5C89-E5CD-8C8B-BEE9043B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8DE1C-6C39-29BF-BBEF-44D4F72B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2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33248-5EAC-83D7-16B4-6AC2ED8D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0A230-0B50-E123-A0E1-F0929B449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148506-BD77-2943-16E4-06CCFF51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B2E0C7-A172-F45B-BB3E-98DAFF98E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D9CC20-5502-AF17-9FC2-2A7789042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ECCD27-DC3B-91B2-402F-0C5C2599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3DFB4D-D950-F3C1-5BD9-385976D0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B1AE3D-1EE5-39FB-F9FD-D663102C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B283E-FCC2-EA0A-C693-89CA7CF6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4D875A-50FB-DB8B-30DD-50B7CBA9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E44490-9921-D7F0-C863-E8742ABD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FEA095-4C3A-5870-CEBE-720156DE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8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21E639-177A-DA1D-95FA-55B98562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FA79D-5946-43B1-EA3A-4F3323D1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25FA3D-3877-90CF-D215-5CBB48DA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30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71D97-5364-2B57-6CFF-27A94526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50582-EEEB-4B4F-A9A3-F7ACFD7C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53898A-B616-476F-1D6F-7C8217DD7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50915-1A33-DC42-9B6E-E28D558A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42B55-05BA-8068-7959-E7C367E9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C5962-6BB8-B950-C5AA-2763FC95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1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80F5C-3B1E-3C62-8A4A-B6C1DF76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39998B-A2C4-E091-00F8-027247354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287679-3D43-44D9-C6A6-6BA216C5C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CF5314-CA9E-A3A7-0863-DC32AB0C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B982D-CEED-64D2-A486-A37AC802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95B0A-EEFC-6DC3-09C3-2893C7DA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38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305687-292F-308E-A32B-23C012B9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84" y="365126"/>
            <a:ext cx="10737128" cy="101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D8E01-444E-DBB7-C0D1-B1CC20D45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583" y="1825625"/>
            <a:ext cx="107371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775B8-2464-4909-3E94-CE693FB96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B5B1-70E3-4CCC-A218-14ED650614DA}" type="datetimeFigureOut">
              <a:rPr lang="ko-KR" altLang="en-US" smtClean="0"/>
              <a:t>2023-11-19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AE607-98F3-F6C4-AF83-3FA8D1F97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4DEEE-7E05-0190-3321-10D0B17EB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1C028-757D-4877-92B2-998F397603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9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Bold" panose="02020603020101020101" pitchFamily="18" charset="-127"/>
          <a:ea typeface="KoPub돋움체 Bold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2020603020101020101" pitchFamily="18" charset="-127"/>
          <a:ea typeface="KoPub돋움체 Medium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Light" panose="02020603020101020101" pitchFamily="18" charset="-127"/>
          <a:ea typeface="KoPub돋움체 Light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B46-84BD-7D00-E8A0-A4F887068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Who is the owner of my life?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673832-155D-AE9B-0BA0-E7061A957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648" y="3630319"/>
            <a:ext cx="2702351" cy="3855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20211599 </a:t>
            </a:r>
            <a:r>
              <a:rPr lang="ko-KR" altLang="en-US" dirty="0"/>
              <a:t>주현수</a:t>
            </a:r>
          </a:p>
        </p:txBody>
      </p:sp>
    </p:spTree>
    <p:extLst>
      <p:ext uri="{BB962C8B-B14F-4D97-AF65-F5344CB8AC3E}">
        <p14:creationId xmlns:p14="http://schemas.microsoft.com/office/powerpoint/2010/main" val="76748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BCF13-2A6A-8E5A-F712-AD7DD1FF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2020603020101020101" pitchFamily="18" charset="-127"/>
              </a:rPr>
              <a:t>2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 DO LIST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015A82-0DF2-2D38-1CBC-9210563C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59" y="365126"/>
            <a:ext cx="5519738" cy="29479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3B3BAA-7B6C-18FD-3A3D-79DCFD6C0D44}"/>
              </a:ext>
            </a:extLst>
          </p:cNvPr>
          <p:cNvSpPr/>
          <p:nvPr/>
        </p:nvSpPr>
        <p:spPr>
          <a:xfrm>
            <a:off x="6573520" y="1737360"/>
            <a:ext cx="4632960" cy="508000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B6EDA6-26CB-41BA-E832-3AC6EA41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313114"/>
            <a:ext cx="5453698" cy="307783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B78E9E1-3B36-7DE0-B446-F703A3CA3087}"/>
              </a:ext>
            </a:extLst>
          </p:cNvPr>
          <p:cNvSpPr txBox="1">
            <a:spLocks/>
          </p:cNvSpPr>
          <p:nvPr/>
        </p:nvSpPr>
        <p:spPr>
          <a:xfrm>
            <a:off x="861476" y="1737361"/>
            <a:ext cx="4845378" cy="408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TO DO LIST part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</a:t>
            </a:r>
            <a:r>
              <a:rPr lang="ko-KR" altLang="en-US" sz="20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마리오가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하나씩 해결할 때마다 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list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제거할 생각이다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91813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BCF13-2A6A-8E5A-F712-AD7DD1FF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2020603020101020101" pitchFamily="18" charset="-127"/>
              </a:rPr>
              <a:t>3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dirty="0" err="1">
                <a:latin typeface="KoPub돋움체 Bold" panose="02020603020101020101" pitchFamily="18" charset="-127"/>
              </a:rPr>
              <a:t>마리오의</a:t>
            </a:r>
            <a:r>
              <a:rPr lang="ko-KR" altLang="en-US" dirty="0">
                <a:latin typeface="KoPub돋움체 Bold" panose="02020603020101020101" pitchFamily="18" charset="-127"/>
              </a:rPr>
              <a:t> 기분 변화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015A82-0DF2-2D38-1CBC-9210563C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59" y="365126"/>
            <a:ext cx="5519738" cy="29479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3B3BAA-7B6C-18FD-3A3D-79DCFD6C0D44}"/>
              </a:ext>
            </a:extLst>
          </p:cNvPr>
          <p:cNvSpPr/>
          <p:nvPr/>
        </p:nvSpPr>
        <p:spPr>
          <a:xfrm>
            <a:off x="6573520" y="2245360"/>
            <a:ext cx="4632960" cy="508000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B6EDA6-26CB-41BA-E832-3AC6EA41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313114"/>
            <a:ext cx="5453698" cy="307783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B78E9E1-3B36-7DE0-B446-F703A3CA3087}"/>
              </a:ext>
            </a:extLst>
          </p:cNvPr>
          <p:cNvSpPr txBox="1">
            <a:spLocks/>
          </p:cNvSpPr>
          <p:nvPr/>
        </p:nvSpPr>
        <p:spPr>
          <a:xfrm>
            <a:off x="861476" y="1737361"/>
            <a:ext cx="4845378" cy="408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TO DO LIST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쌓일 때 동시에 </a:t>
            </a:r>
            <a:r>
              <a:rPr lang="ko-KR" altLang="en-US" sz="20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마리오의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기분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오른쪽 하단 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 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변화가 나쁘게 변화할 예정이다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07423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BCF13-2A6A-8E5A-F712-AD7DD1FF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2020603020101020101" pitchFamily="18" charset="-127"/>
              </a:rPr>
              <a:t>3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쳇바퀴 같은 삶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015A82-0DF2-2D38-1CBC-9210563C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59" y="365126"/>
            <a:ext cx="5519738" cy="29479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3B3BAA-7B6C-18FD-3A3D-79DCFD6C0D44}"/>
              </a:ext>
            </a:extLst>
          </p:cNvPr>
          <p:cNvSpPr/>
          <p:nvPr/>
        </p:nvSpPr>
        <p:spPr>
          <a:xfrm>
            <a:off x="6573520" y="2753360"/>
            <a:ext cx="4632960" cy="508000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B78E9E1-3B36-7DE0-B446-F703A3CA3087}"/>
              </a:ext>
            </a:extLst>
          </p:cNvPr>
          <p:cNvSpPr txBox="1">
            <a:spLocks/>
          </p:cNvSpPr>
          <p:nvPr/>
        </p:nvSpPr>
        <p:spPr>
          <a:xfrm>
            <a:off x="861476" y="1544321"/>
            <a:ext cx="4845378" cy="280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TO DO LIST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해결하고 드디어 침대로가 휴식을 취하려는 </a:t>
            </a:r>
            <a:r>
              <a:rPr lang="ko-KR" altLang="en-US" sz="20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마리오는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누군가의 동전 삽입 소리가 들림과 함께 다시 게임 속으로 출근을 해야 하는 것을 보여주었다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이는 기존 </a:t>
            </a:r>
            <a:r>
              <a:rPr lang="ko-KR" altLang="en-US" sz="20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마리오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기분 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UI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게임 시작 화면으로 전환하는 것으로 표현하고자 한다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3D98B9-603E-66A7-1272-0AE73CE0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28" y="4124201"/>
            <a:ext cx="4505872" cy="25202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B05041-B7E9-5273-21C3-5AAD256E6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283" y="4124201"/>
            <a:ext cx="4531429" cy="252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B82EC-B027-90FD-AAEF-6AF8DD09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KoPub돋움체 Bold" panose="02020603020101020101" pitchFamily="18" charset="-127"/>
              </a:rPr>
              <a:t>요약 </a:t>
            </a:r>
            <a:r>
              <a:rPr lang="en-US" altLang="ko-KR" dirty="0">
                <a:latin typeface="KoPub돋움체 Bold" panose="02020603020101020101" pitchFamily="18" charset="-127"/>
              </a:rPr>
              <a:t>( summary )</a:t>
            </a:r>
            <a:endParaRPr lang="ko-KR" altLang="en-US" dirty="0">
              <a:latin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44369-5502-DC0A-F8B6-E27B26CC8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3"/>
            <a:ext cx="10515600" cy="452804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3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주인공 </a:t>
            </a:r>
            <a:r>
              <a:rPr lang="en-US" altLang="ko-KR" sz="3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33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슈퍼마리오</a:t>
            </a:r>
            <a:endParaRPr lang="en-US" altLang="ko-KR" sz="3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3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대상 </a:t>
            </a:r>
            <a:r>
              <a:rPr lang="en-US" altLang="ko-KR" sz="3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3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자기 생활에 주체가 되지 못하고 생활에 자신이 구속된 현대인들</a:t>
            </a:r>
            <a:endParaRPr lang="en-US" altLang="ko-KR" sz="3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è"/>
            </a:pPr>
            <a:r>
              <a:rPr lang="ko-KR" altLang="en-US" sz="3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슈퍼마리오를</a:t>
            </a:r>
            <a:r>
              <a:rPr lang="ko-KR" altLang="en-US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통해서 우회적으로 다음과 같은 현대인의 모습을 나타내고자 하였다</a:t>
            </a:r>
            <a:r>
              <a:rPr lang="en-US" altLang="ko-KR" sz="3300" dirty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3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3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Key words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3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1. </a:t>
            </a:r>
            <a:r>
              <a:rPr lang="ko-KR" altLang="en-US" sz="3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과도한 업무로 이를 해결하기 위해 반복되는 </a:t>
            </a:r>
            <a:r>
              <a:rPr lang="ko-KR" altLang="en-US" sz="3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쳇바퀴 같은 삶 </a:t>
            </a:r>
            <a:endParaRPr lang="en-US" altLang="ko-KR" sz="33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ko-KR" sz="3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ko-KR" altLang="en-US" sz="33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삶의 주체</a:t>
            </a:r>
            <a:r>
              <a:rPr lang="ko-KR" altLang="en-US" sz="33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되지 못하는 삶</a:t>
            </a:r>
            <a:endParaRPr lang="en-US" altLang="ko-KR" sz="33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강원특별자치도체 SemiBold" panose="020B0600000101010101" pitchFamily="50" charset="-127"/>
              <a:ea typeface="강원특별자치도체 Semi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강원특별자치도체 SemiBold" panose="020B0600000101010101" pitchFamily="50" charset="-127"/>
              <a:ea typeface="강원특별자치도체 Semi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강원특별자치도체 SemiBold" panose="020B0600000101010101" pitchFamily="50" charset="-127"/>
              <a:ea typeface="강원특별자치도체 Semi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287C8-DDD2-42E4-E1DF-12A1652B7B5A}"/>
              </a:ext>
            </a:extLst>
          </p:cNvPr>
          <p:cNvSpPr txBox="1"/>
          <p:nvPr/>
        </p:nvSpPr>
        <p:spPr>
          <a:xfrm>
            <a:off x="8946036" y="6419654"/>
            <a:ext cx="3245964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summary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07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3EC42-ED7D-CEC2-478A-4FBC3B38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2020603020101020101" pitchFamily="18" charset="-127"/>
              </a:rPr>
              <a:t>주제 선정 이유 </a:t>
            </a:r>
            <a:r>
              <a:rPr lang="en-US" altLang="ko-KR" dirty="0">
                <a:latin typeface="KoPub돋움체 Bold" panose="02020603020101020101" pitchFamily="18" charset="-127"/>
              </a:rPr>
              <a:t>( motivation )</a:t>
            </a:r>
            <a:endParaRPr lang="ko-KR" altLang="en-US" dirty="0">
              <a:latin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D99F3-4C4C-5101-EB11-890CD7D34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32"/>
            <a:ext cx="10515600" cy="416664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ko-KR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요즘 </a:t>
            </a:r>
            <a:r>
              <a:rPr lang="ko-KR" altLang="en-US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가끔</a:t>
            </a:r>
            <a:r>
              <a:rPr lang="ko-KR" altLang="ko-KR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삶의 주체</a:t>
            </a:r>
            <a:r>
              <a:rPr lang="ko-KR" altLang="ko-KR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가 되는 느낌보다는 줄줄 끌려가는 듯하게 </a:t>
            </a:r>
            <a:r>
              <a:rPr lang="ko-KR" altLang="en-US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산다는 느낌을 받는 날들이 많다</a:t>
            </a:r>
            <a:r>
              <a:rPr lang="en-US" altLang="ko-KR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.  </a:t>
            </a:r>
            <a:r>
              <a:rPr lang="ko-KR" altLang="en-US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해야 할 일 </a:t>
            </a:r>
            <a:r>
              <a:rPr lang="en-US" altLang="ko-KR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1</a:t>
            </a:r>
            <a:r>
              <a:rPr lang="ko-KR" altLang="en-US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개</a:t>
            </a:r>
            <a:r>
              <a:rPr lang="ko-KR" altLang="ko-KR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를 해결하면 새로운 </a:t>
            </a:r>
            <a:r>
              <a:rPr lang="ko-KR" altLang="en-US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할 일</a:t>
            </a:r>
            <a:r>
              <a:rPr lang="ko-KR" altLang="ko-KR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ko-KR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개가 나오고 하루 종일 정말 바쁘게 살면서 해야 할 일들을 하나씩 처리하는데</a:t>
            </a:r>
            <a:r>
              <a:rPr lang="en-US" altLang="ko-KR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, ‘</a:t>
            </a:r>
            <a:r>
              <a:rPr lang="ko-KR" altLang="en-US" kern="100" dirty="0">
                <a:effectLst/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처리</a:t>
            </a:r>
            <a:r>
              <a:rPr lang="en-US" altLang="ko-KR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’ </a:t>
            </a:r>
            <a:r>
              <a:rPr lang="ko-KR" altLang="en-US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라는 결과에만 급급해 뭐를 위해 이렇게 사는지에 대한 생각을 하지 못하고 </a:t>
            </a:r>
            <a:r>
              <a:rPr lang="ko-KR" altLang="en-US" kern="100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삶의 주체성</a:t>
            </a:r>
            <a:r>
              <a:rPr lang="ko-KR" altLang="en-US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을 잃고 산다는 생각을 한다</a:t>
            </a:r>
            <a:r>
              <a:rPr lang="en-US" altLang="ko-KR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이에 대해서 다른 사람들의 생각이 궁금해 조사해보니 나와 비슷한 삶을 사는 사람이 많다는 것을 </a:t>
            </a:r>
            <a:r>
              <a:rPr lang="ko-KR" altLang="en-US" kern="100" dirty="0" err="1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깨달았고</a:t>
            </a:r>
            <a:r>
              <a:rPr lang="en-US" altLang="ko-KR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 이번 </a:t>
            </a:r>
            <a:r>
              <a:rPr lang="en-US" altLang="ko-KR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interactive media art</a:t>
            </a:r>
            <a:r>
              <a:rPr lang="ko-KR" altLang="en-US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의 프로젝트의 주제로 들고 오게 되었다</a:t>
            </a:r>
            <a:r>
              <a:rPr lang="en-US" altLang="ko-KR" kern="1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effectLst/>
              <a:latin typeface="KoPub돋움체 Light" panose="02020603020101020101" pitchFamily="18" charset="-127"/>
              <a:ea typeface="KoPub돋움체 Light" panose="0202060302010102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kern="100" dirty="0">
              <a:effectLst/>
              <a:latin typeface="KoPub돋움체 Light" panose="02020603020101020101" pitchFamily="18" charset="-127"/>
              <a:ea typeface="KoPub돋움체 Light" panose="0202060302010102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ko-KR" kern="100" dirty="0">
              <a:effectLst/>
              <a:latin typeface="KoPub돋움체 Light" panose="02020603020101020101" pitchFamily="18" charset="-127"/>
              <a:ea typeface="KoPub돋움체 Light" panose="0202060302010102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61D1B-97A8-A488-C37A-4E82BEC4D264}"/>
              </a:ext>
            </a:extLst>
          </p:cNvPr>
          <p:cNvSpPr txBox="1"/>
          <p:nvPr/>
        </p:nvSpPr>
        <p:spPr>
          <a:xfrm>
            <a:off x="8946036" y="6419654"/>
            <a:ext cx="334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Research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idea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development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43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02A1F-0606-586A-30CC-9EC85E22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</a:rPr>
              <a:t>THEME</a:t>
            </a:r>
            <a:endParaRPr lang="ko-KR" altLang="en-US" dirty="0">
              <a:latin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A2E9C-1CAB-003D-762D-DCF645F29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3" y="1523967"/>
            <a:ext cx="1073712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과도한 업무량으로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쳇바퀴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속을 쉼 없이 달릴 수밖에 없고 정작 본인을 돌보지 못하는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삶의 주체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되지 못하는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안쓰러운 현대인의 모습을 통해 이를 관람하는 관객의 공감을 이끌어내는 것</a:t>
            </a:r>
            <a:endParaRPr lang="en-US" alt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8" name="Picture 4" descr="Hamster Wheel Icon - Free PNG &amp; SVG 4739 - Noun Project">
            <a:extLst>
              <a:ext uri="{FF2B5EF4-FFF2-40B4-BE49-F238E27FC236}">
                <a16:creationId xmlns:a16="http://schemas.microsoft.com/office/drawing/2014/main" id="{C9069515-B827-F139-717E-337F79C8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80" y="3691238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wner - Free people icons">
            <a:extLst>
              <a:ext uri="{FF2B5EF4-FFF2-40B4-BE49-F238E27FC236}">
                <a16:creationId xmlns:a16="http://schemas.microsoft.com/office/drawing/2014/main" id="{D7606C06-C17A-4018-F2F8-ED06A7AAC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582" y="3808078"/>
            <a:ext cx="233172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82BB6F-AD06-EE1E-BF8E-90A6DAFD2094}"/>
              </a:ext>
            </a:extLst>
          </p:cNvPr>
          <p:cNvSpPr txBox="1"/>
          <p:nvPr/>
        </p:nvSpPr>
        <p:spPr>
          <a:xfrm>
            <a:off x="8946036" y="6419654"/>
            <a:ext cx="334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Research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idea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development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30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2E884-53C1-DD72-C34A-6A28A5276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KoPub돋움체 Bold" panose="02020603020101020101" pitchFamily="18" charset="-127"/>
              </a:rPr>
              <a:t>Mid-project</a:t>
            </a:r>
            <a:r>
              <a:rPr lang="ko-KR" altLang="en-US" sz="3600" dirty="0">
                <a:latin typeface="KoPub돋움체 Bold" panose="02020603020101020101" pitchFamily="18" charset="-127"/>
              </a:rPr>
              <a:t>에서 추가적으로 수정한 부분 </a:t>
            </a:r>
            <a:r>
              <a:rPr lang="en-US" altLang="ko-KR" sz="3600" dirty="0">
                <a:latin typeface="KoPub돋움체 Bold" panose="02020603020101020101" pitchFamily="18" charset="-127"/>
              </a:rPr>
              <a:t>( flow chart )</a:t>
            </a:r>
            <a:endParaRPr lang="ko-KR" altLang="en-US" sz="3600" dirty="0">
              <a:latin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08DC8-96E2-92D4-8C51-FB88D6425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3" y="4853524"/>
            <a:ext cx="5090475" cy="1323439"/>
          </a:xfrm>
        </p:spPr>
        <p:txBody>
          <a:bodyPr numCol="1">
            <a:no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/>
              <a:t>하루 종일 좋지 않은 날을 보낸 </a:t>
            </a:r>
            <a:r>
              <a:rPr lang="ko-KR" altLang="en-US" sz="1800" dirty="0" err="1"/>
              <a:t>마리오의</a:t>
            </a:r>
            <a:r>
              <a:rPr lang="ko-KR" altLang="en-US" sz="1800" dirty="0"/>
              <a:t> 퇴근 후 일상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5CECBC-7D0C-3200-6EE8-151997091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550" y="1875941"/>
            <a:ext cx="4764162" cy="27526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34CF86-5080-1C6C-6B47-51B4A01C8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88" y="1814614"/>
            <a:ext cx="4144548" cy="2875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5D0481-F2F7-FD71-095A-B0D348EC7624}"/>
              </a:ext>
            </a:extLst>
          </p:cNvPr>
          <p:cNvSpPr txBox="1"/>
          <p:nvPr/>
        </p:nvSpPr>
        <p:spPr>
          <a:xfrm>
            <a:off x="5495827" y="2922309"/>
            <a:ext cx="122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</a:t>
            </a:r>
            <a:endParaRPr lang="ko-KR" altLang="en-US" sz="8000" b="1" dirty="0">
              <a:solidFill>
                <a:srgbClr val="FFC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6CE7566-FABF-9F31-D94F-1CDAEFC75636}"/>
              </a:ext>
            </a:extLst>
          </p:cNvPr>
          <p:cNvSpPr txBox="1">
            <a:spLocks/>
          </p:cNvSpPr>
          <p:nvPr/>
        </p:nvSpPr>
        <p:spPr>
          <a:xfrm>
            <a:off x="6751160" y="4829221"/>
            <a:ext cx="5090475" cy="1323439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반복되는 삶</a:t>
            </a:r>
            <a:r>
              <a:rPr lang="en-US" altLang="ko-KR" dirty="0"/>
              <a:t>, </a:t>
            </a:r>
            <a:r>
              <a:rPr lang="ko-KR" altLang="en-US" dirty="0"/>
              <a:t>삶의 주체가 되지 못해 </a:t>
            </a:r>
            <a:r>
              <a:rPr lang="en-US" altLang="ko-KR" dirty="0"/>
              <a:t>TO DO LIST</a:t>
            </a:r>
            <a:r>
              <a:rPr lang="ko-KR" altLang="en-US" dirty="0"/>
              <a:t>보다 본인을 챙기지 못하는 모습을 보여주어 현대인의 피폐한 삶을 보여주어 공감을 이끌도록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3E579F-E0BD-4C77-DFF2-1F7272827C13}"/>
              </a:ext>
            </a:extLst>
          </p:cNvPr>
          <p:cNvSpPr txBox="1"/>
          <p:nvPr/>
        </p:nvSpPr>
        <p:spPr>
          <a:xfrm>
            <a:off x="8946036" y="6419654"/>
            <a:ext cx="334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Research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idea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development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76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27BA2-45E9-5B5C-BC9D-CF88CF83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강원특별자치도체OTF SemiBold" panose="020B0600000101010101" pitchFamily="34" charset="-127"/>
                <a:ea typeface="강원특별자치도체OTF SemiBold" panose="020B0600000101010101" pitchFamily="34" charset="-127"/>
              </a:rPr>
              <a:t>표현해야 할 부분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B0A9E-A70B-3CE1-F04D-4285A006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3" y="1510665"/>
            <a:ext cx="10737129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 </a:t>
            </a: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UI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 DO LIST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20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마리오의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퇴근 후 계속적인 할 일 알람을 보여준다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끊임없이 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stack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추가되는 할 일들</a:t>
            </a:r>
            <a:endParaRPr lang="en-US" altLang="ko-KR" sz="2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2.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 DO LIST 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해결</a:t>
            </a:r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할 일을 부지런히 해결</a:t>
            </a:r>
            <a:endParaRPr lang="en-US" altLang="ko-KR" sz="2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3.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 DO LIST 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 추가됨에 따라 </a:t>
            </a:r>
            <a:r>
              <a:rPr lang="ko-KR" altLang="en-US" sz="24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마리오의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기분 변화</a:t>
            </a:r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4. </a:t>
            </a:r>
            <a:r>
              <a:rPr lang="en-US" altLang="ko-KR" sz="2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Game start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함께 또 다시 시작되는 </a:t>
            </a:r>
            <a:r>
              <a:rPr lang="ko-KR" altLang="en-US" sz="24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쳇바퀴같은</a:t>
            </a:r>
            <a:r>
              <a:rPr lang="ko-KR" altLang="en-US" sz="24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4A318-6223-4B2F-3CF7-046D956BF513}"/>
              </a:ext>
            </a:extLst>
          </p:cNvPr>
          <p:cNvSpPr txBox="1"/>
          <p:nvPr/>
        </p:nvSpPr>
        <p:spPr>
          <a:xfrm>
            <a:off x="8946036" y="6419654"/>
            <a:ext cx="334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Research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idea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development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82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25041-4DD7-3176-6D8F-A871A4C6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ko-KR" altLang="en-US" sz="3200">
                <a:latin typeface="강원특별자치도체OTF SemiBold" panose="020B0600000101010101" pitchFamily="34" charset="-127"/>
                <a:ea typeface="강원특별자치도체OTF SemiBold" panose="020B0600000101010101" pitchFamily="34" charset="-127"/>
              </a:rPr>
              <a:t>마리오 캐릭터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45BA5C-9682-14D9-2B5E-0DD5DC2FD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40" r="1214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38654-7B24-2CA8-8930-F3FABF5F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6" y="1828800"/>
            <a:ext cx="5835763" cy="4313583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24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살 자취생</a:t>
            </a:r>
            <a:endParaRPr lang="en-US" altLang="ko-KR" sz="1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현실적인 자취생의 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 do list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가지고 있다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 대학생들이 수업에 대한 과제나 시험 공부를 하듯 </a:t>
            </a:r>
            <a:r>
              <a:rPr lang="ko-KR" altLang="en-US" sz="1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마리오도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필요한 공격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수비 스킬 수업에 대해서 공부하고 실습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시험에 대해 공부를 해야 한다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현실적인 대학생의 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 do list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가지고 있다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ko-KR" sz="18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슈퍼마리오라는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모두가 공감할만한 캐릭터를 등장시켜 보는 관객으로 하여금 공감을 쉽게 하도록 하고 주의를 끌었다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대의적으로는 </a:t>
            </a:r>
            <a:r>
              <a:rPr lang="ko-KR" altLang="en-US" sz="18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슈퍼마리오를</a:t>
            </a:r>
            <a:r>
              <a:rPr lang="ko-KR" altLang="en-US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보여주고 있지만 게임 캐릭터라는 특성과는 상반되게 지나치게 현실적인 문제를 겪고 있는 그의 모습을 통해 현대인의 모습을 투영해서 보여주고 있다</a:t>
            </a:r>
            <a:r>
              <a:rPr lang="en-US" altLang="ko-KR" sz="18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indent="0">
              <a:buNone/>
            </a:pPr>
            <a:endParaRPr lang="ko-KR" altLang="en-US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81E0F-E79F-5150-C2F3-C0601B61C03F}"/>
              </a:ext>
            </a:extLst>
          </p:cNvPr>
          <p:cNvSpPr txBox="1"/>
          <p:nvPr/>
        </p:nvSpPr>
        <p:spPr>
          <a:xfrm>
            <a:off x="8946036" y="6419654"/>
            <a:ext cx="334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Research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idea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development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989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89AF5-8467-9320-9792-F74F4298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</a:rPr>
              <a:t>STORYBOARD</a:t>
            </a:r>
            <a:endParaRPr lang="ko-KR" altLang="en-US" dirty="0">
              <a:latin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B44B4-7FCB-00E6-7805-EEB090FE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583" y="1410848"/>
            <a:ext cx="10737129" cy="21336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 오버가 되고 퇴근을 한 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마리오는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강렬하게 쉬고 싶지만 끊임없이 불어나는 할 일들 덕분에 정신적 피로를 느낀다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추가적으로 들어오는 할 일들은 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마리오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내면을 상처내지만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그를 치료할 틈이 없게 다시 출근을 해야 하는 </a:t>
            </a:r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마리오의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모습을 보여주며 끝이 난다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53CF1E-5A2A-50AB-8716-6CEE46F4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40" y="3689398"/>
            <a:ext cx="4996260" cy="27995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FE07DB-3485-B901-0FD6-2C77CE0CC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3689398"/>
            <a:ext cx="4960539" cy="279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3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BCF13-2A6A-8E5A-F712-AD7DD1FF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1.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 DO LIST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14F58-BE94-EC2B-6F47-8568CE11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946" y="1554480"/>
            <a:ext cx="4845378" cy="3467735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ko-KR" b="0" i="0" dirty="0">
                <a:effectLst/>
                <a:latin typeface="Söhne"/>
              </a:rPr>
              <a:t> </a:t>
            </a:r>
            <a:r>
              <a:rPr lang="ko-KR" altLang="en-US" b="0" i="0" dirty="0">
                <a:effectLst/>
                <a:latin typeface="Söhne"/>
              </a:rPr>
              <a:t>전기세 납부하기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Söhne"/>
              </a:rPr>
              <a:t>피치 공주 구하기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Söhne"/>
              </a:rPr>
              <a:t>버섯 왕국 정비하기</a:t>
            </a:r>
            <a:endParaRPr lang="en-US" altLang="ko-KR" dirty="0">
              <a:latin typeface="Söhne"/>
            </a:endParaRPr>
          </a:p>
          <a:p>
            <a:pPr algn="l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Söhne"/>
              </a:rPr>
              <a:t>파이어 플라워 개론 공부하기</a:t>
            </a:r>
            <a:endParaRPr lang="en-US" altLang="ko-KR" dirty="0">
              <a:latin typeface="Söhne"/>
            </a:endParaRPr>
          </a:p>
          <a:p>
            <a:pPr algn="l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Söhne"/>
              </a:rPr>
              <a:t>파이어 플라워 개론 실습하기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Söhne"/>
              </a:rPr>
              <a:t>화장실 청소하기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b="0" i="0" dirty="0">
                <a:effectLst/>
                <a:latin typeface="Söhne"/>
              </a:rPr>
              <a:t>버섯 왕국 역사 시험 준비하기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latin typeface="Söhne"/>
              </a:rPr>
              <a:t>식료품 장 봐오기</a:t>
            </a:r>
            <a:endParaRPr lang="en-US" altLang="ko-KR" dirty="0">
              <a:latin typeface="Söhne"/>
            </a:endParaRPr>
          </a:p>
          <a:p>
            <a:pPr algn="l">
              <a:buFont typeface="Wingdings" panose="05000000000000000000" pitchFamily="2" charset="2"/>
              <a:buChar char="ü"/>
            </a:pPr>
            <a:endParaRPr lang="en-US" altLang="ko-KR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015A82-0DF2-2D38-1CBC-9210563C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559" y="365126"/>
            <a:ext cx="5519738" cy="29479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3B3BAA-7B6C-18FD-3A3D-79DCFD6C0D44}"/>
              </a:ext>
            </a:extLst>
          </p:cNvPr>
          <p:cNvSpPr/>
          <p:nvPr/>
        </p:nvSpPr>
        <p:spPr>
          <a:xfrm>
            <a:off x="6573520" y="1046480"/>
            <a:ext cx="4632960" cy="508000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B6EDA6-26CB-41BA-E832-3AC6EA41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313114"/>
            <a:ext cx="5453698" cy="307783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B78E9E1-3B36-7DE0-B446-F703A3CA3087}"/>
              </a:ext>
            </a:extLst>
          </p:cNvPr>
          <p:cNvSpPr txBox="1">
            <a:spLocks/>
          </p:cNvSpPr>
          <p:nvPr/>
        </p:nvSpPr>
        <p:spPr>
          <a:xfrm>
            <a:off x="861476" y="5022215"/>
            <a:ext cx="4845378" cy="7994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ko-KR" sz="2000" b="1" dirty="0">
                <a:solidFill>
                  <a:srgbClr val="FFC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&gt;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UI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TO DO LIST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part</a:t>
            </a:r>
            <a:r>
              <a:rPr lang="ko-KR" altLang="en-US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추가해서 계속적으로 알림이 쌓이게 할 예정이다</a:t>
            </a:r>
            <a:r>
              <a:rPr lang="en-US" altLang="ko-KR" sz="2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89774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571</Words>
  <Application>Microsoft Office PowerPoint</Application>
  <PresentationFormat>와이드스크린</PresentationFormat>
  <Paragraphs>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KoPub돋움체 Bold</vt:lpstr>
      <vt:lpstr>KoPub돋움체 Light</vt:lpstr>
      <vt:lpstr>KoPub돋움체 Medium</vt:lpstr>
      <vt:lpstr>Söhne</vt:lpstr>
      <vt:lpstr>강원특별자치도체 SemiBold</vt:lpstr>
      <vt:lpstr>강원특별자치도체OTF SemiBold</vt:lpstr>
      <vt:lpstr>맑은 고딕</vt:lpstr>
      <vt:lpstr>Arial</vt:lpstr>
      <vt:lpstr>LVDC Game Over 2</vt:lpstr>
      <vt:lpstr>Wingdings</vt:lpstr>
      <vt:lpstr>Office 테마</vt:lpstr>
      <vt:lpstr>Who is the owner of my life?</vt:lpstr>
      <vt:lpstr>요약 ( summary )</vt:lpstr>
      <vt:lpstr>주제 선정 이유 ( motivation )</vt:lpstr>
      <vt:lpstr>THEME</vt:lpstr>
      <vt:lpstr>Mid-project에서 추가적으로 수정한 부분 ( flow chart )</vt:lpstr>
      <vt:lpstr>표현해야 할 부분</vt:lpstr>
      <vt:lpstr>마리오 캐릭터</vt:lpstr>
      <vt:lpstr>STORYBOARD</vt:lpstr>
      <vt:lpstr>1. TO DO LIST</vt:lpstr>
      <vt:lpstr>2. TO DO LIST 해결</vt:lpstr>
      <vt:lpstr>3. 마리오의 기분 변화</vt:lpstr>
      <vt:lpstr>3. 쳇바퀴 같은 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GAME OVER</dc:title>
  <dc:creator>현수 주</dc:creator>
  <cp:lastModifiedBy>현수 주</cp:lastModifiedBy>
  <cp:revision>1</cp:revision>
  <dcterms:created xsi:type="dcterms:W3CDTF">2023-11-18T07:57:40Z</dcterms:created>
  <dcterms:modified xsi:type="dcterms:W3CDTF">2023-11-19T15:16:54Z</dcterms:modified>
</cp:coreProperties>
</file>