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8671B-85A2-DF4F-84F5-54CDD9A25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8108E-FE87-5E41-A4F9-16E8066D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5BFB-9E9E-7345-90BD-03CEAA4C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432B3-4CAA-714A-8198-1C2642AE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C3E1E-F730-7C44-804C-AD076F7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88B3C-A309-2441-B153-52809CED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1C4E57-052A-0548-A93A-87EFDDF54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3A91-59E4-1D4F-9B95-42A6C143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80029-5782-FA46-8C39-374782D9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4897-58F0-3B4E-9C79-63A55ABE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0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D4A22-18A0-AA4D-8C6E-BA9D1F3F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2CB9A-510F-264B-802B-7BE28EF1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3FCC7-6EEC-0C40-8AE8-B269BDF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EF247-A31F-4F4B-A145-5EF0A5AB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C6B0-8C08-5D49-A465-222B04A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D1D9-3B48-2D42-AFF3-401A446D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E5DFE-362B-704D-B175-72DBF135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FD8ED-C1DF-0846-9C04-558CDEC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C549A-6922-944F-825D-3D723FA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120BE-6768-194A-B6E7-F3E380E7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625B7-99E7-304C-A6D0-5D6C5B1C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F835A-91CA-A744-8638-E3A2E08F2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9D430-8F98-1446-93F7-8C87F3DD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0018E-D245-624C-8A9E-D8E4CBB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CC59E-27D5-8744-A43D-9B25C59A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176C5-6EC2-2143-A3AD-1756FEE9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0694-C6C2-434E-A914-17D3F677F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9E3EB-E4DB-8743-8FAE-879A6154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9A260-4D55-6549-9ECA-93200838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0FEDB-FDBE-3D42-A1C3-0885CA42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3C1C8D-AA19-2848-BA87-3318B335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0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A6F18-7720-144C-A678-C24F9298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6D3E-7BA3-CB42-8A5A-3E208BD9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51C69-F0DE-F84B-ACB8-2D21D548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8E9A8B-D0EB-E74E-A035-4F999D1EB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14778E-62B9-154E-AFBD-863CB156D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7DEB0-05B9-F044-818A-4154DEF3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491D86-0DBE-8143-9514-235FC419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AECD15-5914-314C-AABC-B2747FD5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34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79A31-2EB4-1648-BFED-EA94CC36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5FCEF-3534-DB41-90DA-8677F516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022EB8-1689-D74D-8D1F-905ABB72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FFA52C-6887-D94D-BAF3-4049D262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3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F07D60-B5A7-054A-825C-7CE306B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A54EA-91A4-5C42-B672-7CDD8CC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3314E-FFAB-1E49-847C-1F45BA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8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AF905-6BF4-0846-877E-2F8BB678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73C93-2765-1749-9AE6-CA60350A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FEBED-6761-0F4C-93D7-2ACBD9BC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3671A-7094-A246-AD89-3CDEBAF5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F628B-ED19-ED4F-B258-4FE61A61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F56CE-EBA7-DF4A-B829-279129FB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4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6B1D-E5A7-9849-A389-5008F26E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0E3D7-F36F-7C4B-BF0A-0F15A3BFB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93FD9-DFB6-E64E-9A5F-121624DA3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8A68C-C5B1-FB4C-976E-12855C64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8937A2-3B60-0541-87BC-C9643742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D7FE4-225A-0346-840C-ED0642E4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8AC1D-1249-AE45-A637-58698BF8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915B1-2785-3343-A2C4-9F3F8B36E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4A587-E2EB-8E4F-AF5A-5650AADE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4C83-A98B-A24B-AAD9-D282C95F28B7}" type="datetimeFigureOut">
              <a:rPr kumimoji="1" lang="zh-CN" altLang="en-US" smtClean="0"/>
              <a:t>2021/5/10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96FE9-1F18-664A-BCD4-AB71CC6CC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CC48C-E986-134F-8A17-5A536B32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CE12-CEFB-0D47-A2E4-9116698E0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1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1C3A-49EF-2443-ACB9-9D39ECDE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419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服务器介绍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73BFA-A474-FC45-81CE-06AB0A8A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CPU:</a:t>
            </a:r>
            <a:r>
              <a:rPr lang="en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Intel(R) Xeon(R) Gold 6234 CPU @ 3.30GHz 8</a:t>
            </a:r>
            <a:r>
              <a:rPr lang="zh-CN" altLang="e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核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16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线程</a:t>
            </a:r>
            <a:endParaRPr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GPU: </a:t>
            </a:r>
            <a:r>
              <a:rPr lang="en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GeForce RTX 3090 24GB</a:t>
            </a:r>
          </a:p>
          <a:p>
            <a:r>
              <a:rPr lang="zh-CN" altLang="e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内存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：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128G</a:t>
            </a:r>
          </a:p>
          <a:p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硬盘：根目录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480G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，家目录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/home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2TB</a:t>
            </a:r>
            <a:endParaRPr lang="en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IP</a:t>
            </a:r>
            <a:r>
              <a:rPr kumimoji="1" lang="zh-CN" altLang="en-US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：</a:t>
            </a:r>
            <a:r>
              <a:rPr kumimoji="1" lang="en-US" altLang="zh-CN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162.105.17.94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用户名：</a:t>
            </a:r>
            <a:r>
              <a:rPr kumimoji="1" lang="en-US" altLang="zh-CN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dell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密码：</a:t>
            </a:r>
            <a:r>
              <a:rPr kumimoji="1" lang="en-US" altLang="zh-CN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admin-123456</a:t>
            </a:r>
          </a:p>
          <a:p>
            <a:endParaRPr lang="en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6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519FA-60DB-D943-B176-286B82EA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ssh</a:t>
            </a:r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连接服务器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17311-B3CF-8943-B94B-1A129E29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Mac/ubuntu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：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口令登录：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/>
            <a:r>
              <a:rPr kumimoji="1" lang="en-US" altLang="zh-CN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ssh</a:t>
            </a:r>
            <a:r>
              <a:rPr kumimoji="1"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-p 22 dell@162.105.17.94</a:t>
            </a:r>
          </a:p>
          <a:p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使用公钥</a:t>
            </a:r>
            <a:r>
              <a:rPr kumimoji="1"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私钥登录：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/>
            <a:r>
              <a:rPr kumimoji="1" lang="en-US" altLang="zh-CN" sz="18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ssh</a:t>
            </a:r>
            <a:r>
              <a:rPr kumimoji="1" lang="en-US" altLang="zh-CN" sz="1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-keygen</a:t>
            </a:r>
          </a:p>
          <a:p>
            <a:pPr lvl="1"/>
            <a:r>
              <a:rPr lang="en" altLang="zh-CN" sz="18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ssh</a:t>
            </a:r>
            <a:r>
              <a:rPr lang="en" altLang="zh-CN" sz="1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-copy-id </a:t>
            </a:r>
            <a:r>
              <a:rPr kumimoji="1" lang="en-US" altLang="zh-CN" sz="1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dell@ 162.105.17.94</a:t>
            </a:r>
          </a:p>
          <a:p>
            <a:r>
              <a:rPr kumimoji="1" lang="en-US" altLang="zh-CN" sz="2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Windows:</a:t>
            </a:r>
          </a:p>
          <a:p>
            <a:r>
              <a:rPr kumimoji="1" lang="zh-CN" altLang="en-US" sz="2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使用</a:t>
            </a:r>
            <a:r>
              <a:rPr kumimoji="1" lang="en-US" altLang="zh-CN" sz="2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putty</a:t>
            </a:r>
            <a:r>
              <a:rPr kumimoji="1" lang="zh-CN" altLang="en-US" sz="2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和</a:t>
            </a:r>
            <a:r>
              <a:rPr kumimoji="1" lang="en-US" altLang="zh-CN" sz="22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puttyGen</a:t>
            </a:r>
            <a:endParaRPr kumimoji="1" lang="zh-CN" altLang="en-US" sz="2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80B7A-37C0-714C-8396-FE4707B53389}"/>
              </a:ext>
            </a:extLst>
          </p:cNvPr>
          <p:cNvSpPr/>
          <p:nvPr/>
        </p:nvSpPr>
        <p:spPr>
          <a:xfrm>
            <a:off x="5989331" y="112991"/>
            <a:ext cx="599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https://blog.csdn.net/li528405176/article/details/82810342</a:t>
            </a:r>
          </a:p>
        </p:txBody>
      </p:sp>
    </p:spTree>
    <p:extLst>
      <p:ext uri="{BB962C8B-B14F-4D97-AF65-F5344CB8AC3E}">
        <p14:creationId xmlns:p14="http://schemas.microsoft.com/office/powerpoint/2010/main" val="39669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7A5D-37D6-C644-908C-A37A96D4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服务器文件传输</a:t>
            </a:r>
            <a:r>
              <a:rPr kumimoji="1" lang="en-US" altLang="zh-CN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scp</a:t>
            </a:r>
            <a:endParaRPr kumimoji="1" lang="zh-CN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F52AB-1EBE-3445-A68F-80466D90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Mac/ubuntu:</a:t>
            </a:r>
          </a:p>
          <a:p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 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从本地上传文件到服务器的命令如下：</a:t>
            </a:r>
            <a:endParaRPr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/>
            <a: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先进入本地目录或输入文件路径，然后运行如下命令：</a:t>
            </a:r>
            <a:b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en" altLang="zh-CN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scp</a:t>
            </a:r>
            <a:r>
              <a:rPr lang="en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" altLang="zh-CN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my_local_file.zip</a:t>
            </a:r>
            <a:r>
              <a:rPr lang="en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dell@162.105.17.94:/home/path</a:t>
            </a:r>
            <a:endParaRPr lang="en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2. 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从服务器复制文件到本地主机的命令如下：</a:t>
            </a:r>
            <a:endParaRPr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/>
            <a: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先进入本地目录下，然后运行如下命令：</a:t>
            </a:r>
            <a:b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en" altLang="zh-CN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scp</a:t>
            </a:r>
            <a:r>
              <a:rPr lang="en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dell@162.105.17.94:/home/path/</a:t>
            </a:r>
            <a:r>
              <a:rPr lang="en-US" altLang="zh-CN" sz="20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file.zip</a:t>
            </a:r>
            <a:endParaRPr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Windows</a:t>
            </a:r>
            <a:r>
              <a:rPr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：</a:t>
            </a:r>
            <a:endParaRPr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/>
            <a: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推荐使用</a:t>
            </a:r>
            <a:r>
              <a:rPr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FileZilla</a:t>
            </a:r>
            <a:r>
              <a:rPr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可视化操作</a:t>
            </a:r>
            <a:endParaRPr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89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196</Words>
  <Application>Microsoft Macintosh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Hiragino Sans GB W3</vt:lpstr>
      <vt:lpstr>Arial</vt:lpstr>
      <vt:lpstr>Office 主题​​</vt:lpstr>
      <vt:lpstr>419服务器介绍</vt:lpstr>
      <vt:lpstr>ssh连接服务器</vt:lpstr>
      <vt:lpstr>服务器文件传输scp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419服务器配置与使用</dc:title>
  <dc:creator>张 浩源</dc:creator>
  <cp:lastModifiedBy>张 浩源</cp:lastModifiedBy>
  <cp:revision>12</cp:revision>
  <dcterms:created xsi:type="dcterms:W3CDTF">2021-05-10T05:04:24Z</dcterms:created>
  <dcterms:modified xsi:type="dcterms:W3CDTF">2021-05-10T13:34:47Z</dcterms:modified>
</cp:coreProperties>
</file>