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383" r:id="rId4"/>
    <p:sldId id="384" r:id="rId5"/>
    <p:sldId id="385" r:id="rId6"/>
    <p:sldId id="377" r:id="rId7"/>
    <p:sldId id="378" r:id="rId8"/>
    <p:sldId id="379" r:id="rId9"/>
    <p:sldId id="380" r:id="rId10"/>
    <p:sldId id="373" r:id="rId11"/>
    <p:sldId id="376" r:id="rId12"/>
    <p:sldId id="375" r:id="rId13"/>
    <p:sldId id="393" r:id="rId14"/>
    <p:sldId id="394" r:id="rId15"/>
    <p:sldId id="395" r:id="rId16"/>
    <p:sldId id="3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976FC-BFB3-4E91-8FFC-F92A1676D9A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EAB69-6F7A-4A9E-915C-7C9F9CC71B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12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9514" y="175731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316515" y="1745786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303517" y="176427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B68C-4B7D-45C2-AE48-816E60A780C2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186-DE3B-487A-BB56-41CD7A730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3BF0-B9B3-460D-92E6-9A1A408719E6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阿里学长线上商城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283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（用户注册）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功能描述：负责用户的注册操作，用户输入用户名、密码、姓名、性别、手机号等信息即可进行注册，注册成功即可返回登录界面进行登录，用户的注册信息将保存在数据库表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标记用户状态，管理员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，普通用户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07" y="2657911"/>
            <a:ext cx="8058615" cy="3642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22" y="4021679"/>
            <a:ext cx="1270111" cy="1473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283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freeze.jsp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（帐户冻结）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功能描述：用户的违规操作会被商城进行帐户冻结，管理员可修改用户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进行帐户冻结，当用户帐户被冻结后登录将会转到冻结界面，此时可以点击申请进行帐户解冻，解冻后管理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员可查看到数据库表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中用户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29" y="2550445"/>
            <a:ext cx="7285465" cy="3821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151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（管理员主页）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</a:t>
            </a:r>
            <a:r>
              <a:rPr 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当以管理员身份登录后，进入管理员界面，可选择添加商品、订单管理与退出登录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59355" y="2585085"/>
            <a:ext cx="8768080" cy="321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151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addGood.jsp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（添加商品）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添加商品，可设定商品的多种属性，添加商品图片，设置商品名称，并将其添加到首页目录页面进行展示</a:t>
            </a:r>
            <a:endParaRPr lang="zh-CN" altLang="en-US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0" y="2286635"/>
            <a:ext cx="5962650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58" y="1006610"/>
            <a:ext cx="10186737" cy="151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（管理员订单页面）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功能描述：管理员可以在订单页面查看订单的信息，修改订单状态，进行发货等操作</a:t>
            </a:r>
            <a:endParaRPr 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45" y="2732405"/>
            <a:ext cx="8185150" cy="330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2631" y="3013501"/>
            <a:ext cx="1018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4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zh-CN" sz="4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6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6500" y="240030"/>
            <a:ext cx="546656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第一部分：项目设计（部分）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122" y="1289486"/>
            <a:ext cx="114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项目总体功能结构流程图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12" y="1874261"/>
            <a:ext cx="738239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6500" y="240030"/>
            <a:ext cx="546656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第一部分：项目设计（部分）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122" y="1289486"/>
            <a:ext cx="114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数据库表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27" y="1874261"/>
            <a:ext cx="5908167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1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第一部分：项目设计（部分）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122" y="1289486"/>
            <a:ext cx="114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DAO</a:t>
            </a:r>
            <a:r>
              <a:rPr lang="zh-CN" altLang="en-US" sz="3200" dirty="0"/>
              <a:t>模式设计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382" y="1997839"/>
            <a:ext cx="9106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baseDao</a:t>
            </a:r>
            <a:endParaRPr lang="en-US" altLang="zh-CN" dirty="0"/>
          </a:p>
          <a:p>
            <a:pPr lvl="1"/>
            <a:r>
              <a:rPr lang="zh-CN" altLang="en-US" dirty="0"/>
              <a:t>进行数据库连接，数据库表更新和查询操作</a:t>
            </a:r>
            <a:endParaRPr lang="en-US" altLang="zh-CN" dirty="0"/>
          </a:p>
          <a:p>
            <a:r>
              <a:rPr lang="en-US" altLang="zh-CN" dirty="0" err="1"/>
              <a:t>UserDao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user</a:t>
            </a:r>
            <a:r>
              <a:rPr lang="zh-CN" altLang="en-US" dirty="0"/>
              <a:t>表进行操作的</a:t>
            </a:r>
            <a:r>
              <a:rPr lang="en-US" altLang="zh-CN" dirty="0"/>
              <a:t>Dao</a:t>
            </a:r>
            <a:r>
              <a:rPr lang="zh-CN" altLang="en-US" dirty="0"/>
              <a:t>，添加、查找用户以及更新用户信息</a:t>
            </a:r>
            <a:endParaRPr lang="en-US" altLang="zh-CN" dirty="0"/>
          </a:p>
          <a:p>
            <a:r>
              <a:rPr lang="en-US" altLang="zh-CN" dirty="0" err="1"/>
              <a:t>GoodsDao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goods</a:t>
            </a:r>
            <a:r>
              <a:rPr lang="zh-CN" altLang="en-US" dirty="0"/>
              <a:t>表进行操作的</a:t>
            </a:r>
            <a:r>
              <a:rPr lang="en-US" altLang="zh-CN" dirty="0"/>
              <a:t>Dao</a:t>
            </a:r>
            <a:r>
              <a:rPr lang="zh-CN" altLang="en-US" dirty="0"/>
              <a:t>，增加、查找商品</a:t>
            </a:r>
            <a:endParaRPr lang="en-US" altLang="zh-CN" dirty="0"/>
          </a:p>
          <a:p>
            <a:r>
              <a:rPr lang="en-US" altLang="zh-CN" dirty="0" err="1"/>
              <a:t>OrderDao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order</a:t>
            </a:r>
            <a:r>
              <a:rPr lang="zh-CN" altLang="en-US" dirty="0"/>
              <a:t>表进行操作的</a:t>
            </a:r>
            <a:r>
              <a:rPr lang="en-US" altLang="zh-CN" dirty="0"/>
              <a:t>Dao</a:t>
            </a:r>
            <a:r>
              <a:rPr lang="zh-CN" altLang="en-US" dirty="0"/>
              <a:t>，查询、增加订单以及更新订单信息</a:t>
            </a:r>
            <a:endParaRPr lang="en-US" altLang="zh-CN" dirty="0"/>
          </a:p>
          <a:p>
            <a:r>
              <a:rPr lang="en-US" altLang="zh-CN" dirty="0" err="1"/>
              <a:t>BannerDao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banner</a:t>
            </a:r>
            <a:r>
              <a:rPr lang="zh-CN" altLang="en-US" dirty="0"/>
              <a:t>表进行查询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856" y="1844239"/>
            <a:ext cx="2009775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8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（网站首页）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功能描述：查询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kumimoji="0" lang="en-US" altLang="zh-CN" sz="213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oods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banner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表，将商品图片、商品的描述信息显示到网站首页，此页面可以直接点击商品图片进入商品详情页，也可以点击左边商品栏，浏览某一类商品，添加新的商品类目后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，商品栏也会随之更新，点击购物车跳转购物车页面。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2776506"/>
            <a:ext cx="7630160" cy="358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5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（点击左边商品栏）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功能描述：查询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goods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表和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banner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表，将属于刚才点击的商品栏的商品信息显示在下方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2211484"/>
            <a:ext cx="8930640" cy="4212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013479" cy="15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goodsInfo.jsp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商品详情页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功能描述：查询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banner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表，将商品信息显示到商品详情页，此页面可以浏览到商品的具体信息，选择商品的件数，以及加入购物车，添加新记录到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order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39" y="2624106"/>
            <a:ext cx="7463320" cy="3591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8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orderList.jsp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功能描述：根据当前登录的用户查询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order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表，将订单信息和状态显示到页面，点击等待付款进行付款之后更新订单状态为等待发货，管理员可以进行发货，订单状态会变成确认收货，点击确认收货，订单状态变为交易完成。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93" y="2867946"/>
            <a:ext cx="7542633" cy="3553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8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（用户登录）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功能描述：负责用户的登录操作，用户输入用户名，输入对应的正确密码和校验即可成功登录，若输入错误则提示没有找到该用户，用户可进行注册跳转至注册页面；登录成功则可进入商城。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51" y="2584479"/>
            <a:ext cx="7844591" cy="3756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0577548"/>
  <p:tag name="KSO_WM_UNIT_PLACING_PICTURE_USER_VIEWPORT" val="{&quot;height&quot;:6015,&quot;width&quot;:1642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736</Words>
  <Application>Microsoft Office PowerPoint</Application>
  <PresentationFormat>宽屏</PresentationFormat>
  <Paragraphs>78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千图网海量PPT模板www.58pic.com​</vt:lpstr>
      <vt:lpstr>阿里学长线上商城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YiBoShop</dc:title>
  <dc:creator>张露</dc:creator>
  <cp:lastModifiedBy>张露</cp:lastModifiedBy>
  <cp:revision>26</cp:revision>
  <dcterms:created xsi:type="dcterms:W3CDTF">2020-06-21T02:34:00Z</dcterms:created>
  <dcterms:modified xsi:type="dcterms:W3CDTF">2020-07-09T05:21:37Z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