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58" r:id="rId5"/>
    <p:sldId id="259" r:id="rId6"/>
    <p:sldId id="260" r:id="rId7"/>
    <p:sldId id="265" r:id="rId8"/>
    <p:sldId id="266" r:id="rId9"/>
    <p:sldId id="267" r:id="rId10"/>
    <p:sldId id="268" r:id="rId11"/>
    <p:sldId id="278" r:id="rId12"/>
    <p:sldId id="261" r:id="rId13"/>
    <p:sldId id="269" r:id="rId14"/>
    <p:sldId id="270" r:id="rId15"/>
    <p:sldId id="263"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6" d="100"/>
          <a:sy n="116" d="100"/>
        </p:scale>
        <p:origin x="3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9E983F9-D76F-4B8F-9DA8-61D3D30CBA05}" type="doc">
      <dgm:prSet loTypeId="urn:microsoft.com/office/officeart/2005/8/layout/vList2#1" loCatId="list" qsTypeId="urn:microsoft.com/office/officeart/2005/8/quickstyle/simple1#1" qsCatId="simple" csTypeId="urn:microsoft.com/office/officeart/2005/8/colors/colorful2#1" csCatId="colorful" phldr="1"/>
      <dgm:spPr/>
      <dgm:t>
        <a:bodyPr/>
        <a:lstStyle/>
        <a:p>
          <a:endParaRPr lang="en-US"/>
        </a:p>
      </dgm:t>
    </dgm:pt>
    <dgm:pt modelId="{B0FE108C-E9B0-45E4-8133-492FDD7963BD}">
      <dgm:prSet/>
      <dgm:spPr/>
      <dgm:t>
        <a:bodyPr/>
        <a:lstStyle/>
        <a:p>
          <a:r>
            <a:rPr lang="zh-CN"/>
            <a:t>现代社会中，人和人之间关系越来越远。俗话说“远亲不如近邻”，但现如今，网络将物理距离缩短了，但是现实中的物理距离却成为了人际交往中不可逾越的鸿沟。曾几何时，一堵小小的墙隔开了邻里之间的关系。钢铁森林中，有多少人知道住在自己隔壁的人姓甚名谁呢？</a:t>
          </a:r>
          <a:endParaRPr lang="en-US"/>
        </a:p>
      </dgm:t>
    </dgm:pt>
    <dgm:pt modelId="{636E2ED5-52B0-4B6C-96A8-74215BE45CF7}" type="parTrans" cxnId="{8AF036BA-68BA-4065-96FB-B7111A3839CA}">
      <dgm:prSet/>
      <dgm:spPr/>
      <dgm:t>
        <a:bodyPr/>
        <a:lstStyle/>
        <a:p>
          <a:endParaRPr lang="en-US"/>
        </a:p>
      </dgm:t>
    </dgm:pt>
    <dgm:pt modelId="{F9ED6033-CAA6-4713-9508-B2D213C022BC}" type="sibTrans" cxnId="{8AF036BA-68BA-4065-96FB-B7111A3839CA}">
      <dgm:prSet/>
      <dgm:spPr/>
      <dgm:t>
        <a:bodyPr/>
        <a:lstStyle/>
        <a:p>
          <a:endParaRPr lang="en-US"/>
        </a:p>
      </dgm:t>
    </dgm:pt>
    <dgm:pt modelId="{EC45D786-CA97-47B8-9963-6D2767E7256B}">
      <dgm:prSet/>
      <dgm:spPr/>
      <dgm:t>
        <a:bodyPr/>
        <a:lstStyle/>
        <a:p>
          <a:r>
            <a:rPr lang="zh-CN" dirty="0"/>
            <a:t>逐日增长的社会生存压力以及不断延长的加班时间阻碍了年轻人的社交圈的拓展，从而导致了年轻人晚婚现象的日益严重。而传统的家庭安排</a:t>
          </a:r>
          <a:r>
            <a:rPr lang="zh-CN" altLang="en-US" dirty="0"/>
            <a:t>约会</a:t>
          </a:r>
          <a:r>
            <a:rPr lang="zh-CN" dirty="0"/>
            <a:t>以及现有的</a:t>
          </a:r>
          <a:r>
            <a:rPr lang="zh-CN" altLang="en-US" dirty="0"/>
            <a:t>约会</a:t>
          </a:r>
          <a:r>
            <a:rPr lang="zh-CN" dirty="0"/>
            <a:t>软件的选择过于盲目，以海量数据而冰冷的客观条件进行匹配，从而导致低下的</a:t>
          </a:r>
          <a:r>
            <a:rPr lang="zh-CN" altLang="en-US" dirty="0"/>
            <a:t>适应性</a:t>
          </a:r>
          <a:r>
            <a:rPr lang="zh-CN" dirty="0"/>
            <a:t>以及过分随机的匹配。</a:t>
          </a:r>
          <a:endParaRPr lang="en-US" dirty="0"/>
        </a:p>
      </dgm:t>
    </dgm:pt>
    <dgm:pt modelId="{166EC295-F275-4002-9A01-B3A49EF20EB6}" type="parTrans" cxnId="{57D323B8-1D31-4D3D-82AC-EB9E46313D98}">
      <dgm:prSet/>
      <dgm:spPr/>
      <dgm:t>
        <a:bodyPr/>
        <a:lstStyle/>
        <a:p>
          <a:endParaRPr lang="en-US"/>
        </a:p>
      </dgm:t>
    </dgm:pt>
    <dgm:pt modelId="{3791D64F-CDC5-42A6-A8FB-8497A6F3FE22}" type="sibTrans" cxnId="{57D323B8-1D31-4D3D-82AC-EB9E46313D98}">
      <dgm:prSet/>
      <dgm:spPr/>
      <dgm:t>
        <a:bodyPr/>
        <a:lstStyle/>
        <a:p>
          <a:endParaRPr lang="en-US"/>
        </a:p>
      </dgm:t>
    </dgm:pt>
    <dgm:pt modelId="{AA551259-130C-4F57-B014-661429CF4A2D}" type="pres">
      <dgm:prSet presAssocID="{79E983F9-D76F-4B8F-9DA8-61D3D30CBA05}" presName="linear" presStyleCnt="0">
        <dgm:presLayoutVars>
          <dgm:animLvl val="lvl"/>
          <dgm:resizeHandles val="exact"/>
        </dgm:presLayoutVars>
      </dgm:prSet>
      <dgm:spPr/>
      <dgm:t>
        <a:bodyPr/>
        <a:lstStyle/>
        <a:p>
          <a:endParaRPr lang="en-US"/>
        </a:p>
      </dgm:t>
    </dgm:pt>
    <dgm:pt modelId="{9C197714-08BA-4E7F-838D-C166DE096569}" type="pres">
      <dgm:prSet presAssocID="{B0FE108C-E9B0-45E4-8133-492FDD7963BD}" presName="parentText" presStyleLbl="node1" presStyleIdx="0" presStyleCnt="2">
        <dgm:presLayoutVars>
          <dgm:chMax val="0"/>
          <dgm:bulletEnabled val="1"/>
        </dgm:presLayoutVars>
      </dgm:prSet>
      <dgm:spPr/>
      <dgm:t>
        <a:bodyPr/>
        <a:lstStyle/>
        <a:p>
          <a:endParaRPr lang="en-US"/>
        </a:p>
      </dgm:t>
    </dgm:pt>
    <dgm:pt modelId="{F05FCE8A-4EBE-483B-B62F-4B9ACA63F28C}" type="pres">
      <dgm:prSet presAssocID="{F9ED6033-CAA6-4713-9508-B2D213C022BC}" presName="spacer" presStyleCnt="0"/>
      <dgm:spPr/>
    </dgm:pt>
    <dgm:pt modelId="{52DFFBBD-7F18-4316-88E4-B1FE910BD91C}" type="pres">
      <dgm:prSet presAssocID="{EC45D786-CA97-47B8-9963-6D2767E7256B}" presName="parentText" presStyleLbl="node1" presStyleIdx="1" presStyleCnt="2">
        <dgm:presLayoutVars>
          <dgm:chMax val="0"/>
          <dgm:bulletEnabled val="1"/>
        </dgm:presLayoutVars>
      </dgm:prSet>
      <dgm:spPr/>
      <dgm:t>
        <a:bodyPr/>
        <a:lstStyle/>
        <a:p>
          <a:endParaRPr lang="en-US"/>
        </a:p>
      </dgm:t>
    </dgm:pt>
  </dgm:ptLst>
  <dgm:cxnLst>
    <dgm:cxn modelId="{57D323B8-1D31-4D3D-82AC-EB9E46313D98}" srcId="{79E983F9-D76F-4B8F-9DA8-61D3D30CBA05}" destId="{EC45D786-CA97-47B8-9963-6D2767E7256B}" srcOrd="1" destOrd="0" parTransId="{166EC295-F275-4002-9A01-B3A49EF20EB6}" sibTransId="{3791D64F-CDC5-42A6-A8FB-8497A6F3FE22}"/>
    <dgm:cxn modelId="{B5AA0D66-43B4-4C06-9ACF-B4CD42FE7375}" type="presOf" srcId="{79E983F9-D76F-4B8F-9DA8-61D3D30CBA05}" destId="{AA551259-130C-4F57-B014-661429CF4A2D}" srcOrd="0" destOrd="0" presId="urn:microsoft.com/office/officeart/2005/8/layout/vList2#1"/>
    <dgm:cxn modelId="{D72BE226-530D-420D-9886-B27DFC7FB771}" type="presOf" srcId="{EC45D786-CA97-47B8-9963-6D2767E7256B}" destId="{52DFFBBD-7F18-4316-88E4-B1FE910BD91C}" srcOrd="0" destOrd="0" presId="urn:microsoft.com/office/officeart/2005/8/layout/vList2#1"/>
    <dgm:cxn modelId="{C4B074E7-8ECE-4EE4-99A3-E43BEB30EEFD}" type="presOf" srcId="{B0FE108C-E9B0-45E4-8133-492FDD7963BD}" destId="{9C197714-08BA-4E7F-838D-C166DE096569}" srcOrd="0" destOrd="0" presId="urn:microsoft.com/office/officeart/2005/8/layout/vList2#1"/>
    <dgm:cxn modelId="{8AF036BA-68BA-4065-96FB-B7111A3839CA}" srcId="{79E983F9-D76F-4B8F-9DA8-61D3D30CBA05}" destId="{B0FE108C-E9B0-45E4-8133-492FDD7963BD}" srcOrd="0" destOrd="0" parTransId="{636E2ED5-52B0-4B6C-96A8-74215BE45CF7}" sibTransId="{F9ED6033-CAA6-4713-9508-B2D213C022BC}"/>
    <dgm:cxn modelId="{13596455-BC0F-4161-AEE0-9E932A28D30E}" type="presParOf" srcId="{AA551259-130C-4F57-B014-661429CF4A2D}" destId="{9C197714-08BA-4E7F-838D-C166DE096569}" srcOrd="0" destOrd="0" presId="urn:microsoft.com/office/officeart/2005/8/layout/vList2#1"/>
    <dgm:cxn modelId="{8CA49FED-8513-494B-8CAE-E85611C9153C}" type="presParOf" srcId="{AA551259-130C-4F57-B014-661429CF4A2D}" destId="{F05FCE8A-4EBE-483B-B62F-4B9ACA63F28C}" srcOrd="1" destOrd="0" presId="urn:microsoft.com/office/officeart/2005/8/layout/vList2#1"/>
    <dgm:cxn modelId="{033CEE45-5D34-4F55-8B36-ACC259177953}" type="presParOf" srcId="{AA551259-130C-4F57-B014-661429CF4A2D}" destId="{52DFFBBD-7F18-4316-88E4-B1FE910BD91C}" srcOrd="2"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2AB76-7052-4BDD-9A3A-8D975C1696BD}" type="doc">
      <dgm:prSet loTypeId="urn:microsoft.com/office/officeart/2005/8/layout/vList2#2" loCatId="list" qsTypeId="urn:microsoft.com/office/officeart/2005/8/quickstyle/simple1#2" qsCatId="simple" csTypeId="urn:microsoft.com/office/officeart/2005/8/colors/colorful2#2" csCatId="colorful"/>
      <dgm:spPr/>
      <dgm:t>
        <a:bodyPr/>
        <a:lstStyle/>
        <a:p>
          <a:endParaRPr lang="en-US"/>
        </a:p>
      </dgm:t>
    </dgm:pt>
    <dgm:pt modelId="{3838030D-BD79-4CB4-A92C-6A1E7EF80DCC}">
      <dgm:prSet/>
      <dgm:spPr/>
      <dgm:t>
        <a:bodyPr/>
        <a:lstStyle/>
        <a:p>
          <a:r>
            <a:rPr lang="en-US"/>
            <a:t>Cher Ami</a:t>
          </a:r>
          <a:r>
            <a:rPr lang="zh-CN"/>
            <a:t>原意“亲爱的朋友”，取名于凡尔登战役中的法国英雄军鸽。它曾冒过重重炮火，将部队位置传达出去，从而拯救了被德军包围了的约</a:t>
          </a:r>
          <a:r>
            <a:rPr lang="en-US"/>
            <a:t>200</a:t>
          </a:r>
          <a:r>
            <a:rPr lang="zh-CN"/>
            <a:t>名美军士兵。</a:t>
          </a:r>
          <a:endParaRPr lang="en-US"/>
        </a:p>
      </dgm:t>
    </dgm:pt>
    <dgm:pt modelId="{4719CD90-B657-43CC-9FE0-B0BB7F53052B}" type="parTrans" cxnId="{E2E1B946-FA28-4461-98EB-0AA85843A37D}">
      <dgm:prSet/>
      <dgm:spPr/>
      <dgm:t>
        <a:bodyPr/>
        <a:lstStyle/>
        <a:p>
          <a:endParaRPr lang="en-US"/>
        </a:p>
      </dgm:t>
    </dgm:pt>
    <dgm:pt modelId="{E783FEC6-D123-433E-8361-0B226A05E6C4}" type="sibTrans" cxnId="{E2E1B946-FA28-4461-98EB-0AA85843A37D}">
      <dgm:prSet/>
      <dgm:spPr/>
      <dgm:t>
        <a:bodyPr/>
        <a:lstStyle/>
        <a:p>
          <a:endParaRPr lang="en-US"/>
        </a:p>
      </dgm:t>
    </dgm:pt>
    <dgm:pt modelId="{2B855473-5F99-413C-A7B9-0D375D231FB6}">
      <dgm:prSet/>
      <dgm:spPr/>
      <dgm:t>
        <a:bodyPr/>
        <a:lstStyle/>
        <a:p>
          <a:r>
            <a:rPr lang="zh-CN" dirty="0"/>
            <a:t>我们希望我们的网站能够像</a:t>
          </a:r>
          <a:r>
            <a:rPr lang="en-US" dirty="0"/>
            <a:t>Cher Ami</a:t>
          </a:r>
          <a:r>
            <a:rPr lang="zh-CN" dirty="0"/>
            <a:t>一样，为因疫情而受困在家里的人们将对沟通的渴望传达出去，让疫情不再成为阻碍人与人之间共同的绊脚石。</a:t>
          </a:r>
          <a:endParaRPr lang="en-US" dirty="0"/>
        </a:p>
      </dgm:t>
    </dgm:pt>
    <dgm:pt modelId="{DD57B752-A868-4F15-B7C9-65453C26F950}" type="parTrans" cxnId="{45CF43C9-5612-4D9D-BF17-FE1E1649D0BC}">
      <dgm:prSet/>
      <dgm:spPr/>
      <dgm:t>
        <a:bodyPr/>
        <a:lstStyle/>
        <a:p>
          <a:endParaRPr lang="en-US"/>
        </a:p>
      </dgm:t>
    </dgm:pt>
    <dgm:pt modelId="{2B172345-0018-47DC-ABCF-1626EAF82607}" type="sibTrans" cxnId="{45CF43C9-5612-4D9D-BF17-FE1E1649D0BC}">
      <dgm:prSet/>
      <dgm:spPr/>
      <dgm:t>
        <a:bodyPr/>
        <a:lstStyle/>
        <a:p>
          <a:endParaRPr lang="en-US"/>
        </a:p>
      </dgm:t>
    </dgm:pt>
    <dgm:pt modelId="{240E4CE8-6B3B-4CFA-93B3-370351D28182}">
      <dgm:prSet/>
      <dgm:spPr/>
      <dgm:t>
        <a:bodyPr/>
        <a:lstStyle/>
        <a:p>
          <a:r>
            <a:rPr lang="zh-CN" dirty="0"/>
            <a:t>与此同时，我们也希望</a:t>
          </a:r>
          <a:r>
            <a:rPr lang="en-US" dirty="0"/>
            <a:t>Cher Ami</a:t>
          </a:r>
          <a:r>
            <a:rPr lang="zh-CN" dirty="0"/>
            <a:t>能打开一条从线上交流转到线下面对面沟通的渠道，让现代交流途径不再仅仅局限于一方屏幕。</a:t>
          </a:r>
          <a:endParaRPr lang="en-US" dirty="0"/>
        </a:p>
      </dgm:t>
    </dgm:pt>
    <dgm:pt modelId="{94F1B14B-9E7B-418F-9391-EF0C8FD685EE}" type="parTrans" cxnId="{B07FEE37-549B-4DB9-A4F6-2DD4D02D0D45}">
      <dgm:prSet/>
      <dgm:spPr/>
      <dgm:t>
        <a:bodyPr/>
        <a:lstStyle/>
        <a:p>
          <a:endParaRPr lang="en-US"/>
        </a:p>
      </dgm:t>
    </dgm:pt>
    <dgm:pt modelId="{0F6F0734-8EDE-4268-9751-C923C483DEEF}" type="sibTrans" cxnId="{B07FEE37-549B-4DB9-A4F6-2DD4D02D0D45}">
      <dgm:prSet/>
      <dgm:spPr/>
      <dgm:t>
        <a:bodyPr/>
        <a:lstStyle/>
        <a:p>
          <a:endParaRPr lang="en-US"/>
        </a:p>
      </dgm:t>
    </dgm:pt>
    <dgm:pt modelId="{119B3952-B0BC-432A-A6D3-A2ED6FBFAE94}" type="pres">
      <dgm:prSet presAssocID="{1442AB76-7052-4BDD-9A3A-8D975C1696BD}" presName="linear" presStyleCnt="0">
        <dgm:presLayoutVars>
          <dgm:animLvl val="lvl"/>
          <dgm:resizeHandles val="exact"/>
        </dgm:presLayoutVars>
      </dgm:prSet>
      <dgm:spPr/>
      <dgm:t>
        <a:bodyPr/>
        <a:lstStyle/>
        <a:p>
          <a:endParaRPr lang="en-US"/>
        </a:p>
      </dgm:t>
    </dgm:pt>
    <dgm:pt modelId="{E5AB4979-BFDB-48F1-BC66-992AACD2B28B}" type="pres">
      <dgm:prSet presAssocID="{3838030D-BD79-4CB4-A92C-6A1E7EF80DCC}" presName="parentText" presStyleLbl="node1" presStyleIdx="0" presStyleCnt="3">
        <dgm:presLayoutVars>
          <dgm:chMax val="0"/>
          <dgm:bulletEnabled val="1"/>
        </dgm:presLayoutVars>
      </dgm:prSet>
      <dgm:spPr/>
      <dgm:t>
        <a:bodyPr/>
        <a:lstStyle/>
        <a:p>
          <a:endParaRPr lang="en-US"/>
        </a:p>
      </dgm:t>
    </dgm:pt>
    <dgm:pt modelId="{8A135A19-FD64-4932-A9DB-EDB43F358E36}" type="pres">
      <dgm:prSet presAssocID="{E783FEC6-D123-433E-8361-0B226A05E6C4}" presName="spacer" presStyleCnt="0"/>
      <dgm:spPr/>
    </dgm:pt>
    <dgm:pt modelId="{0084E5E8-22CF-4CF0-9159-9B041088BCC1}" type="pres">
      <dgm:prSet presAssocID="{2B855473-5F99-413C-A7B9-0D375D231FB6}" presName="parentText" presStyleLbl="node1" presStyleIdx="1" presStyleCnt="3">
        <dgm:presLayoutVars>
          <dgm:chMax val="0"/>
          <dgm:bulletEnabled val="1"/>
        </dgm:presLayoutVars>
      </dgm:prSet>
      <dgm:spPr/>
      <dgm:t>
        <a:bodyPr/>
        <a:lstStyle/>
        <a:p>
          <a:endParaRPr lang="en-US"/>
        </a:p>
      </dgm:t>
    </dgm:pt>
    <dgm:pt modelId="{A8DD9833-E51E-461B-9456-79E6DD6C58FD}" type="pres">
      <dgm:prSet presAssocID="{2B172345-0018-47DC-ABCF-1626EAF82607}" presName="spacer" presStyleCnt="0"/>
      <dgm:spPr/>
    </dgm:pt>
    <dgm:pt modelId="{022A05E6-5196-46ED-AFA0-931A514C58C2}" type="pres">
      <dgm:prSet presAssocID="{240E4CE8-6B3B-4CFA-93B3-370351D28182}" presName="parentText" presStyleLbl="node1" presStyleIdx="2" presStyleCnt="3">
        <dgm:presLayoutVars>
          <dgm:chMax val="0"/>
          <dgm:bulletEnabled val="1"/>
        </dgm:presLayoutVars>
      </dgm:prSet>
      <dgm:spPr/>
      <dgm:t>
        <a:bodyPr/>
        <a:lstStyle/>
        <a:p>
          <a:endParaRPr lang="en-US"/>
        </a:p>
      </dgm:t>
    </dgm:pt>
  </dgm:ptLst>
  <dgm:cxnLst>
    <dgm:cxn modelId="{2139B543-5994-439F-B07C-8484124D45FB}" type="presOf" srcId="{3838030D-BD79-4CB4-A92C-6A1E7EF80DCC}" destId="{E5AB4979-BFDB-48F1-BC66-992AACD2B28B}" srcOrd="0" destOrd="0" presId="urn:microsoft.com/office/officeart/2005/8/layout/vList2#2"/>
    <dgm:cxn modelId="{4631AC41-6E82-4873-9F2F-8F773A0C6699}" type="presOf" srcId="{240E4CE8-6B3B-4CFA-93B3-370351D28182}" destId="{022A05E6-5196-46ED-AFA0-931A514C58C2}" srcOrd="0" destOrd="0" presId="urn:microsoft.com/office/officeart/2005/8/layout/vList2#2"/>
    <dgm:cxn modelId="{E2E1B946-FA28-4461-98EB-0AA85843A37D}" srcId="{1442AB76-7052-4BDD-9A3A-8D975C1696BD}" destId="{3838030D-BD79-4CB4-A92C-6A1E7EF80DCC}" srcOrd="0" destOrd="0" parTransId="{4719CD90-B657-43CC-9FE0-B0BB7F53052B}" sibTransId="{E783FEC6-D123-433E-8361-0B226A05E6C4}"/>
    <dgm:cxn modelId="{45CF43C9-5612-4D9D-BF17-FE1E1649D0BC}" srcId="{1442AB76-7052-4BDD-9A3A-8D975C1696BD}" destId="{2B855473-5F99-413C-A7B9-0D375D231FB6}" srcOrd="1" destOrd="0" parTransId="{DD57B752-A868-4F15-B7C9-65453C26F950}" sibTransId="{2B172345-0018-47DC-ABCF-1626EAF82607}"/>
    <dgm:cxn modelId="{54F0E007-C66B-41B6-8130-484BE6C60B00}" type="presOf" srcId="{1442AB76-7052-4BDD-9A3A-8D975C1696BD}" destId="{119B3952-B0BC-432A-A6D3-A2ED6FBFAE94}" srcOrd="0" destOrd="0" presId="urn:microsoft.com/office/officeart/2005/8/layout/vList2#2"/>
    <dgm:cxn modelId="{B07FEE37-549B-4DB9-A4F6-2DD4D02D0D45}" srcId="{1442AB76-7052-4BDD-9A3A-8D975C1696BD}" destId="{240E4CE8-6B3B-4CFA-93B3-370351D28182}" srcOrd="2" destOrd="0" parTransId="{94F1B14B-9E7B-418F-9391-EF0C8FD685EE}" sibTransId="{0F6F0734-8EDE-4268-9751-C923C483DEEF}"/>
    <dgm:cxn modelId="{684A1FFE-7FAB-48E6-B634-3A495F7A3379}" type="presOf" srcId="{2B855473-5F99-413C-A7B9-0D375D231FB6}" destId="{0084E5E8-22CF-4CF0-9159-9B041088BCC1}" srcOrd="0" destOrd="0" presId="urn:microsoft.com/office/officeart/2005/8/layout/vList2#2"/>
    <dgm:cxn modelId="{662BF0B5-8E99-4BE4-BAE6-093883476CCE}" type="presParOf" srcId="{119B3952-B0BC-432A-A6D3-A2ED6FBFAE94}" destId="{E5AB4979-BFDB-48F1-BC66-992AACD2B28B}" srcOrd="0" destOrd="0" presId="urn:microsoft.com/office/officeart/2005/8/layout/vList2#2"/>
    <dgm:cxn modelId="{94C6B66E-C65F-442B-A64A-378D3D41AD43}" type="presParOf" srcId="{119B3952-B0BC-432A-A6D3-A2ED6FBFAE94}" destId="{8A135A19-FD64-4932-A9DB-EDB43F358E36}" srcOrd="1" destOrd="0" presId="urn:microsoft.com/office/officeart/2005/8/layout/vList2#2"/>
    <dgm:cxn modelId="{8AA02A81-56D1-4676-837B-D9C748B563AB}" type="presParOf" srcId="{119B3952-B0BC-432A-A6D3-A2ED6FBFAE94}" destId="{0084E5E8-22CF-4CF0-9159-9B041088BCC1}" srcOrd="2" destOrd="0" presId="urn:microsoft.com/office/officeart/2005/8/layout/vList2#2"/>
    <dgm:cxn modelId="{A57FFD08-708D-405B-8AF1-81C232E7406E}" type="presParOf" srcId="{119B3952-B0BC-432A-A6D3-A2ED6FBFAE94}" destId="{A8DD9833-E51E-461B-9456-79E6DD6C58FD}" srcOrd="3" destOrd="0" presId="urn:microsoft.com/office/officeart/2005/8/layout/vList2#2"/>
    <dgm:cxn modelId="{938832F4-A265-413D-84E6-D5E7F7B2B4E4}" type="presParOf" srcId="{119B3952-B0BC-432A-A6D3-A2ED6FBFAE94}" destId="{022A05E6-5196-46ED-AFA0-931A514C58C2}" srcOrd="4"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29531A-3D5E-45B2-8594-7BE0609D96DE}" type="doc">
      <dgm:prSet loTypeId="urn:microsoft.com/office/officeart/2005/8/layout/hierarchy2#1" loCatId="hierarchy" qsTypeId="urn:microsoft.com/office/officeart/2005/8/quickstyle/simple1#3" qsCatId="simple" csTypeId="urn:microsoft.com/office/officeart/2005/8/colors/accent1_2#1" csCatId="accent1" phldr="1"/>
      <dgm:spPr/>
      <dgm:t>
        <a:bodyPr/>
        <a:lstStyle/>
        <a:p>
          <a:endParaRPr lang="en-US"/>
        </a:p>
      </dgm:t>
    </dgm:pt>
    <dgm:pt modelId="{39C15F04-016B-4B25-86A8-7FDCEDF4C38F}">
      <dgm:prSet phldrT="[Text]"/>
      <dgm:spPr/>
      <dgm:t>
        <a:bodyPr/>
        <a:lstStyle/>
        <a:p>
          <a:r>
            <a:rPr lang="zh-CN" altLang="en-US" dirty="0"/>
            <a:t>用户</a:t>
          </a:r>
          <a:r>
            <a:rPr lang="en-US" altLang="zh-CN" dirty="0"/>
            <a:t>ID</a:t>
          </a:r>
          <a:endParaRPr lang="en-US" dirty="0"/>
        </a:p>
      </dgm:t>
    </dgm:pt>
    <dgm:pt modelId="{346B5778-84EB-46DD-9D5E-C5508F0BC153}" type="parTrans" cxnId="{FC425DEF-F5E0-4BD3-B466-EF7092A3F4F7}">
      <dgm:prSet/>
      <dgm:spPr/>
      <dgm:t>
        <a:bodyPr/>
        <a:lstStyle/>
        <a:p>
          <a:endParaRPr lang="en-US"/>
        </a:p>
      </dgm:t>
    </dgm:pt>
    <dgm:pt modelId="{12C0956D-C403-417B-9708-D56300677A39}" type="sibTrans" cxnId="{FC425DEF-F5E0-4BD3-B466-EF7092A3F4F7}">
      <dgm:prSet/>
      <dgm:spPr/>
      <dgm:t>
        <a:bodyPr/>
        <a:lstStyle/>
        <a:p>
          <a:endParaRPr lang="en-US"/>
        </a:p>
      </dgm:t>
    </dgm:pt>
    <dgm:pt modelId="{BE583F92-F595-4B25-B6FF-5FCA5F273017}">
      <dgm:prSet phldrT="[Text]"/>
      <dgm:spPr/>
      <dgm:t>
        <a:bodyPr/>
        <a:lstStyle/>
        <a:p>
          <a:r>
            <a:rPr lang="zh-CN" altLang="en-US" dirty="0"/>
            <a:t>个人属性</a:t>
          </a:r>
          <a:endParaRPr lang="en-US" dirty="0"/>
        </a:p>
      </dgm:t>
    </dgm:pt>
    <dgm:pt modelId="{F7BB1F82-A379-49E6-90A1-F1D8A1F420AF}" type="parTrans" cxnId="{BA6AA275-93A0-4EEE-B543-ED565468ABD5}">
      <dgm:prSet/>
      <dgm:spPr/>
      <dgm:t>
        <a:bodyPr/>
        <a:lstStyle/>
        <a:p>
          <a:endParaRPr lang="en-US"/>
        </a:p>
      </dgm:t>
    </dgm:pt>
    <dgm:pt modelId="{32916550-F394-424A-A6AF-AAAA96ED96B1}" type="sibTrans" cxnId="{BA6AA275-93A0-4EEE-B543-ED565468ABD5}">
      <dgm:prSet/>
      <dgm:spPr/>
      <dgm:t>
        <a:bodyPr/>
        <a:lstStyle/>
        <a:p>
          <a:endParaRPr lang="en-US"/>
        </a:p>
      </dgm:t>
    </dgm:pt>
    <dgm:pt modelId="{7A58438C-0A9D-4FBA-80C6-951EA1AAF306}">
      <dgm:prSet phldrT="[Text]"/>
      <dgm:spPr/>
      <dgm:t>
        <a:bodyPr/>
        <a:lstStyle/>
        <a:p>
          <a:r>
            <a:rPr lang="zh-CN" altLang="en-US" dirty="0"/>
            <a:t>姓名 </a:t>
          </a:r>
          <a:r>
            <a:rPr lang="en-US" altLang="zh-CN" dirty="0"/>
            <a:t>Name</a:t>
          </a:r>
          <a:endParaRPr lang="en-US" dirty="0"/>
        </a:p>
      </dgm:t>
    </dgm:pt>
    <dgm:pt modelId="{E6D909F1-C435-4867-9676-398D63354535}" type="parTrans" cxnId="{E46A87EF-D2F7-479D-A4AE-807A2E43DFE1}">
      <dgm:prSet/>
      <dgm:spPr/>
      <dgm:t>
        <a:bodyPr/>
        <a:lstStyle/>
        <a:p>
          <a:endParaRPr lang="en-US"/>
        </a:p>
      </dgm:t>
    </dgm:pt>
    <dgm:pt modelId="{13AC5A46-AD33-4608-8F4A-6DA3C50C09AA}" type="sibTrans" cxnId="{E46A87EF-D2F7-479D-A4AE-807A2E43DFE1}">
      <dgm:prSet/>
      <dgm:spPr/>
      <dgm:t>
        <a:bodyPr/>
        <a:lstStyle/>
        <a:p>
          <a:endParaRPr lang="en-US"/>
        </a:p>
      </dgm:t>
    </dgm:pt>
    <dgm:pt modelId="{D9CF9AC8-B85A-4A71-9A2B-D30B362C36C3}">
      <dgm:prSet phldrT="[Text]"/>
      <dgm:spPr/>
      <dgm:t>
        <a:bodyPr/>
        <a:lstStyle/>
        <a:p>
          <a:r>
            <a:rPr lang="zh-CN" altLang="en-US" dirty="0"/>
            <a:t>年龄 </a:t>
          </a:r>
          <a:r>
            <a:rPr lang="en-US" altLang="zh-CN" dirty="0"/>
            <a:t>Age</a:t>
          </a:r>
          <a:endParaRPr lang="en-US" dirty="0"/>
        </a:p>
      </dgm:t>
    </dgm:pt>
    <dgm:pt modelId="{0CCAFDBF-9D5E-4D24-86DD-A28A75A78ECF}" type="parTrans" cxnId="{1A95A494-436E-430D-A709-E80DB308642D}">
      <dgm:prSet/>
      <dgm:spPr/>
      <dgm:t>
        <a:bodyPr/>
        <a:lstStyle/>
        <a:p>
          <a:endParaRPr lang="en-US"/>
        </a:p>
      </dgm:t>
    </dgm:pt>
    <dgm:pt modelId="{439CE2A5-24E8-4EE6-8263-FB7714A12215}" type="sibTrans" cxnId="{1A95A494-436E-430D-A709-E80DB308642D}">
      <dgm:prSet/>
      <dgm:spPr/>
      <dgm:t>
        <a:bodyPr/>
        <a:lstStyle/>
        <a:p>
          <a:endParaRPr lang="en-US"/>
        </a:p>
      </dgm:t>
    </dgm:pt>
    <dgm:pt modelId="{7E34378F-A0C2-4E05-BEBE-6C85A644E98E}">
      <dgm:prSet phldrT="[Text]"/>
      <dgm:spPr/>
      <dgm:t>
        <a:bodyPr/>
        <a:lstStyle/>
        <a:p>
          <a:r>
            <a:rPr lang="zh-CN" altLang="en-US" dirty="0"/>
            <a:t>想要认识的人</a:t>
          </a:r>
          <a:endParaRPr lang="en-US" dirty="0"/>
        </a:p>
      </dgm:t>
    </dgm:pt>
    <dgm:pt modelId="{16EDC709-B652-473F-9D79-A16B943A360C}" type="parTrans" cxnId="{B81B44DE-79C4-4ADC-B061-39D458C39426}">
      <dgm:prSet/>
      <dgm:spPr/>
      <dgm:t>
        <a:bodyPr/>
        <a:lstStyle/>
        <a:p>
          <a:endParaRPr lang="en-US"/>
        </a:p>
      </dgm:t>
    </dgm:pt>
    <dgm:pt modelId="{FE1DBAEC-4C37-4FC9-8CC0-A86C5125AE62}" type="sibTrans" cxnId="{B81B44DE-79C4-4ADC-B061-39D458C39426}">
      <dgm:prSet/>
      <dgm:spPr/>
      <dgm:t>
        <a:bodyPr/>
        <a:lstStyle/>
        <a:p>
          <a:endParaRPr lang="en-US"/>
        </a:p>
      </dgm:t>
    </dgm:pt>
    <dgm:pt modelId="{CAFA309A-A7A6-4E9E-B288-F7206E82602F}">
      <dgm:prSet phldrT="[Text]"/>
      <dgm:spPr/>
      <dgm:t>
        <a:bodyPr/>
        <a:lstStyle/>
        <a:p>
          <a:r>
            <a:rPr lang="zh-CN" altLang="en-US" dirty="0"/>
            <a:t>社区交友 </a:t>
          </a:r>
          <a:r>
            <a:rPr lang="en-US" altLang="zh-CN" dirty="0"/>
            <a:t>or </a:t>
          </a:r>
          <a:r>
            <a:rPr lang="zh-CN" altLang="en-US" dirty="0"/>
            <a:t>同城约会 </a:t>
          </a:r>
          <a:r>
            <a:rPr lang="en-US" altLang="zh-CN" dirty="0"/>
            <a:t>Dating</a:t>
          </a:r>
          <a:endParaRPr lang="en-US" dirty="0"/>
        </a:p>
      </dgm:t>
    </dgm:pt>
    <dgm:pt modelId="{C9E3A2B0-8246-4ACA-BBEA-9D540E138CA6}" type="parTrans" cxnId="{21C3BCCC-4C10-4845-9B68-F96DC15209A5}">
      <dgm:prSet/>
      <dgm:spPr/>
      <dgm:t>
        <a:bodyPr/>
        <a:lstStyle/>
        <a:p>
          <a:endParaRPr lang="en-US"/>
        </a:p>
      </dgm:t>
    </dgm:pt>
    <dgm:pt modelId="{084272CE-14FB-4963-917B-152EC25F5BDC}" type="sibTrans" cxnId="{21C3BCCC-4C10-4845-9B68-F96DC15209A5}">
      <dgm:prSet/>
      <dgm:spPr/>
      <dgm:t>
        <a:bodyPr/>
        <a:lstStyle/>
        <a:p>
          <a:endParaRPr lang="en-US"/>
        </a:p>
      </dgm:t>
    </dgm:pt>
    <dgm:pt modelId="{736E3AF5-B728-4746-8274-24F9FB2ED952}">
      <dgm:prSet phldrT="[Text]"/>
      <dgm:spPr/>
      <dgm:t>
        <a:bodyPr/>
        <a:lstStyle/>
        <a:p>
          <a:r>
            <a:rPr lang="zh-CN" altLang="en-US" dirty="0"/>
            <a:t>性别 </a:t>
          </a:r>
          <a:r>
            <a:rPr lang="en-US" altLang="zh-CN" dirty="0"/>
            <a:t>Gender</a:t>
          </a:r>
          <a:endParaRPr lang="en-US" dirty="0"/>
        </a:p>
      </dgm:t>
    </dgm:pt>
    <dgm:pt modelId="{D28CB745-8271-41AD-9700-CBDA4E4C79E6}" type="parTrans" cxnId="{D9BD8148-FE63-4C2C-9DC7-3287400DAC0F}">
      <dgm:prSet/>
      <dgm:spPr/>
      <dgm:t>
        <a:bodyPr/>
        <a:lstStyle/>
        <a:p>
          <a:endParaRPr lang="en-US"/>
        </a:p>
      </dgm:t>
    </dgm:pt>
    <dgm:pt modelId="{C8FF3182-F307-42E3-9EC1-BB089D9F11C6}" type="sibTrans" cxnId="{D9BD8148-FE63-4C2C-9DC7-3287400DAC0F}">
      <dgm:prSet/>
      <dgm:spPr/>
      <dgm:t>
        <a:bodyPr/>
        <a:lstStyle/>
        <a:p>
          <a:endParaRPr lang="en-US"/>
        </a:p>
      </dgm:t>
    </dgm:pt>
    <dgm:pt modelId="{297F56F5-06E9-4185-9643-24AFC1CEF569}">
      <dgm:prSet phldrT="[Text]"/>
      <dgm:spPr/>
      <dgm:t>
        <a:bodyPr/>
        <a:lstStyle/>
        <a:p>
          <a:r>
            <a:rPr lang="zh-CN" altLang="en-US" dirty="0"/>
            <a:t>地址 </a:t>
          </a:r>
          <a:r>
            <a:rPr lang="en-US" dirty="0"/>
            <a:t>IP</a:t>
          </a:r>
        </a:p>
      </dgm:t>
    </dgm:pt>
    <dgm:pt modelId="{52E60277-E007-46B2-AD9F-D161F2427E80}" type="parTrans" cxnId="{EE5FB338-DE38-4067-A946-CC68AD09707D}">
      <dgm:prSet/>
      <dgm:spPr/>
      <dgm:t>
        <a:bodyPr/>
        <a:lstStyle/>
        <a:p>
          <a:endParaRPr lang="en-US"/>
        </a:p>
      </dgm:t>
    </dgm:pt>
    <dgm:pt modelId="{0EB2BAAE-F6AF-485F-95C3-25553C7C5B93}" type="sibTrans" cxnId="{EE5FB338-DE38-4067-A946-CC68AD09707D}">
      <dgm:prSet/>
      <dgm:spPr/>
      <dgm:t>
        <a:bodyPr/>
        <a:lstStyle/>
        <a:p>
          <a:endParaRPr lang="en-US"/>
        </a:p>
      </dgm:t>
    </dgm:pt>
    <dgm:pt modelId="{EE640793-0D62-4D33-9AA4-226219502045}">
      <dgm:prSet phldrT="[Text]"/>
      <dgm:spPr/>
      <dgm:t>
        <a:bodyPr/>
        <a:lstStyle/>
        <a:p>
          <a:r>
            <a:rPr lang="zh-CN" altLang="en-US" dirty="0"/>
            <a:t>州</a:t>
          </a:r>
          <a:r>
            <a:rPr lang="en-US" altLang="zh-CN" dirty="0"/>
            <a:t>/</a:t>
          </a:r>
          <a:r>
            <a:rPr lang="zh-CN" altLang="en-US" dirty="0"/>
            <a:t>省份 </a:t>
          </a:r>
          <a:r>
            <a:rPr lang="en-US" altLang="zh-CN" dirty="0"/>
            <a:t>State</a:t>
          </a:r>
          <a:endParaRPr lang="en-US" dirty="0"/>
        </a:p>
      </dgm:t>
    </dgm:pt>
    <dgm:pt modelId="{41010257-1F7C-46FB-9DFD-70ADB9BB087C}" type="parTrans" cxnId="{0CA28548-A827-4359-8304-65ABC620F20D}">
      <dgm:prSet/>
      <dgm:spPr/>
      <dgm:t>
        <a:bodyPr/>
        <a:lstStyle/>
        <a:p>
          <a:endParaRPr lang="en-US"/>
        </a:p>
      </dgm:t>
    </dgm:pt>
    <dgm:pt modelId="{53642877-956C-46AF-A564-2E4934B4DE00}" type="sibTrans" cxnId="{0CA28548-A827-4359-8304-65ABC620F20D}">
      <dgm:prSet/>
      <dgm:spPr/>
      <dgm:t>
        <a:bodyPr/>
        <a:lstStyle/>
        <a:p>
          <a:endParaRPr lang="en-US"/>
        </a:p>
      </dgm:t>
    </dgm:pt>
    <dgm:pt modelId="{8183FA3E-422B-4A5E-A873-E752A55E9AA9}">
      <dgm:prSet phldrT="[Text]"/>
      <dgm:spPr/>
      <dgm:t>
        <a:bodyPr/>
        <a:lstStyle/>
        <a:p>
          <a:r>
            <a:rPr lang="zh-CN" altLang="en-US" dirty="0"/>
            <a:t>邮政编码 </a:t>
          </a:r>
          <a:r>
            <a:rPr lang="en-US" altLang="zh-CN" dirty="0" err="1"/>
            <a:t>Zipcode</a:t>
          </a:r>
          <a:endParaRPr lang="en-US" dirty="0"/>
        </a:p>
      </dgm:t>
    </dgm:pt>
    <dgm:pt modelId="{95F760E2-191B-4703-A560-DA96615AFB16}" type="parTrans" cxnId="{88D5D949-C51E-4836-AF00-1246E6AB4F2C}">
      <dgm:prSet/>
      <dgm:spPr/>
      <dgm:t>
        <a:bodyPr/>
        <a:lstStyle/>
        <a:p>
          <a:endParaRPr lang="en-US"/>
        </a:p>
      </dgm:t>
    </dgm:pt>
    <dgm:pt modelId="{EB4B1108-6763-4A95-83E9-8D77B6B5DA66}" type="sibTrans" cxnId="{88D5D949-C51E-4836-AF00-1246E6AB4F2C}">
      <dgm:prSet/>
      <dgm:spPr/>
      <dgm:t>
        <a:bodyPr/>
        <a:lstStyle/>
        <a:p>
          <a:endParaRPr lang="en-US"/>
        </a:p>
      </dgm:t>
    </dgm:pt>
    <dgm:pt modelId="{3BD0A80C-8CAC-416E-A8D1-44E139EB976B}">
      <dgm:prSet phldrT="[Text]"/>
      <dgm:spPr/>
      <dgm:t>
        <a:bodyPr/>
        <a:lstStyle/>
        <a:p>
          <a:r>
            <a:rPr lang="zh-CN" altLang="en-US" dirty="0"/>
            <a:t>头像</a:t>
          </a:r>
          <a:r>
            <a:rPr lang="en-US" altLang="zh-CN" dirty="0"/>
            <a:t>URL </a:t>
          </a:r>
          <a:r>
            <a:rPr lang="en-US" altLang="zh-CN" dirty="0" err="1"/>
            <a:t>Profile_URL</a:t>
          </a:r>
          <a:endParaRPr lang="en-US" dirty="0"/>
        </a:p>
      </dgm:t>
    </dgm:pt>
    <dgm:pt modelId="{6C41FD60-4325-4754-974F-D9B73B997D38}" type="parTrans" cxnId="{C15B2A0F-4E9F-43EC-956E-34773855A67C}">
      <dgm:prSet/>
      <dgm:spPr/>
      <dgm:t>
        <a:bodyPr/>
        <a:lstStyle/>
        <a:p>
          <a:endParaRPr lang="en-US"/>
        </a:p>
      </dgm:t>
    </dgm:pt>
    <dgm:pt modelId="{85934517-07CE-4A31-81B0-68E174F1257A}" type="sibTrans" cxnId="{C15B2A0F-4E9F-43EC-956E-34773855A67C}">
      <dgm:prSet/>
      <dgm:spPr/>
      <dgm:t>
        <a:bodyPr/>
        <a:lstStyle/>
        <a:p>
          <a:endParaRPr lang="en-US"/>
        </a:p>
      </dgm:t>
    </dgm:pt>
    <dgm:pt modelId="{15EF093E-0E3A-4A8E-A932-D27E2A651962}">
      <dgm:prSet phldrT="[Text]"/>
      <dgm:spPr/>
      <dgm:t>
        <a:bodyPr/>
        <a:lstStyle/>
        <a:p>
          <a:r>
            <a:rPr lang="zh-CN" altLang="en-US" dirty="0"/>
            <a:t>星座 </a:t>
          </a:r>
          <a:r>
            <a:rPr lang="en-US" altLang="zh-CN" dirty="0"/>
            <a:t>Zodiac</a:t>
          </a:r>
          <a:endParaRPr lang="en-US" dirty="0"/>
        </a:p>
      </dgm:t>
    </dgm:pt>
    <dgm:pt modelId="{81D2510B-EE8B-4D2E-8672-B8429A2302BF}" type="parTrans" cxnId="{A6518149-E9E0-471C-B2E3-002BBC3E4F04}">
      <dgm:prSet/>
      <dgm:spPr/>
      <dgm:t>
        <a:bodyPr/>
        <a:lstStyle/>
        <a:p>
          <a:endParaRPr lang="en-US"/>
        </a:p>
      </dgm:t>
    </dgm:pt>
    <dgm:pt modelId="{B755B10E-7F4A-49AD-B38A-73B7DCAA957E}" type="sibTrans" cxnId="{A6518149-E9E0-471C-B2E3-002BBC3E4F04}">
      <dgm:prSet/>
      <dgm:spPr/>
      <dgm:t>
        <a:bodyPr/>
        <a:lstStyle/>
        <a:p>
          <a:endParaRPr lang="en-US"/>
        </a:p>
      </dgm:t>
    </dgm:pt>
    <dgm:pt modelId="{584FBB7F-1820-4A63-847D-D9676A3202BA}">
      <dgm:prSet phldrT="[Text]"/>
      <dgm:spPr/>
      <dgm:t>
        <a:bodyPr/>
        <a:lstStyle/>
        <a:p>
          <a:r>
            <a:rPr lang="zh-CN" altLang="en-US" dirty="0"/>
            <a:t>喜好</a:t>
          </a:r>
          <a:endParaRPr lang="en-US" dirty="0"/>
        </a:p>
      </dgm:t>
    </dgm:pt>
    <dgm:pt modelId="{C68E2CC8-0D89-4BA0-B59B-E108C6164426}" type="parTrans" cxnId="{76269694-01C2-4480-B591-AABF49CAD98A}">
      <dgm:prSet/>
      <dgm:spPr/>
      <dgm:t>
        <a:bodyPr/>
        <a:lstStyle/>
        <a:p>
          <a:endParaRPr lang="en-US"/>
        </a:p>
      </dgm:t>
    </dgm:pt>
    <dgm:pt modelId="{0C301325-246A-4A25-9F28-1EBE28345468}" type="sibTrans" cxnId="{76269694-01C2-4480-B591-AABF49CAD98A}">
      <dgm:prSet/>
      <dgm:spPr/>
      <dgm:t>
        <a:bodyPr/>
        <a:lstStyle/>
        <a:p>
          <a:endParaRPr lang="en-US"/>
        </a:p>
      </dgm:t>
    </dgm:pt>
    <dgm:pt modelId="{BD13C943-D5C3-413C-9A8A-81853628B9A6}">
      <dgm:prSet phldrT="[Text]"/>
      <dgm:spPr/>
      <dgm:t>
        <a:bodyPr/>
        <a:lstStyle/>
        <a:p>
          <a:r>
            <a:rPr lang="zh-CN" altLang="en-US" dirty="0"/>
            <a:t>音乐类别 </a:t>
          </a:r>
          <a:r>
            <a:rPr lang="en-US" altLang="zh-CN" dirty="0" err="1"/>
            <a:t>Music_Pref</a:t>
          </a:r>
          <a:endParaRPr lang="en-US" dirty="0"/>
        </a:p>
      </dgm:t>
    </dgm:pt>
    <dgm:pt modelId="{700CD283-41DD-4C9A-A8F5-2F7A45B8B74B}" type="parTrans" cxnId="{2678FE24-E5F8-42FD-A761-B920F6DEF057}">
      <dgm:prSet/>
      <dgm:spPr/>
      <dgm:t>
        <a:bodyPr/>
        <a:lstStyle/>
        <a:p>
          <a:endParaRPr lang="en-US"/>
        </a:p>
      </dgm:t>
    </dgm:pt>
    <dgm:pt modelId="{B8B0D962-46F5-4BCC-B300-FAB39C18ECBE}" type="sibTrans" cxnId="{2678FE24-E5F8-42FD-A761-B920F6DEF057}">
      <dgm:prSet/>
      <dgm:spPr/>
      <dgm:t>
        <a:bodyPr/>
        <a:lstStyle/>
        <a:p>
          <a:endParaRPr lang="en-US"/>
        </a:p>
      </dgm:t>
    </dgm:pt>
    <dgm:pt modelId="{EB89395B-6C4E-48DF-86E8-D88773C532E6}">
      <dgm:prSet phldrT="[Text]"/>
      <dgm:spPr/>
      <dgm:t>
        <a:bodyPr/>
        <a:lstStyle/>
        <a:p>
          <a:r>
            <a:rPr lang="zh-CN" altLang="en-US" dirty="0"/>
            <a:t>电影类别 </a:t>
          </a:r>
          <a:r>
            <a:rPr lang="en-US" altLang="zh-CN" dirty="0" err="1"/>
            <a:t>Movie_Pref</a:t>
          </a:r>
          <a:endParaRPr lang="en-US" dirty="0"/>
        </a:p>
      </dgm:t>
    </dgm:pt>
    <dgm:pt modelId="{05963FC4-FEF8-40F6-AF5B-F034734CA570}" type="parTrans" cxnId="{E99D5E4D-5BB6-42CD-AFC3-ADC1F3C648A9}">
      <dgm:prSet/>
      <dgm:spPr/>
      <dgm:t>
        <a:bodyPr/>
        <a:lstStyle/>
        <a:p>
          <a:endParaRPr lang="en-US"/>
        </a:p>
      </dgm:t>
    </dgm:pt>
    <dgm:pt modelId="{7BF5AE54-F4FD-4A23-96AD-9784E9551975}" type="sibTrans" cxnId="{E99D5E4D-5BB6-42CD-AFC3-ADC1F3C648A9}">
      <dgm:prSet/>
      <dgm:spPr/>
      <dgm:t>
        <a:bodyPr/>
        <a:lstStyle/>
        <a:p>
          <a:endParaRPr lang="en-US"/>
        </a:p>
      </dgm:t>
    </dgm:pt>
    <dgm:pt modelId="{E8031E94-F0AE-4D3C-B41B-8292FA9D5414}">
      <dgm:prSet phldrT="[Text]"/>
      <dgm:spPr/>
      <dgm:t>
        <a:bodyPr/>
        <a:lstStyle/>
        <a:p>
          <a:r>
            <a:rPr lang="zh-CN" altLang="en-US" dirty="0"/>
            <a:t>城市 </a:t>
          </a:r>
          <a:r>
            <a:rPr lang="en-US" altLang="zh-CN" dirty="0"/>
            <a:t>City</a:t>
          </a:r>
          <a:endParaRPr lang="en-US" dirty="0"/>
        </a:p>
      </dgm:t>
    </dgm:pt>
    <dgm:pt modelId="{E1BE21AA-ED4E-422F-B54A-40B4F4D8E807}" type="parTrans" cxnId="{D8C64F55-3053-4261-9AAB-B08E5DC31377}">
      <dgm:prSet/>
      <dgm:spPr/>
      <dgm:t>
        <a:bodyPr/>
        <a:lstStyle/>
        <a:p>
          <a:endParaRPr lang="en-US"/>
        </a:p>
      </dgm:t>
    </dgm:pt>
    <dgm:pt modelId="{27A8782F-DF3B-4E59-98B6-4E9661B6C64A}" type="sibTrans" cxnId="{D8C64F55-3053-4261-9AAB-B08E5DC31377}">
      <dgm:prSet/>
      <dgm:spPr/>
      <dgm:t>
        <a:bodyPr/>
        <a:lstStyle/>
        <a:p>
          <a:endParaRPr lang="en-US"/>
        </a:p>
      </dgm:t>
    </dgm:pt>
    <dgm:pt modelId="{870CF9DD-7720-4FF0-AC0C-9CD410C18E7C}">
      <dgm:prSet phldrT="[Text]"/>
      <dgm:spPr/>
      <dgm:t>
        <a:bodyPr/>
        <a:lstStyle/>
        <a:p>
          <a:r>
            <a:rPr lang="zh-CN" altLang="en-US" dirty="0"/>
            <a:t>坐标 </a:t>
          </a:r>
          <a:r>
            <a:rPr lang="en-US" altLang="zh-CN" dirty="0"/>
            <a:t>Geolocation</a:t>
          </a:r>
          <a:endParaRPr lang="en-US" dirty="0"/>
        </a:p>
      </dgm:t>
    </dgm:pt>
    <dgm:pt modelId="{FE3C3695-05C3-46AD-B1A2-3275D3F34382}" type="parTrans" cxnId="{B49FAEB2-F6A2-4C3A-A828-B5A64517BCFB}">
      <dgm:prSet/>
      <dgm:spPr/>
      <dgm:t>
        <a:bodyPr/>
        <a:lstStyle/>
        <a:p>
          <a:endParaRPr lang="en-US"/>
        </a:p>
      </dgm:t>
    </dgm:pt>
    <dgm:pt modelId="{2EB7ED71-6630-40DE-AFA2-0C73ACC3507D}" type="sibTrans" cxnId="{B49FAEB2-F6A2-4C3A-A828-B5A64517BCFB}">
      <dgm:prSet/>
      <dgm:spPr/>
      <dgm:t>
        <a:bodyPr/>
        <a:lstStyle/>
        <a:p>
          <a:endParaRPr lang="en-US"/>
        </a:p>
      </dgm:t>
    </dgm:pt>
    <dgm:pt modelId="{63F7AAA5-2892-43BA-BD69-BB8657A0A49D}" type="pres">
      <dgm:prSet presAssocID="{EE29531A-3D5E-45B2-8594-7BE0609D96DE}" presName="diagram" presStyleCnt="0">
        <dgm:presLayoutVars>
          <dgm:chPref val="1"/>
          <dgm:dir/>
          <dgm:animOne val="branch"/>
          <dgm:animLvl val="lvl"/>
          <dgm:resizeHandles val="exact"/>
        </dgm:presLayoutVars>
      </dgm:prSet>
      <dgm:spPr/>
      <dgm:t>
        <a:bodyPr/>
        <a:lstStyle/>
        <a:p>
          <a:endParaRPr lang="en-US"/>
        </a:p>
      </dgm:t>
    </dgm:pt>
    <dgm:pt modelId="{6E594C10-F5DF-42D2-9FA3-4EF627611292}" type="pres">
      <dgm:prSet presAssocID="{39C15F04-016B-4B25-86A8-7FDCEDF4C38F}" presName="root1" presStyleCnt="0"/>
      <dgm:spPr/>
    </dgm:pt>
    <dgm:pt modelId="{FB182068-565A-4151-A826-3552459769BF}" type="pres">
      <dgm:prSet presAssocID="{39C15F04-016B-4B25-86A8-7FDCEDF4C38F}" presName="LevelOneTextNode" presStyleLbl="node0" presStyleIdx="0" presStyleCnt="1">
        <dgm:presLayoutVars>
          <dgm:chPref val="3"/>
        </dgm:presLayoutVars>
      </dgm:prSet>
      <dgm:spPr/>
      <dgm:t>
        <a:bodyPr/>
        <a:lstStyle/>
        <a:p>
          <a:endParaRPr lang="en-US"/>
        </a:p>
      </dgm:t>
    </dgm:pt>
    <dgm:pt modelId="{A32CBA38-4389-45E2-B54A-B7A4D71A7992}" type="pres">
      <dgm:prSet presAssocID="{39C15F04-016B-4B25-86A8-7FDCEDF4C38F}" presName="level2hierChild" presStyleCnt="0"/>
      <dgm:spPr/>
    </dgm:pt>
    <dgm:pt modelId="{CB64D8A8-61B6-470B-A4B0-EA3FF11EAC96}" type="pres">
      <dgm:prSet presAssocID="{F7BB1F82-A379-49E6-90A1-F1D8A1F420AF}" presName="conn2-1" presStyleLbl="parChTrans1D2" presStyleIdx="0" presStyleCnt="3"/>
      <dgm:spPr/>
      <dgm:t>
        <a:bodyPr/>
        <a:lstStyle/>
        <a:p>
          <a:endParaRPr lang="en-US"/>
        </a:p>
      </dgm:t>
    </dgm:pt>
    <dgm:pt modelId="{0662FFA8-1EED-4987-B747-A49E9C5E07AB}" type="pres">
      <dgm:prSet presAssocID="{F7BB1F82-A379-49E6-90A1-F1D8A1F420AF}" presName="connTx" presStyleLbl="parChTrans1D2" presStyleIdx="0" presStyleCnt="3"/>
      <dgm:spPr/>
      <dgm:t>
        <a:bodyPr/>
        <a:lstStyle/>
        <a:p>
          <a:endParaRPr lang="en-US"/>
        </a:p>
      </dgm:t>
    </dgm:pt>
    <dgm:pt modelId="{4C5F0E24-A147-4068-B5D5-C1997E5B9CE4}" type="pres">
      <dgm:prSet presAssocID="{BE583F92-F595-4B25-B6FF-5FCA5F273017}" presName="root2" presStyleCnt="0"/>
      <dgm:spPr/>
    </dgm:pt>
    <dgm:pt modelId="{A488B5E0-AD33-446E-9B27-1C62DC9ED7E7}" type="pres">
      <dgm:prSet presAssocID="{BE583F92-F595-4B25-B6FF-5FCA5F273017}" presName="LevelTwoTextNode" presStyleLbl="node2" presStyleIdx="0" presStyleCnt="3">
        <dgm:presLayoutVars>
          <dgm:chPref val="3"/>
        </dgm:presLayoutVars>
      </dgm:prSet>
      <dgm:spPr/>
      <dgm:t>
        <a:bodyPr/>
        <a:lstStyle/>
        <a:p>
          <a:endParaRPr lang="en-US"/>
        </a:p>
      </dgm:t>
    </dgm:pt>
    <dgm:pt modelId="{84976BCD-994B-44EE-81BF-AB3710C07289}" type="pres">
      <dgm:prSet presAssocID="{BE583F92-F595-4B25-B6FF-5FCA5F273017}" presName="level3hierChild" presStyleCnt="0"/>
      <dgm:spPr/>
    </dgm:pt>
    <dgm:pt modelId="{CD9213EC-89E1-4085-9893-B7373A13F00B}" type="pres">
      <dgm:prSet presAssocID="{E6D909F1-C435-4867-9676-398D63354535}" presName="conn2-1" presStyleLbl="parChTrans1D3" presStyleIdx="0" presStyleCnt="9"/>
      <dgm:spPr/>
      <dgm:t>
        <a:bodyPr/>
        <a:lstStyle/>
        <a:p>
          <a:endParaRPr lang="en-US"/>
        </a:p>
      </dgm:t>
    </dgm:pt>
    <dgm:pt modelId="{4057B495-FC6A-4040-ABF7-8B069818E65C}" type="pres">
      <dgm:prSet presAssocID="{E6D909F1-C435-4867-9676-398D63354535}" presName="connTx" presStyleLbl="parChTrans1D3" presStyleIdx="0" presStyleCnt="9"/>
      <dgm:spPr/>
      <dgm:t>
        <a:bodyPr/>
        <a:lstStyle/>
        <a:p>
          <a:endParaRPr lang="en-US"/>
        </a:p>
      </dgm:t>
    </dgm:pt>
    <dgm:pt modelId="{BE887036-B610-44F4-8012-A4DA5254EF00}" type="pres">
      <dgm:prSet presAssocID="{7A58438C-0A9D-4FBA-80C6-951EA1AAF306}" presName="root2" presStyleCnt="0"/>
      <dgm:spPr/>
    </dgm:pt>
    <dgm:pt modelId="{A599D3B2-9738-4E36-ADF7-321CFFC6B2FC}" type="pres">
      <dgm:prSet presAssocID="{7A58438C-0A9D-4FBA-80C6-951EA1AAF306}" presName="LevelTwoTextNode" presStyleLbl="node3" presStyleIdx="0" presStyleCnt="9">
        <dgm:presLayoutVars>
          <dgm:chPref val="3"/>
        </dgm:presLayoutVars>
      </dgm:prSet>
      <dgm:spPr/>
      <dgm:t>
        <a:bodyPr/>
        <a:lstStyle/>
        <a:p>
          <a:endParaRPr lang="en-US"/>
        </a:p>
      </dgm:t>
    </dgm:pt>
    <dgm:pt modelId="{C5914D77-BE93-4E6E-B3C5-1900BADE55F7}" type="pres">
      <dgm:prSet presAssocID="{7A58438C-0A9D-4FBA-80C6-951EA1AAF306}" presName="level3hierChild" presStyleCnt="0"/>
      <dgm:spPr/>
    </dgm:pt>
    <dgm:pt modelId="{ADF74766-5DBA-40B2-8CE5-D6CB0BD13C1C}" type="pres">
      <dgm:prSet presAssocID="{D28CB745-8271-41AD-9700-CBDA4E4C79E6}" presName="conn2-1" presStyleLbl="parChTrans1D3" presStyleIdx="1" presStyleCnt="9"/>
      <dgm:spPr/>
      <dgm:t>
        <a:bodyPr/>
        <a:lstStyle/>
        <a:p>
          <a:endParaRPr lang="en-US"/>
        </a:p>
      </dgm:t>
    </dgm:pt>
    <dgm:pt modelId="{31BFB400-C527-440B-8EAE-D5EFC7F3919B}" type="pres">
      <dgm:prSet presAssocID="{D28CB745-8271-41AD-9700-CBDA4E4C79E6}" presName="connTx" presStyleLbl="parChTrans1D3" presStyleIdx="1" presStyleCnt="9"/>
      <dgm:spPr/>
      <dgm:t>
        <a:bodyPr/>
        <a:lstStyle/>
        <a:p>
          <a:endParaRPr lang="en-US"/>
        </a:p>
      </dgm:t>
    </dgm:pt>
    <dgm:pt modelId="{70B89AB6-5D30-462B-935D-7C4022DD50B2}" type="pres">
      <dgm:prSet presAssocID="{736E3AF5-B728-4746-8274-24F9FB2ED952}" presName="root2" presStyleCnt="0"/>
      <dgm:spPr/>
    </dgm:pt>
    <dgm:pt modelId="{266E6BBB-1EB9-4188-B4A9-46FDDAF7EBA1}" type="pres">
      <dgm:prSet presAssocID="{736E3AF5-B728-4746-8274-24F9FB2ED952}" presName="LevelTwoTextNode" presStyleLbl="node3" presStyleIdx="1" presStyleCnt="9">
        <dgm:presLayoutVars>
          <dgm:chPref val="3"/>
        </dgm:presLayoutVars>
      </dgm:prSet>
      <dgm:spPr/>
      <dgm:t>
        <a:bodyPr/>
        <a:lstStyle/>
        <a:p>
          <a:endParaRPr lang="en-US"/>
        </a:p>
      </dgm:t>
    </dgm:pt>
    <dgm:pt modelId="{D9F1F920-54EB-4CC1-A7A2-7C1C3025EF27}" type="pres">
      <dgm:prSet presAssocID="{736E3AF5-B728-4746-8274-24F9FB2ED952}" presName="level3hierChild" presStyleCnt="0"/>
      <dgm:spPr/>
    </dgm:pt>
    <dgm:pt modelId="{CB873327-DEA6-4447-BDA0-725FEF565FC0}" type="pres">
      <dgm:prSet presAssocID="{0CCAFDBF-9D5E-4D24-86DD-A28A75A78ECF}" presName="conn2-1" presStyleLbl="parChTrans1D3" presStyleIdx="2" presStyleCnt="9"/>
      <dgm:spPr/>
      <dgm:t>
        <a:bodyPr/>
        <a:lstStyle/>
        <a:p>
          <a:endParaRPr lang="en-US"/>
        </a:p>
      </dgm:t>
    </dgm:pt>
    <dgm:pt modelId="{5D76B7B5-B694-4C5D-9438-E1A0B3A99C9A}" type="pres">
      <dgm:prSet presAssocID="{0CCAFDBF-9D5E-4D24-86DD-A28A75A78ECF}" presName="connTx" presStyleLbl="parChTrans1D3" presStyleIdx="2" presStyleCnt="9"/>
      <dgm:spPr/>
      <dgm:t>
        <a:bodyPr/>
        <a:lstStyle/>
        <a:p>
          <a:endParaRPr lang="en-US"/>
        </a:p>
      </dgm:t>
    </dgm:pt>
    <dgm:pt modelId="{CAD4ED80-7CFA-486A-9C49-D538538B9154}" type="pres">
      <dgm:prSet presAssocID="{D9CF9AC8-B85A-4A71-9A2B-D30B362C36C3}" presName="root2" presStyleCnt="0"/>
      <dgm:spPr/>
    </dgm:pt>
    <dgm:pt modelId="{EFDABD34-1CF8-42F0-91BB-E7382EF93EBE}" type="pres">
      <dgm:prSet presAssocID="{D9CF9AC8-B85A-4A71-9A2B-D30B362C36C3}" presName="LevelTwoTextNode" presStyleLbl="node3" presStyleIdx="2" presStyleCnt="9">
        <dgm:presLayoutVars>
          <dgm:chPref val="3"/>
        </dgm:presLayoutVars>
      </dgm:prSet>
      <dgm:spPr/>
      <dgm:t>
        <a:bodyPr/>
        <a:lstStyle/>
        <a:p>
          <a:endParaRPr lang="en-US"/>
        </a:p>
      </dgm:t>
    </dgm:pt>
    <dgm:pt modelId="{A43AFF28-FE2D-4BD5-9F9D-FECFFDBA2AD0}" type="pres">
      <dgm:prSet presAssocID="{D9CF9AC8-B85A-4A71-9A2B-D30B362C36C3}" presName="level3hierChild" presStyleCnt="0"/>
      <dgm:spPr/>
    </dgm:pt>
    <dgm:pt modelId="{A824737C-4A95-4CFC-A6D9-567FC051AC67}" type="pres">
      <dgm:prSet presAssocID="{81D2510B-EE8B-4D2E-8672-B8429A2302BF}" presName="conn2-1" presStyleLbl="parChTrans1D3" presStyleIdx="3" presStyleCnt="9"/>
      <dgm:spPr/>
      <dgm:t>
        <a:bodyPr/>
        <a:lstStyle/>
        <a:p>
          <a:endParaRPr lang="en-US"/>
        </a:p>
      </dgm:t>
    </dgm:pt>
    <dgm:pt modelId="{11AB93D3-732E-4A6D-885A-B709603C85E7}" type="pres">
      <dgm:prSet presAssocID="{81D2510B-EE8B-4D2E-8672-B8429A2302BF}" presName="connTx" presStyleLbl="parChTrans1D3" presStyleIdx="3" presStyleCnt="9"/>
      <dgm:spPr/>
      <dgm:t>
        <a:bodyPr/>
        <a:lstStyle/>
        <a:p>
          <a:endParaRPr lang="en-US"/>
        </a:p>
      </dgm:t>
    </dgm:pt>
    <dgm:pt modelId="{32E439DB-322A-4E62-A2C1-63F68BCFA65E}" type="pres">
      <dgm:prSet presAssocID="{15EF093E-0E3A-4A8E-A932-D27E2A651962}" presName="root2" presStyleCnt="0"/>
      <dgm:spPr/>
    </dgm:pt>
    <dgm:pt modelId="{FA36018A-5F1C-4CCB-83FD-2AE6A52CA54D}" type="pres">
      <dgm:prSet presAssocID="{15EF093E-0E3A-4A8E-A932-D27E2A651962}" presName="LevelTwoTextNode" presStyleLbl="node3" presStyleIdx="3" presStyleCnt="9">
        <dgm:presLayoutVars>
          <dgm:chPref val="3"/>
        </dgm:presLayoutVars>
      </dgm:prSet>
      <dgm:spPr/>
      <dgm:t>
        <a:bodyPr/>
        <a:lstStyle/>
        <a:p>
          <a:endParaRPr lang="en-US"/>
        </a:p>
      </dgm:t>
    </dgm:pt>
    <dgm:pt modelId="{3F5FEE26-1B84-40FE-9AE1-F403E4975530}" type="pres">
      <dgm:prSet presAssocID="{15EF093E-0E3A-4A8E-A932-D27E2A651962}" presName="level3hierChild" presStyleCnt="0"/>
      <dgm:spPr/>
    </dgm:pt>
    <dgm:pt modelId="{15F61D0E-E8D9-4ADE-9556-0263D47B5C78}" type="pres">
      <dgm:prSet presAssocID="{52E60277-E007-46B2-AD9F-D161F2427E80}" presName="conn2-1" presStyleLbl="parChTrans1D3" presStyleIdx="4" presStyleCnt="9"/>
      <dgm:spPr/>
      <dgm:t>
        <a:bodyPr/>
        <a:lstStyle/>
        <a:p>
          <a:endParaRPr lang="en-US"/>
        </a:p>
      </dgm:t>
    </dgm:pt>
    <dgm:pt modelId="{51598488-80E3-4703-9FF4-ED3D516AAA9A}" type="pres">
      <dgm:prSet presAssocID="{52E60277-E007-46B2-AD9F-D161F2427E80}" presName="connTx" presStyleLbl="parChTrans1D3" presStyleIdx="4" presStyleCnt="9"/>
      <dgm:spPr/>
      <dgm:t>
        <a:bodyPr/>
        <a:lstStyle/>
        <a:p>
          <a:endParaRPr lang="en-US"/>
        </a:p>
      </dgm:t>
    </dgm:pt>
    <dgm:pt modelId="{CC5854F5-E445-4A76-A190-71C5DAF4D933}" type="pres">
      <dgm:prSet presAssocID="{297F56F5-06E9-4185-9643-24AFC1CEF569}" presName="root2" presStyleCnt="0"/>
      <dgm:spPr/>
    </dgm:pt>
    <dgm:pt modelId="{33478AAB-07AF-48BF-9ACE-3C783470A984}" type="pres">
      <dgm:prSet presAssocID="{297F56F5-06E9-4185-9643-24AFC1CEF569}" presName="LevelTwoTextNode" presStyleLbl="node3" presStyleIdx="4" presStyleCnt="9">
        <dgm:presLayoutVars>
          <dgm:chPref val="3"/>
        </dgm:presLayoutVars>
      </dgm:prSet>
      <dgm:spPr/>
      <dgm:t>
        <a:bodyPr/>
        <a:lstStyle/>
        <a:p>
          <a:endParaRPr lang="en-US"/>
        </a:p>
      </dgm:t>
    </dgm:pt>
    <dgm:pt modelId="{923487B1-9D28-49FA-BE5D-7A024C06C2A2}" type="pres">
      <dgm:prSet presAssocID="{297F56F5-06E9-4185-9643-24AFC1CEF569}" presName="level3hierChild" presStyleCnt="0"/>
      <dgm:spPr/>
    </dgm:pt>
    <dgm:pt modelId="{B51B25BF-8678-4463-BC60-2A53EDE7D7F7}" type="pres">
      <dgm:prSet presAssocID="{FE3C3695-05C3-46AD-B1A2-3275D3F34382}" presName="conn2-1" presStyleLbl="parChTrans1D4" presStyleIdx="0" presStyleCnt="4"/>
      <dgm:spPr/>
      <dgm:t>
        <a:bodyPr/>
        <a:lstStyle/>
        <a:p>
          <a:endParaRPr lang="en-US"/>
        </a:p>
      </dgm:t>
    </dgm:pt>
    <dgm:pt modelId="{6045D725-0DAD-4343-8FED-630CA1723404}" type="pres">
      <dgm:prSet presAssocID="{FE3C3695-05C3-46AD-B1A2-3275D3F34382}" presName="connTx" presStyleLbl="parChTrans1D4" presStyleIdx="0" presStyleCnt="4"/>
      <dgm:spPr/>
      <dgm:t>
        <a:bodyPr/>
        <a:lstStyle/>
        <a:p>
          <a:endParaRPr lang="en-US"/>
        </a:p>
      </dgm:t>
    </dgm:pt>
    <dgm:pt modelId="{7D623722-3757-4493-8FB9-2C3E48F5C8A4}" type="pres">
      <dgm:prSet presAssocID="{870CF9DD-7720-4FF0-AC0C-9CD410C18E7C}" presName="root2" presStyleCnt="0"/>
      <dgm:spPr/>
    </dgm:pt>
    <dgm:pt modelId="{5F8BBD5F-92DB-4206-804A-A3CD3DE15B17}" type="pres">
      <dgm:prSet presAssocID="{870CF9DD-7720-4FF0-AC0C-9CD410C18E7C}" presName="LevelTwoTextNode" presStyleLbl="node4" presStyleIdx="0" presStyleCnt="4">
        <dgm:presLayoutVars>
          <dgm:chPref val="3"/>
        </dgm:presLayoutVars>
      </dgm:prSet>
      <dgm:spPr/>
      <dgm:t>
        <a:bodyPr/>
        <a:lstStyle/>
        <a:p>
          <a:endParaRPr lang="en-US"/>
        </a:p>
      </dgm:t>
    </dgm:pt>
    <dgm:pt modelId="{5E8859E0-4C3B-4419-8C88-CD2E94FC9DFA}" type="pres">
      <dgm:prSet presAssocID="{870CF9DD-7720-4FF0-AC0C-9CD410C18E7C}" presName="level3hierChild" presStyleCnt="0"/>
      <dgm:spPr/>
    </dgm:pt>
    <dgm:pt modelId="{088AFB42-2D77-4671-8CAC-5FAA73BD7BEB}" type="pres">
      <dgm:prSet presAssocID="{E1BE21AA-ED4E-422F-B54A-40B4F4D8E807}" presName="conn2-1" presStyleLbl="parChTrans1D4" presStyleIdx="1" presStyleCnt="4"/>
      <dgm:spPr/>
      <dgm:t>
        <a:bodyPr/>
        <a:lstStyle/>
        <a:p>
          <a:endParaRPr lang="en-US"/>
        </a:p>
      </dgm:t>
    </dgm:pt>
    <dgm:pt modelId="{8474C299-2AA3-4764-B544-555F9E5BDDAF}" type="pres">
      <dgm:prSet presAssocID="{E1BE21AA-ED4E-422F-B54A-40B4F4D8E807}" presName="connTx" presStyleLbl="parChTrans1D4" presStyleIdx="1" presStyleCnt="4"/>
      <dgm:spPr/>
      <dgm:t>
        <a:bodyPr/>
        <a:lstStyle/>
        <a:p>
          <a:endParaRPr lang="en-US"/>
        </a:p>
      </dgm:t>
    </dgm:pt>
    <dgm:pt modelId="{C443A766-8DEA-42CE-90F3-B4456B10CB25}" type="pres">
      <dgm:prSet presAssocID="{E8031E94-F0AE-4D3C-B41B-8292FA9D5414}" presName="root2" presStyleCnt="0"/>
      <dgm:spPr/>
    </dgm:pt>
    <dgm:pt modelId="{D5A19471-2F6B-4844-9822-F0934384F4EE}" type="pres">
      <dgm:prSet presAssocID="{E8031E94-F0AE-4D3C-B41B-8292FA9D5414}" presName="LevelTwoTextNode" presStyleLbl="node4" presStyleIdx="1" presStyleCnt="4">
        <dgm:presLayoutVars>
          <dgm:chPref val="3"/>
        </dgm:presLayoutVars>
      </dgm:prSet>
      <dgm:spPr/>
      <dgm:t>
        <a:bodyPr/>
        <a:lstStyle/>
        <a:p>
          <a:endParaRPr lang="en-US"/>
        </a:p>
      </dgm:t>
    </dgm:pt>
    <dgm:pt modelId="{7A405611-B1EF-4467-B70D-916441B11B5A}" type="pres">
      <dgm:prSet presAssocID="{E8031E94-F0AE-4D3C-B41B-8292FA9D5414}" presName="level3hierChild" presStyleCnt="0"/>
      <dgm:spPr/>
    </dgm:pt>
    <dgm:pt modelId="{F653C3AB-3DFA-4102-9B37-A2338FEB239B}" type="pres">
      <dgm:prSet presAssocID="{41010257-1F7C-46FB-9DFD-70ADB9BB087C}" presName="conn2-1" presStyleLbl="parChTrans1D4" presStyleIdx="2" presStyleCnt="4"/>
      <dgm:spPr/>
      <dgm:t>
        <a:bodyPr/>
        <a:lstStyle/>
        <a:p>
          <a:endParaRPr lang="en-US"/>
        </a:p>
      </dgm:t>
    </dgm:pt>
    <dgm:pt modelId="{1FAD4F58-1F82-468B-AED1-6F78D59C7B42}" type="pres">
      <dgm:prSet presAssocID="{41010257-1F7C-46FB-9DFD-70ADB9BB087C}" presName="connTx" presStyleLbl="parChTrans1D4" presStyleIdx="2" presStyleCnt="4"/>
      <dgm:spPr/>
      <dgm:t>
        <a:bodyPr/>
        <a:lstStyle/>
        <a:p>
          <a:endParaRPr lang="en-US"/>
        </a:p>
      </dgm:t>
    </dgm:pt>
    <dgm:pt modelId="{6B040EDF-3200-4FFC-99B8-905C3FF4ECBB}" type="pres">
      <dgm:prSet presAssocID="{EE640793-0D62-4D33-9AA4-226219502045}" presName="root2" presStyleCnt="0"/>
      <dgm:spPr/>
    </dgm:pt>
    <dgm:pt modelId="{A59C705C-2F83-4085-9C21-1CACF1E8EE5D}" type="pres">
      <dgm:prSet presAssocID="{EE640793-0D62-4D33-9AA4-226219502045}" presName="LevelTwoTextNode" presStyleLbl="node4" presStyleIdx="2" presStyleCnt="4">
        <dgm:presLayoutVars>
          <dgm:chPref val="3"/>
        </dgm:presLayoutVars>
      </dgm:prSet>
      <dgm:spPr/>
      <dgm:t>
        <a:bodyPr/>
        <a:lstStyle/>
        <a:p>
          <a:endParaRPr lang="en-US"/>
        </a:p>
      </dgm:t>
    </dgm:pt>
    <dgm:pt modelId="{8800D82F-0942-468A-AB87-B34BEB777D4F}" type="pres">
      <dgm:prSet presAssocID="{EE640793-0D62-4D33-9AA4-226219502045}" presName="level3hierChild" presStyleCnt="0"/>
      <dgm:spPr/>
    </dgm:pt>
    <dgm:pt modelId="{11DDE7B1-DE98-467C-B8F8-09FD381E1428}" type="pres">
      <dgm:prSet presAssocID="{95F760E2-191B-4703-A560-DA96615AFB16}" presName="conn2-1" presStyleLbl="parChTrans1D4" presStyleIdx="3" presStyleCnt="4"/>
      <dgm:spPr/>
      <dgm:t>
        <a:bodyPr/>
        <a:lstStyle/>
        <a:p>
          <a:endParaRPr lang="en-US"/>
        </a:p>
      </dgm:t>
    </dgm:pt>
    <dgm:pt modelId="{E085A911-CCBF-48E4-A0B0-A43DE8089607}" type="pres">
      <dgm:prSet presAssocID="{95F760E2-191B-4703-A560-DA96615AFB16}" presName="connTx" presStyleLbl="parChTrans1D4" presStyleIdx="3" presStyleCnt="4"/>
      <dgm:spPr/>
      <dgm:t>
        <a:bodyPr/>
        <a:lstStyle/>
        <a:p>
          <a:endParaRPr lang="en-US"/>
        </a:p>
      </dgm:t>
    </dgm:pt>
    <dgm:pt modelId="{01162A1B-0565-4D2E-AA50-04E05A4F4A24}" type="pres">
      <dgm:prSet presAssocID="{8183FA3E-422B-4A5E-A873-E752A55E9AA9}" presName="root2" presStyleCnt="0"/>
      <dgm:spPr/>
    </dgm:pt>
    <dgm:pt modelId="{B654F29B-E510-4732-9F9B-8E22AD36A6E9}" type="pres">
      <dgm:prSet presAssocID="{8183FA3E-422B-4A5E-A873-E752A55E9AA9}" presName="LevelTwoTextNode" presStyleLbl="node4" presStyleIdx="3" presStyleCnt="4">
        <dgm:presLayoutVars>
          <dgm:chPref val="3"/>
        </dgm:presLayoutVars>
      </dgm:prSet>
      <dgm:spPr/>
      <dgm:t>
        <a:bodyPr/>
        <a:lstStyle/>
        <a:p>
          <a:endParaRPr lang="en-US"/>
        </a:p>
      </dgm:t>
    </dgm:pt>
    <dgm:pt modelId="{12893378-71AB-40E8-B041-81A8F2B8E08F}" type="pres">
      <dgm:prSet presAssocID="{8183FA3E-422B-4A5E-A873-E752A55E9AA9}" presName="level3hierChild" presStyleCnt="0"/>
      <dgm:spPr/>
    </dgm:pt>
    <dgm:pt modelId="{7E6365A1-6767-4B53-8942-D99A0EA9D76F}" type="pres">
      <dgm:prSet presAssocID="{6C41FD60-4325-4754-974F-D9B73B997D38}" presName="conn2-1" presStyleLbl="parChTrans1D3" presStyleIdx="5" presStyleCnt="9"/>
      <dgm:spPr/>
      <dgm:t>
        <a:bodyPr/>
        <a:lstStyle/>
        <a:p>
          <a:endParaRPr lang="en-US"/>
        </a:p>
      </dgm:t>
    </dgm:pt>
    <dgm:pt modelId="{FBB81FE8-1F23-4483-A577-AFD78859B4C6}" type="pres">
      <dgm:prSet presAssocID="{6C41FD60-4325-4754-974F-D9B73B997D38}" presName="connTx" presStyleLbl="parChTrans1D3" presStyleIdx="5" presStyleCnt="9"/>
      <dgm:spPr/>
      <dgm:t>
        <a:bodyPr/>
        <a:lstStyle/>
        <a:p>
          <a:endParaRPr lang="en-US"/>
        </a:p>
      </dgm:t>
    </dgm:pt>
    <dgm:pt modelId="{60C274C4-2236-4915-B5A2-B50BD27C0350}" type="pres">
      <dgm:prSet presAssocID="{3BD0A80C-8CAC-416E-A8D1-44E139EB976B}" presName="root2" presStyleCnt="0"/>
      <dgm:spPr/>
    </dgm:pt>
    <dgm:pt modelId="{CC12CCAC-A237-42DA-AB4B-7E41B94276C2}" type="pres">
      <dgm:prSet presAssocID="{3BD0A80C-8CAC-416E-A8D1-44E139EB976B}" presName="LevelTwoTextNode" presStyleLbl="node3" presStyleIdx="5" presStyleCnt="9">
        <dgm:presLayoutVars>
          <dgm:chPref val="3"/>
        </dgm:presLayoutVars>
      </dgm:prSet>
      <dgm:spPr/>
      <dgm:t>
        <a:bodyPr/>
        <a:lstStyle/>
        <a:p>
          <a:endParaRPr lang="en-US"/>
        </a:p>
      </dgm:t>
    </dgm:pt>
    <dgm:pt modelId="{612F125E-2860-4818-9ABB-055F205C68ED}" type="pres">
      <dgm:prSet presAssocID="{3BD0A80C-8CAC-416E-A8D1-44E139EB976B}" presName="level3hierChild" presStyleCnt="0"/>
      <dgm:spPr/>
    </dgm:pt>
    <dgm:pt modelId="{E672AAF6-2CC2-4DD2-8B5C-3A74340AB5DB}" type="pres">
      <dgm:prSet presAssocID="{16EDC709-B652-473F-9D79-A16B943A360C}" presName="conn2-1" presStyleLbl="parChTrans1D2" presStyleIdx="1" presStyleCnt="3"/>
      <dgm:spPr/>
      <dgm:t>
        <a:bodyPr/>
        <a:lstStyle/>
        <a:p>
          <a:endParaRPr lang="en-US"/>
        </a:p>
      </dgm:t>
    </dgm:pt>
    <dgm:pt modelId="{5DE67C77-B3D0-42B0-9A68-34CAB57B581E}" type="pres">
      <dgm:prSet presAssocID="{16EDC709-B652-473F-9D79-A16B943A360C}" presName="connTx" presStyleLbl="parChTrans1D2" presStyleIdx="1" presStyleCnt="3"/>
      <dgm:spPr/>
      <dgm:t>
        <a:bodyPr/>
        <a:lstStyle/>
        <a:p>
          <a:endParaRPr lang="en-US"/>
        </a:p>
      </dgm:t>
    </dgm:pt>
    <dgm:pt modelId="{8CFEFEBD-C053-4736-A271-93D71DAD5D12}" type="pres">
      <dgm:prSet presAssocID="{7E34378F-A0C2-4E05-BEBE-6C85A644E98E}" presName="root2" presStyleCnt="0"/>
      <dgm:spPr/>
    </dgm:pt>
    <dgm:pt modelId="{746AE3F5-5BC9-42CD-94E7-00EC9DDD2D3D}" type="pres">
      <dgm:prSet presAssocID="{7E34378F-A0C2-4E05-BEBE-6C85A644E98E}" presName="LevelTwoTextNode" presStyleLbl="node2" presStyleIdx="1" presStyleCnt="3">
        <dgm:presLayoutVars>
          <dgm:chPref val="3"/>
        </dgm:presLayoutVars>
      </dgm:prSet>
      <dgm:spPr/>
      <dgm:t>
        <a:bodyPr/>
        <a:lstStyle/>
        <a:p>
          <a:endParaRPr lang="en-US"/>
        </a:p>
      </dgm:t>
    </dgm:pt>
    <dgm:pt modelId="{A5E92A4D-94AC-4251-ABC4-113B4D657D86}" type="pres">
      <dgm:prSet presAssocID="{7E34378F-A0C2-4E05-BEBE-6C85A644E98E}" presName="level3hierChild" presStyleCnt="0"/>
      <dgm:spPr/>
    </dgm:pt>
    <dgm:pt modelId="{DC55A4ED-AD44-414A-8706-2849A4EE7DC5}" type="pres">
      <dgm:prSet presAssocID="{C9E3A2B0-8246-4ACA-BBEA-9D540E138CA6}" presName="conn2-1" presStyleLbl="parChTrans1D3" presStyleIdx="6" presStyleCnt="9"/>
      <dgm:spPr/>
      <dgm:t>
        <a:bodyPr/>
        <a:lstStyle/>
        <a:p>
          <a:endParaRPr lang="en-US"/>
        </a:p>
      </dgm:t>
    </dgm:pt>
    <dgm:pt modelId="{F16E9A8F-E007-4E5C-A6E0-7476542A07E4}" type="pres">
      <dgm:prSet presAssocID="{C9E3A2B0-8246-4ACA-BBEA-9D540E138CA6}" presName="connTx" presStyleLbl="parChTrans1D3" presStyleIdx="6" presStyleCnt="9"/>
      <dgm:spPr/>
      <dgm:t>
        <a:bodyPr/>
        <a:lstStyle/>
        <a:p>
          <a:endParaRPr lang="en-US"/>
        </a:p>
      </dgm:t>
    </dgm:pt>
    <dgm:pt modelId="{B61226D9-F812-44D5-ACA3-B470BA35199F}" type="pres">
      <dgm:prSet presAssocID="{CAFA309A-A7A6-4E9E-B288-F7206E82602F}" presName="root2" presStyleCnt="0"/>
      <dgm:spPr/>
    </dgm:pt>
    <dgm:pt modelId="{42B002E9-A9D6-472C-AE1F-777BABD7F2A0}" type="pres">
      <dgm:prSet presAssocID="{CAFA309A-A7A6-4E9E-B288-F7206E82602F}" presName="LevelTwoTextNode" presStyleLbl="node3" presStyleIdx="6" presStyleCnt="9">
        <dgm:presLayoutVars>
          <dgm:chPref val="3"/>
        </dgm:presLayoutVars>
      </dgm:prSet>
      <dgm:spPr/>
      <dgm:t>
        <a:bodyPr/>
        <a:lstStyle/>
        <a:p>
          <a:endParaRPr lang="en-US"/>
        </a:p>
      </dgm:t>
    </dgm:pt>
    <dgm:pt modelId="{BEBF7AB0-77DA-4053-8A27-8E125552BB96}" type="pres">
      <dgm:prSet presAssocID="{CAFA309A-A7A6-4E9E-B288-F7206E82602F}" presName="level3hierChild" presStyleCnt="0"/>
      <dgm:spPr/>
    </dgm:pt>
    <dgm:pt modelId="{BB9C2B13-7959-44DC-B5B8-E9D1738EB327}" type="pres">
      <dgm:prSet presAssocID="{C68E2CC8-0D89-4BA0-B59B-E108C6164426}" presName="conn2-1" presStyleLbl="parChTrans1D2" presStyleIdx="2" presStyleCnt="3"/>
      <dgm:spPr/>
      <dgm:t>
        <a:bodyPr/>
        <a:lstStyle/>
        <a:p>
          <a:endParaRPr lang="en-US"/>
        </a:p>
      </dgm:t>
    </dgm:pt>
    <dgm:pt modelId="{A1D13DD9-59BA-4690-8421-423A93F66C0F}" type="pres">
      <dgm:prSet presAssocID="{C68E2CC8-0D89-4BA0-B59B-E108C6164426}" presName="connTx" presStyleLbl="parChTrans1D2" presStyleIdx="2" presStyleCnt="3"/>
      <dgm:spPr/>
      <dgm:t>
        <a:bodyPr/>
        <a:lstStyle/>
        <a:p>
          <a:endParaRPr lang="en-US"/>
        </a:p>
      </dgm:t>
    </dgm:pt>
    <dgm:pt modelId="{4FAC5CB7-301C-4087-9E66-29A3003E8797}" type="pres">
      <dgm:prSet presAssocID="{584FBB7F-1820-4A63-847D-D9676A3202BA}" presName="root2" presStyleCnt="0"/>
      <dgm:spPr/>
    </dgm:pt>
    <dgm:pt modelId="{262FC26A-5701-4EE2-8A19-1EA3020B10D5}" type="pres">
      <dgm:prSet presAssocID="{584FBB7F-1820-4A63-847D-D9676A3202BA}" presName="LevelTwoTextNode" presStyleLbl="node2" presStyleIdx="2" presStyleCnt="3">
        <dgm:presLayoutVars>
          <dgm:chPref val="3"/>
        </dgm:presLayoutVars>
      </dgm:prSet>
      <dgm:spPr/>
      <dgm:t>
        <a:bodyPr/>
        <a:lstStyle/>
        <a:p>
          <a:endParaRPr lang="en-US"/>
        </a:p>
      </dgm:t>
    </dgm:pt>
    <dgm:pt modelId="{267F5359-0DDD-4A22-A996-8C1A633CAB68}" type="pres">
      <dgm:prSet presAssocID="{584FBB7F-1820-4A63-847D-D9676A3202BA}" presName="level3hierChild" presStyleCnt="0"/>
      <dgm:spPr/>
    </dgm:pt>
    <dgm:pt modelId="{F9479C37-DAFD-4994-BB18-B3ED29A431DB}" type="pres">
      <dgm:prSet presAssocID="{700CD283-41DD-4C9A-A8F5-2F7A45B8B74B}" presName="conn2-1" presStyleLbl="parChTrans1D3" presStyleIdx="7" presStyleCnt="9"/>
      <dgm:spPr/>
      <dgm:t>
        <a:bodyPr/>
        <a:lstStyle/>
        <a:p>
          <a:endParaRPr lang="en-US"/>
        </a:p>
      </dgm:t>
    </dgm:pt>
    <dgm:pt modelId="{356541E4-E980-43B4-9D1B-78E8C2CDBFE8}" type="pres">
      <dgm:prSet presAssocID="{700CD283-41DD-4C9A-A8F5-2F7A45B8B74B}" presName="connTx" presStyleLbl="parChTrans1D3" presStyleIdx="7" presStyleCnt="9"/>
      <dgm:spPr/>
      <dgm:t>
        <a:bodyPr/>
        <a:lstStyle/>
        <a:p>
          <a:endParaRPr lang="en-US"/>
        </a:p>
      </dgm:t>
    </dgm:pt>
    <dgm:pt modelId="{6D12ACB0-6700-4D84-AB84-2E895DE67887}" type="pres">
      <dgm:prSet presAssocID="{BD13C943-D5C3-413C-9A8A-81853628B9A6}" presName="root2" presStyleCnt="0"/>
      <dgm:spPr/>
    </dgm:pt>
    <dgm:pt modelId="{BE50EB15-744D-467F-85E7-744E415E2CF1}" type="pres">
      <dgm:prSet presAssocID="{BD13C943-D5C3-413C-9A8A-81853628B9A6}" presName="LevelTwoTextNode" presStyleLbl="node3" presStyleIdx="7" presStyleCnt="9">
        <dgm:presLayoutVars>
          <dgm:chPref val="3"/>
        </dgm:presLayoutVars>
      </dgm:prSet>
      <dgm:spPr/>
      <dgm:t>
        <a:bodyPr/>
        <a:lstStyle/>
        <a:p>
          <a:endParaRPr lang="en-US"/>
        </a:p>
      </dgm:t>
    </dgm:pt>
    <dgm:pt modelId="{A02D405A-F42A-4EDD-9924-F0A0362EA3C2}" type="pres">
      <dgm:prSet presAssocID="{BD13C943-D5C3-413C-9A8A-81853628B9A6}" presName="level3hierChild" presStyleCnt="0"/>
      <dgm:spPr/>
    </dgm:pt>
    <dgm:pt modelId="{406058A7-9A58-446B-BA46-E3C77AA59B30}" type="pres">
      <dgm:prSet presAssocID="{05963FC4-FEF8-40F6-AF5B-F034734CA570}" presName="conn2-1" presStyleLbl="parChTrans1D3" presStyleIdx="8" presStyleCnt="9"/>
      <dgm:spPr/>
      <dgm:t>
        <a:bodyPr/>
        <a:lstStyle/>
        <a:p>
          <a:endParaRPr lang="en-US"/>
        </a:p>
      </dgm:t>
    </dgm:pt>
    <dgm:pt modelId="{4378A582-001F-4070-B53E-7389A331067D}" type="pres">
      <dgm:prSet presAssocID="{05963FC4-FEF8-40F6-AF5B-F034734CA570}" presName="connTx" presStyleLbl="parChTrans1D3" presStyleIdx="8" presStyleCnt="9"/>
      <dgm:spPr/>
      <dgm:t>
        <a:bodyPr/>
        <a:lstStyle/>
        <a:p>
          <a:endParaRPr lang="en-US"/>
        </a:p>
      </dgm:t>
    </dgm:pt>
    <dgm:pt modelId="{0C4CFA2C-686B-46F7-84AF-65E1779C34E0}" type="pres">
      <dgm:prSet presAssocID="{EB89395B-6C4E-48DF-86E8-D88773C532E6}" presName="root2" presStyleCnt="0"/>
      <dgm:spPr/>
    </dgm:pt>
    <dgm:pt modelId="{4595C41A-F652-49D0-94FD-B69C2DF20E4F}" type="pres">
      <dgm:prSet presAssocID="{EB89395B-6C4E-48DF-86E8-D88773C532E6}" presName="LevelTwoTextNode" presStyleLbl="node3" presStyleIdx="8" presStyleCnt="9">
        <dgm:presLayoutVars>
          <dgm:chPref val="3"/>
        </dgm:presLayoutVars>
      </dgm:prSet>
      <dgm:spPr/>
      <dgm:t>
        <a:bodyPr/>
        <a:lstStyle/>
        <a:p>
          <a:endParaRPr lang="en-US"/>
        </a:p>
      </dgm:t>
    </dgm:pt>
    <dgm:pt modelId="{A754FCEB-6A48-461A-8B08-CEE50700A601}" type="pres">
      <dgm:prSet presAssocID="{EB89395B-6C4E-48DF-86E8-D88773C532E6}" presName="level3hierChild" presStyleCnt="0"/>
      <dgm:spPr/>
    </dgm:pt>
  </dgm:ptLst>
  <dgm:cxnLst>
    <dgm:cxn modelId="{21C3BCCC-4C10-4845-9B68-F96DC15209A5}" srcId="{7E34378F-A0C2-4E05-BEBE-6C85A644E98E}" destId="{CAFA309A-A7A6-4E9E-B288-F7206E82602F}" srcOrd="0" destOrd="0" parTransId="{C9E3A2B0-8246-4ACA-BBEA-9D540E138CA6}" sibTransId="{084272CE-14FB-4963-917B-152EC25F5BDC}"/>
    <dgm:cxn modelId="{BA9753DF-F656-4BCF-8B10-6868E0BCAE6B}" type="presOf" srcId="{CAFA309A-A7A6-4E9E-B288-F7206E82602F}" destId="{42B002E9-A9D6-472C-AE1F-777BABD7F2A0}" srcOrd="0" destOrd="0" presId="urn:microsoft.com/office/officeart/2005/8/layout/hierarchy2#1"/>
    <dgm:cxn modelId="{3BB8B9F9-EDC2-497F-B570-E770E5A7C368}" type="presOf" srcId="{52E60277-E007-46B2-AD9F-D161F2427E80}" destId="{15F61D0E-E8D9-4ADE-9556-0263D47B5C78}" srcOrd="0" destOrd="0" presId="urn:microsoft.com/office/officeart/2005/8/layout/hierarchy2#1"/>
    <dgm:cxn modelId="{1922B3A0-ED04-4E68-948E-B4E539DE012E}" type="presOf" srcId="{BD13C943-D5C3-413C-9A8A-81853628B9A6}" destId="{BE50EB15-744D-467F-85E7-744E415E2CF1}" srcOrd="0" destOrd="0" presId="urn:microsoft.com/office/officeart/2005/8/layout/hierarchy2#1"/>
    <dgm:cxn modelId="{77B46F69-F980-4BEE-A29F-5AB40B7642FE}" type="presOf" srcId="{41010257-1F7C-46FB-9DFD-70ADB9BB087C}" destId="{F653C3AB-3DFA-4102-9B37-A2338FEB239B}" srcOrd="0" destOrd="0" presId="urn:microsoft.com/office/officeart/2005/8/layout/hierarchy2#1"/>
    <dgm:cxn modelId="{6F0E9AE0-11A7-437E-A3A4-4C6DB5C7529F}" type="presOf" srcId="{C68E2CC8-0D89-4BA0-B59B-E108C6164426}" destId="{A1D13DD9-59BA-4690-8421-423A93F66C0F}" srcOrd="1" destOrd="0" presId="urn:microsoft.com/office/officeart/2005/8/layout/hierarchy2#1"/>
    <dgm:cxn modelId="{76422C41-2E1E-4CEC-A1EB-57FD43252162}" type="presOf" srcId="{F7BB1F82-A379-49E6-90A1-F1D8A1F420AF}" destId="{CB64D8A8-61B6-470B-A4B0-EA3FF11EAC96}" srcOrd="0" destOrd="0" presId="urn:microsoft.com/office/officeart/2005/8/layout/hierarchy2#1"/>
    <dgm:cxn modelId="{C15B2A0F-4E9F-43EC-956E-34773855A67C}" srcId="{BE583F92-F595-4B25-B6FF-5FCA5F273017}" destId="{3BD0A80C-8CAC-416E-A8D1-44E139EB976B}" srcOrd="5" destOrd="0" parTransId="{6C41FD60-4325-4754-974F-D9B73B997D38}" sibTransId="{85934517-07CE-4A31-81B0-68E174F1257A}"/>
    <dgm:cxn modelId="{897710A0-045A-405B-A61A-B268DF7010A1}" type="presOf" srcId="{81D2510B-EE8B-4D2E-8672-B8429A2302BF}" destId="{A824737C-4A95-4CFC-A6D9-567FC051AC67}" srcOrd="0" destOrd="0" presId="urn:microsoft.com/office/officeart/2005/8/layout/hierarchy2#1"/>
    <dgm:cxn modelId="{361D8D64-0B02-4886-A65D-F590C08FC444}" type="presOf" srcId="{FE3C3695-05C3-46AD-B1A2-3275D3F34382}" destId="{B51B25BF-8678-4463-BC60-2A53EDE7D7F7}" srcOrd="0" destOrd="0" presId="urn:microsoft.com/office/officeart/2005/8/layout/hierarchy2#1"/>
    <dgm:cxn modelId="{65C81B16-61A1-434C-9B03-3EE19BB4664C}" type="presOf" srcId="{0CCAFDBF-9D5E-4D24-86DD-A28A75A78ECF}" destId="{CB873327-DEA6-4447-BDA0-725FEF565FC0}" srcOrd="0" destOrd="0" presId="urn:microsoft.com/office/officeart/2005/8/layout/hierarchy2#1"/>
    <dgm:cxn modelId="{3B798BA5-0FDA-44B0-9712-3A2360CE83FA}" type="presOf" srcId="{D28CB745-8271-41AD-9700-CBDA4E4C79E6}" destId="{31BFB400-C527-440B-8EAE-D5EFC7F3919B}" srcOrd="1" destOrd="0" presId="urn:microsoft.com/office/officeart/2005/8/layout/hierarchy2#1"/>
    <dgm:cxn modelId="{02BC6A1D-6201-4F38-B1A6-BEDD6DA501D5}" type="presOf" srcId="{3BD0A80C-8CAC-416E-A8D1-44E139EB976B}" destId="{CC12CCAC-A237-42DA-AB4B-7E41B94276C2}" srcOrd="0" destOrd="0" presId="urn:microsoft.com/office/officeart/2005/8/layout/hierarchy2#1"/>
    <dgm:cxn modelId="{3592F78C-A6E3-461F-A334-58764B952448}" type="presOf" srcId="{41010257-1F7C-46FB-9DFD-70ADB9BB087C}" destId="{1FAD4F58-1F82-468B-AED1-6F78D59C7B42}" srcOrd="1" destOrd="0" presId="urn:microsoft.com/office/officeart/2005/8/layout/hierarchy2#1"/>
    <dgm:cxn modelId="{058E979A-62E5-4E33-BB65-42CF0897549E}" type="presOf" srcId="{7E34378F-A0C2-4E05-BEBE-6C85A644E98E}" destId="{746AE3F5-5BC9-42CD-94E7-00EC9DDD2D3D}" srcOrd="0" destOrd="0" presId="urn:microsoft.com/office/officeart/2005/8/layout/hierarchy2#1"/>
    <dgm:cxn modelId="{712036AD-625F-470F-ACD1-3558E195E757}" type="presOf" srcId="{584FBB7F-1820-4A63-847D-D9676A3202BA}" destId="{262FC26A-5701-4EE2-8A19-1EA3020B10D5}" srcOrd="0" destOrd="0" presId="urn:microsoft.com/office/officeart/2005/8/layout/hierarchy2#1"/>
    <dgm:cxn modelId="{A6518149-E9E0-471C-B2E3-002BBC3E4F04}" srcId="{BE583F92-F595-4B25-B6FF-5FCA5F273017}" destId="{15EF093E-0E3A-4A8E-A932-D27E2A651962}" srcOrd="3" destOrd="0" parTransId="{81D2510B-EE8B-4D2E-8672-B8429A2302BF}" sibTransId="{B755B10E-7F4A-49AD-B38A-73B7DCAA957E}"/>
    <dgm:cxn modelId="{B57490D1-ACC4-4CFA-889B-4D5F7D2E78B4}" type="presOf" srcId="{39C15F04-016B-4B25-86A8-7FDCEDF4C38F}" destId="{FB182068-565A-4151-A826-3552459769BF}" srcOrd="0" destOrd="0" presId="urn:microsoft.com/office/officeart/2005/8/layout/hierarchy2#1"/>
    <dgm:cxn modelId="{A9851951-F96A-4F5F-A9E2-3D1B3B66BE31}" type="presOf" srcId="{7A58438C-0A9D-4FBA-80C6-951EA1AAF306}" destId="{A599D3B2-9738-4E36-ADF7-321CFFC6B2FC}" srcOrd="0" destOrd="0" presId="urn:microsoft.com/office/officeart/2005/8/layout/hierarchy2#1"/>
    <dgm:cxn modelId="{8FE9D369-942B-440A-A217-6E5BB714D123}" type="presOf" srcId="{C9E3A2B0-8246-4ACA-BBEA-9D540E138CA6}" destId="{DC55A4ED-AD44-414A-8706-2849A4EE7DC5}" srcOrd="0" destOrd="0" presId="urn:microsoft.com/office/officeart/2005/8/layout/hierarchy2#1"/>
    <dgm:cxn modelId="{88D5D949-C51E-4836-AF00-1246E6AB4F2C}" srcId="{297F56F5-06E9-4185-9643-24AFC1CEF569}" destId="{8183FA3E-422B-4A5E-A873-E752A55E9AA9}" srcOrd="3" destOrd="0" parTransId="{95F760E2-191B-4703-A560-DA96615AFB16}" sibTransId="{EB4B1108-6763-4A95-83E9-8D77B6B5DA66}"/>
    <dgm:cxn modelId="{C8FD39D1-0394-4E36-AED2-02C340225F29}" type="presOf" srcId="{D9CF9AC8-B85A-4A71-9A2B-D30B362C36C3}" destId="{EFDABD34-1CF8-42F0-91BB-E7382EF93EBE}" srcOrd="0" destOrd="0" presId="urn:microsoft.com/office/officeart/2005/8/layout/hierarchy2#1"/>
    <dgm:cxn modelId="{FD32F474-BA3B-46F6-8F68-40F2ED925A09}" type="presOf" srcId="{EE640793-0D62-4D33-9AA4-226219502045}" destId="{A59C705C-2F83-4085-9C21-1CACF1E8EE5D}" srcOrd="0" destOrd="0" presId="urn:microsoft.com/office/officeart/2005/8/layout/hierarchy2#1"/>
    <dgm:cxn modelId="{E75919BA-A352-43CA-9719-9ADF65001B72}" type="presOf" srcId="{BE583F92-F595-4B25-B6FF-5FCA5F273017}" destId="{A488B5E0-AD33-446E-9B27-1C62DC9ED7E7}" srcOrd="0" destOrd="0" presId="urn:microsoft.com/office/officeart/2005/8/layout/hierarchy2#1"/>
    <dgm:cxn modelId="{B929924D-4192-4007-A39D-ED90E5565667}" type="presOf" srcId="{700CD283-41DD-4C9A-A8F5-2F7A45B8B74B}" destId="{356541E4-E980-43B4-9D1B-78E8C2CDBFE8}" srcOrd="1" destOrd="0" presId="urn:microsoft.com/office/officeart/2005/8/layout/hierarchy2#1"/>
    <dgm:cxn modelId="{B1097DDB-7EDC-4EE0-AB67-4D6499C44C7A}" type="presOf" srcId="{736E3AF5-B728-4746-8274-24F9FB2ED952}" destId="{266E6BBB-1EB9-4188-B4A9-46FDDAF7EBA1}" srcOrd="0" destOrd="0" presId="urn:microsoft.com/office/officeart/2005/8/layout/hierarchy2#1"/>
    <dgm:cxn modelId="{76269694-01C2-4480-B591-AABF49CAD98A}" srcId="{39C15F04-016B-4B25-86A8-7FDCEDF4C38F}" destId="{584FBB7F-1820-4A63-847D-D9676A3202BA}" srcOrd="2" destOrd="0" parTransId="{C68E2CC8-0D89-4BA0-B59B-E108C6164426}" sibTransId="{0C301325-246A-4A25-9F28-1EBE28345468}"/>
    <dgm:cxn modelId="{036B8AE7-63AB-4E40-B371-9A2025A93B57}" type="presOf" srcId="{05963FC4-FEF8-40F6-AF5B-F034734CA570}" destId="{406058A7-9A58-446B-BA46-E3C77AA59B30}" srcOrd="0" destOrd="0" presId="urn:microsoft.com/office/officeart/2005/8/layout/hierarchy2#1"/>
    <dgm:cxn modelId="{5210FE31-668E-4030-A89D-9D6DADD25A6D}" type="presOf" srcId="{8183FA3E-422B-4A5E-A873-E752A55E9AA9}" destId="{B654F29B-E510-4732-9F9B-8E22AD36A6E9}" srcOrd="0" destOrd="0" presId="urn:microsoft.com/office/officeart/2005/8/layout/hierarchy2#1"/>
    <dgm:cxn modelId="{E46A87EF-D2F7-479D-A4AE-807A2E43DFE1}" srcId="{BE583F92-F595-4B25-B6FF-5FCA5F273017}" destId="{7A58438C-0A9D-4FBA-80C6-951EA1AAF306}" srcOrd="0" destOrd="0" parTransId="{E6D909F1-C435-4867-9676-398D63354535}" sibTransId="{13AC5A46-AD33-4608-8F4A-6DA3C50C09AA}"/>
    <dgm:cxn modelId="{B49FAEB2-F6A2-4C3A-A828-B5A64517BCFB}" srcId="{297F56F5-06E9-4185-9643-24AFC1CEF569}" destId="{870CF9DD-7720-4FF0-AC0C-9CD410C18E7C}" srcOrd="0" destOrd="0" parTransId="{FE3C3695-05C3-46AD-B1A2-3275D3F34382}" sibTransId="{2EB7ED71-6630-40DE-AFA2-0C73ACC3507D}"/>
    <dgm:cxn modelId="{0C548F3A-7AC3-4935-9FFF-42DBE2DF0C86}" type="presOf" srcId="{05963FC4-FEF8-40F6-AF5B-F034734CA570}" destId="{4378A582-001F-4070-B53E-7389A331067D}" srcOrd="1" destOrd="0" presId="urn:microsoft.com/office/officeart/2005/8/layout/hierarchy2#1"/>
    <dgm:cxn modelId="{D9BD8148-FE63-4C2C-9DC7-3287400DAC0F}" srcId="{BE583F92-F595-4B25-B6FF-5FCA5F273017}" destId="{736E3AF5-B728-4746-8274-24F9FB2ED952}" srcOrd="1" destOrd="0" parTransId="{D28CB745-8271-41AD-9700-CBDA4E4C79E6}" sibTransId="{C8FF3182-F307-42E3-9EC1-BB089D9F11C6}"/>
    <dgm:cxn modelId="{E99D5E4D-5BB6-42CD-AFC3-ADC1F3C648A9}" srcId="{584FBB7F-1820-4A63-847D-D9676A3202BA}" destId="{EB89395B-6C4E-48DF-86E8-D88773C532E6}" srcOrd="1" destOrd="0" parTransId="{05963FC4-FEF8-40F6-AF5B-F034734CA570}" sibTransId="{7BF5AE54-F4FD-4A23-96AD-9784E9551975}"/>
    <dgm:cxn modelId="{BA6AA275-93A0-4EEE-B543-ED565468ABD5}" srcId="{39C15F04-016B-4B25-86A8-7FDCEDF4C38F}" destId="{BE583F92-F595-4B25-B6FF-5FCA5F273017}" srcOrd="0" destOrd="0" parTransId="{F7BB1F82-A379-49E6-90A1-F1D8A1F420AF}" sibTransId="{32916550-F394-424A-A6AF-AAAA96ED96B1}"/>
    <dgm:cxn modelId="{8FD7A018-9708-4B50-AA58-846E98D854A7}" type="presOf" srcId="{EE29531A-3D5E-45B2-8594-7BE0609D96DE}" destId="{63F7AAA5-2892-43BA-BD69-BB8657A0A49D}" srcOrd="0" destOrd="0" presId="urn:microsoft.com/office/officeart/2005/8/layout/hierarchy2#1"/>
    <dgm:cxn modelId="{1A95A494-436E-430D-A709-E80DB308642D}" srcId="{BE583F92-F595-4B25-B6FF-5FCA5F273017}" destId="{D9CF9AC8-B85A-4A71-9A2B-D30B362C36C3}" srcOrd="2" destOrd="0" parTransId="{0CCAFDBF-9D5E-4D24-86DD-A28A75A78ECF}" sibTransId="{439CE2A5-24E8-4EE6-8263-FB7714A12215}"/>
    <dgm:cxn modelId="{53EDD79C-6D60-47D5-B402-98BE916B0AB8}" type="presOf" srcId="{FE3C3695-05C3-46AD-B1A2-3275D3F34382}" destId="{6045D725-0DAD-4343-8FED-630CA1723404}" srcOrd="1" destOrd="0" presId="urn:microsoft.com/office/officeart/2005/8/layout/hierarchy2#1"/>
    <dgm:cxn modelId="{6490ABAE-A76F-4517-B0B8-D5EFB5E1AB1E}" type="presOf" srcId="{E6D909F1-C435-4867-9676-398D63354535}" destId="{CD9213EC-89E1-4085-9893-B7373A13F00B}" srcOrd="0" destOrd="0" presId="urn:microsoft.com/office/officeart/2005/8/layout/hierarchy2#1"/>
    <dgm:cxn modelId="{D9E4BECF-C991-4512-B960-F4A42A7D0EC0}" type="presOf" srcId="{52E60277-E007-46B2-AD9F-D161F2427E80}" destId="{51598488-80E3-4703-9FF4-ED3D516AAA9A}" srcOrd="1" destOrd="0" presId="urn:microsoft.com/office/officeart/2005/8/layout/hierarchy2#1"/>
    <dgm:cxn modelId="{2678FE24-E5F8-42FD-A761-B920F6DEF057}" srcId="{584FBB7F-1820-4A63-847D-D9676A3202BA}" destId="{BD13C943-D5C3-413C-9A8A-81853628B9A6}" srcOrd="0" destOrd="0" parTransId="{700CD283-41DD-4C9A-A8F5-2F7A45B8B74B}" sibTransId="{B8B0D962-46F5-4BCC-B300-FAB39C18ECBE}"/>
    <dgm:cxn modelId="{FC425DEF-F5E0-4BD3-B466-EF7092A3F4F7}" srcId="{EE29531A-3D5E-45B2-8594-7BE0609D96DE}" destId="{39C15F04-016B-4B25-86A8-7FDCEDF4C38F}" srcOrd="0" destOrd="0" parTransId="{346B5778-84EB-46DD-9D5E-C5508F0BC153}" sibTransId="{12C0956D-C403-417B-9708-D56300677A39}"/>
    <dgm:cxn modelId="{1F7EE831-FD39-4390-922E-D5F5733BA588}" type="presOf" srcId="{6C41FD60-4325-4754-974F-D9B73B997D38}" destId="{7E6365A1-6767-4B53-8942-D99A0EA9D76F}" srcOrd="0" destOrd="0" presId="urn:microsoft.com/office/officeart/2005/8/layout/hierarchy2#1"/>
    <dgm:cxn modelId="{DB6CE174-A6BC-4D50-BD59-6118F6052A54}" type="presOf" srcId="{C68E2CC8-0D89-4BA0-B59B-E108C6164426}" destId="{BB9C2B13-7959-44DC-B5B8-E9D1738EB327}" srcOrd="0" destOrd="0" presId="urn:microsoft.com/office/officeart/2005/8/layout/hierarchy2#1"/>
    <dgm:cxn modelId="{30998E1B-36D4-4FEF-94AA-24384A715E2A}" type="presOf" srcId="{81D2510B-EE8B-4D2E-8672-B8429A2302BF}" destId="{11AB93D3-732E-4A6D-885A-B709603C85E7}" srcOrd="1" destOrd="0" presId="urn:microsoft.com/office/officeart/2005/8/layout/hierarchy2#1"/>
    <dgm:cxn modelId="{1F07C203-D584-4CF5-A270-F85B5C8A7574}" type="presOf" srcId="{E1BE21AA-ED4E-422F-B54A-40B4F4D8E807}" destId="{088AFB42-2D77-4671-8CAC-5FAA73BD7BEB}" srcOrd="0" destOrd="0" presId="urn:microsoft.com/office/officeart/2005/8/layout/hierarchy2#1"/>
    <dgm:cxn modelId="{CCB0AACC-4A85-47D7-B456-039ACB9355B7}" type="presOf" srcId="{6C41FD60-4325-4754-974F-D9B73B997D38}" destId="{FBB81FE8-1F23-4483-A577-AFD78859B4C6}" srcOrd="1" destOrd="0" presId="urn:microsoft.com/office/officeart/2005/8/layout/hierarchy2#1"/>
    <dgm:cxn modelId="{0B72DD7E-C446-49FC-B19E-C2498251A921}" type="presOf" srcId="{E1BE21AA-ED4E-422F-B54A-40B4F4D8E807}" destId="{8474C299-2AA3-4764-B544-555F9E5BDDAF}" srcOrd="1" destOrd="0" presId="urn:microsoft.com/office/officeart/2005/8/layout/hierarchy2#1"/>
    <dgm:cxn modelId="{19979FD3-AF26-4F2B-B73F-297E5697CBD3}" type="presOf" srcId="{15EF093E-0E3A-4A8E-A932-D27E2A651962}" destId="{FA36018A-5F1C-4CCB-83FD-2AE6A52CA54D}" srcOrd="0" destOrd="0" presId="urn:microsoft.com/office/officeart/2005/8/layout/hierarchy2#1"/>
    <dgm:cxn modelId="{BD97FD09-7448-4C6F-8FD6-C23AC7FB072F}" type="presOf" srcId="{C9E3A2B0-8246-4ACA-BBEA-9D540E138CA6}" destId="{F16E9A8F-E007-4E5C-A6E0-7476542A07E4}" srcOrd="1" destOrd="0" presId="urn:microsoft.com/office/officeart/2005/8/layout/hierarchy2#1"/>
    <dgm:cxn modelId="{D01AED00-D1D1-43FD-B079-5087A1A95569}" type="presOf" srcId="{D28CB745-8271-41AD-9700-CBDA4E4C79E6}" destId="{ADF74766-5DBA-40B2-8CE5-D6CB0BD13C1C}" srcOrd="0" destOrd="0" presId="urn:microsoft.com/office/officeart/2005/8/layout/hierarchy2#1"/>
    <dgm:cxn modelId="{623CE09B-1106-4DFA-8AFB-3F958E12B43A}" type="presOf" srcId="{EB89395B-6C4E-48DF-86E8-D88773C532E6}" destId="{4595C41A-F652-49D0-94FD-B69C2DF20E4F}" srcOrd="0" destOrd="0" presId="urn:microsoft.com/office/officeart/2005/8/layout/hierarchy2#1"/>
    <dgm:cxn modelId="{247B6225-DDBE-4B15-AC82-8356E41EB93E}" type="presOf" srcId="{F7BB1F82-A379-49E6-90A1-F1D8A1F420AF}" destId="{0662FFA8-1EED-4987-B747-A49E9C5E07AB}" srcOrd="1" destOrd="0" presId="urn:microsoft.com/office/officeart/2005/8/layout/hierarchy2#1"/>
    <dgm:cxn modelId="{9A264819-3C00-4B01-BB90-29CA5F79A1C5}" type="presOf" srcId="{E8031E94-F0AE-4D3C-B41B-8292FA9D5414}" destId="{D5A19471-2F6B-4844-9822-F0934384F4EE}" srcOrd="0" destOrd="0" presId="urn:microsoft.com/office/officeart/2005/8/layout/hierarchy2#1"/>
    <dgm:cxn modelId="{83A0736D-0DDE-423C-8E1E-D69FF1714F68}" type="presOf" srcId="{870CF9DD-7720-4FF0-AC0C-9CD410C18E7C}" destId="{5F8BBD5F-92DB-4206-804A-A3CD3DE15B17}" srcOrd="0" destOrd="0" presId="urn:microsoft.com/office/officeart/2005/8/layout/hierarchy2#1"/>
    <dgm:cxn modelId="{31C93A2F-D0FE-4F5B-BB4E-6EB65E271B5F}" type="presOf" srcId="{95F760E2-191B-4703-A560-DA96615AFB16}" destId="{E085A911-CCBF-48E4-A0B0-A43DE8089607}" srcOrd="1" destOrd="0" presId="urn:microsoft.com/office/officeart/2005/8/layout/hierarchy2#1"/>
    <dgm:cxn modelId="{BC06168E-74C3-4DA9-80E2-A1934DCC7523}" type="presOf" srcId="{297F56F5-06E9-4185-9643-24AFC1CEF569}" destId="{33478AAB-07AF-48BF-9ACE-3C783470A984}" srcOrd="0" destOrd="0" presId="urn:microsoft.com/office/officeart/2005/8/layout/hierarchy2#1"/>
    <dgm:cxn modelId="{31E8D097-EB4F-45EB-AD91-5F3A55B3524F}" type="presOf" srcId="{16EDC709-B652-473F-9D79-A16B943A360C}" destId="{E672AAF6-2CC2-4DD2-8B5C-3A74340AB5DB}" srcOrd="0" destOrd="0" presId="urn:microsoft.com/office/officeart/2005/8/layout/hierarchy2#1"/>
    <dgm:cxn modelId="{0114C098-6F21-4B0E-8D33-AC9492501451}" type="presOf" srcId="{16EDC709-B652-473F-9D79-A16B943A360C}" destId="{5DE67C77-B3D0-42B0-9A68-34CAB57B581E}" srcOrd="1" destOrd="0" presId="urn:microsoft.com/office/officeart/2005/8/layout/hierarchy2#1"/>
    <dgm:cxn modelId="{D8C64F55-3053-4261-9AAB-B08E5DC31377}" srcId="{297F56F5-06E9-4185-9643-24AFC1CEF569}" destId="{E8031E94-F0AE-4D3C-B41B-8292FA9D5414}" srcOrd="1" destOrd="0" parTransId="{E1BE21AA-ED4E-422F-B54A-40B4F4D8E807}" sibTransId="{27A8782F-DF3B-4E59-98B6-4E9661B6C64A}"/>
    <dgm:cxn modelId="{EA7AB836-EAC7-4839-AFFA-8BB1B01E8AD6}" type="presOf" srcId="{0CCAFDBF-9D5E-4D24-86DD-A28A75A78ECF}" destId="{5D76B7B5-B694-4C5D-9438-E1A0B3A99C9A}" srcOrd="1" destOrd="0" presId="urn:microsoft.com/office/officeart/2005/8/layout/hierarchy2#1"/>
    <dgm:cxn modelId="{0CA28548-A827-4359-8304-65ABC620F20D}" srcId="{297F56F5-06E9-4185-9643-24AFC1CEF569}" destId="{EE640793-0D62-4D33-9AA4-226219502045}" srcOrd="2" destOrd="0" parTransId="{41010257-1F7C-46FB-9DFD-70ADB9BB087C}" sibTransId="{53642877-956C-46AF-A564-2E4934B4DE00}"/>
    <dgm:cxn modelId="{EE5FB338-DE38-4067-A946-CC68AD09707D}" srcId="{BE583F92-F595-4B25-B6FF-5FCA5F273017}" destId="{297F56F5-06E9-4185-9643-24AFC1CEF569}" srcOrd="4" destOrd="0" parTransId="{52E60277-E007-46B2-AD9F-D161F2427E80}" sibTransId="{0EB2BAAE-F6AF-485F-95C3-25553C7C5B93}"/>
    <dgm:cxn modelId="{4AF7F6EF-3032-4A93-9F9A-19D8B82100C4}" type="presOf" srcId="{E6D909F1-C435-4867-9676-398D63354535}" destId="{4057B495-FC6A-4040-ABF7-8B069818E65C}" srcOrd="1" destOrd="0" presId="urn:microsoft.com/office/officeart/2005/8/layout/hierarchy2#1"/>
    <dgm:cxn modelId="{B81B44DE-79C4-4ADC-B061-39D458C39426}" srcId="{39C15F04-016B-4B25-86A8-7FDCEDF4C38F}" destId="{7E34378F-A0C2-4E05-BEBE-6C85A644E98E}" srcOrd="1" destOrd="0" parTransId="{16EDC709-B652-473F-9D79-A16B943A360C}" sibTransId="{FE1DBAEC-4C37-4FC9-8CC0-A86C5125AE62}"/>
    <dgm:cxn modelId="{5A97E795-48D3-4A49-8116-F81526D125EF}" type="presOf" srcId="{700CD283-41DD-4C9A-A8F5-2F7A45B8B74B}" destId="{F9479C37-DAFD-4994-BB18-B3ED29A431DB}" srcOrd="0" destOrd="0" presId="urn:microsoft.com/office/officeart/2005/8/layout/hierarchy2#1"/>
    <dgm:cxn modelId="{F6AB11C9-2830-4624-B226-BE64353A1419}" type="presOf" srcId="{95F760E2-191B-4703-A560-DA96615AFB16}" destId="{11DDE7B1-DE98-467C-B8F8-09FD381E1428}" srcOrd="0" destOrd="0" presId="urn:microsoft.com/office/officeart/2005/8/layout/hierarchy2#1"/>
    <dgm:cxn modelId="{92DDD26F-B11D-4161-8803-DA9CFB154284}" type="presParOf" srcId="{63F7AAA5-2892-43BA-BD69-BB8657A0A49D}" destId="{6E594C10-F5DF-42D2-9FA3-4EF627611292}" srcOrd="0" destOrd="0" presId="urn:microsoft.com/office/officeart/2005/8/layout/hierarchy2#1"/>
    <dgm:cxn modelId="{318CA92D-3021-4E65-941E-4563233B5812}" type="presParOf" srcId="{6E594C10-F5DF-42D2-9FA3-4EF627611292}" destId="{FB182068-565A-4151-A826-3552459769BF}" srcOrd="0" destOrd="0" presId="urn:microsoft.com/office/officeart/2005/8/layout/hierarchy2#1"/>
    <dgm:cxn modelId="{C774E7FE-DE60-424D-B3DD-6A7D295B88B0}" type="presParOf" srcId="{6E594C10-F5DF-42D2-9FA3-4EF627611292}" destId="{A32CBA38-4389-45E2-B54A-B7A4D71A7992}" srcOrd="1" destOrd="0" presId="urn:microsoft.com/office/officeart/2005/8/layout/hierarchy2#1"/>
    <dgm:cxn modelId="{09781A62-7356-4C33-BEF9-42A1601DB9B4}" type="presParOf" srcId="{A32CBA38-4389-45E2-B54A-B7A4D71A7992}" destId="{CB64D8A8-61B6-470B-A4B0-EA3FF11EAC96}" srcOrd="0" destOrd="0" presId="urn:microsoft.com/office/officeart/2005/8/layout/hierarchy2#1"/>
    <dgm:cxn modelId="{C2B8AF23-C713-4E6C-A807-85E46FD63AB1}" type="presParOf" srcId="{CB64D8A8-61B6-470B-A4B0-EA3FF11EAC96}" destId="{0662FFA8-1EED-4987-B747-A49E9C5E07AB}" srcOrd="0" destOrd="0" presId="urn:microsoft.com/office/officeart/2005/8/layout/hierarchy2#1"/>
    <dgm:cxn modelId="{2862111E-63CE-4E35-9F70-DF8480848391}" type="presParOf" srcId="{A32CBA38-4389-45E2-B54A-B7A4D71A7992}" destId="{4C5F0E24-A147-4068-B5D5-C1997E5B9CE4}" srcOrd="1" destOrd="0" presId="urn:microsoft.com/office/officeart/2005/8/layout/hierarchy2#1"/>
    <dgm:cxn modelId="{378217D1-0DD4-4B1A-B700-BD4AEE3EB26B}" type="presParOf" srcId="{4C5F0E24-A147-4068-B5D5-C1997E5B9CE4}" destId="{A488B5E0-AD33-446E-9B27-1C62DC9ED7E7}" srcOrd="0" destOrd="0" presId="urn:microsoft.com/office/officeart/2005/8/layout/hierarchy2#1"/>
    <dgm:cxn modelId="{8A61952F-EDFC-4977-B66D-8A007F3AD6B9}" type="presParOf" srcId="{4C5F0E24-A147-4068-B5D5-C1997E5B9CE4}" destId="{84976BCD-994B-44EE-81BF-AB3710C07289}" srcOrd="1" destOrd="0" presId="urn:microsoft.com/office/officeart/2005/8/layout/hierarchy2#1"/>
    <dgm:cxn modelId="{971EE586-F985-4474-A4EF-D7C982D6F2D2}" type="presParOf" srcId="{84976BCD-994B-44EE-81BF-AB3710C07289}" destId="{CD9213EC-89E1-4085-9893-B7373A13F00B}" srcOrd="0" destOrd="0" presId="urn:microsoft.com/office/officeart/2005/8/layout/hierarchy2#1"/>
    <dgm:cxn modelId="{35EAB340-987A-4A40-BA71-88FF18616771}" type="presParOf" srcId="{CD9213EC-89E1-4085-9893-B7373A13F00B}" destId="{4057B495-FC6A-4040-ABF7-8B069818E65C}" srcOrd="0" destOrd="0" presId="urn:microsoft.com/office/officeart/2005/8/layout/hierarchy2#1"/>
    <dgm:cxn modelId="{8EFAF5EE-4AEE-4E41-9B2B-B03BC8C3CB3D}" type="presParOf" srcId="{84976BCD-994B-44EE-81BF-AB3710C07289}" destId="{BE887036-B610-44F4-8012-A4DA5254EF00}" srcOrd="1" destOrd="0" presId="urn:microsoft.com/office/officeart/2005/8/layout/hierarchy2#1"/>
    <dgm:cxn modelId="{AA6CB07F-34E9-47FD-A82B-BE9ED8B6C456}" type="presParOf" srcId="{BE887036-B610-44F4-8012-A4DA5254EF00}" destId="{A599D3B2-9738-4E36-ADF7-321CFFC6B2FC}" srcOrd="0" destOrd="0" presId="urn:microsoft.com/office/officeart/2005/8/layout/hierarchy2#1"/>
    <dgm:cxn modelId="{52C42621-53DC-4951-A85A-98175B56BFCA}" type="presParOf" srcId="{BE887036-B610-44F4-8012-A4DA5254EF00}" destId="{C5914D77-BE93-4E6E-B3C5-1900BADE55F7}" srcOrd="1" destOrd="0" presId="urn:microsoft.com/office/officeart/2005/8/layout/hierarchy2#1"/>
    <dgm:cxn modelId="{86A25600-C5F3-4B79-8695-AFED9E86517D}" type="presParOf" srcId="{84976BCD-994B-44EE-81BF-AB3710C07289}" destId="{ADF74766-5DBA-40B2-8CE5-D6CB0BD13C1C}" srcOrd="2" destOrd="0" presId="urn:microsoft.com/office/officeart/2005/8/layout/hierarchy2#1"/>
    <dgm:cxn modelId="{4F5B4A06-A36B-4EC2-9EAC-2C4E4FF1E8AD}" type="presParOf" srcId="{ADF74766-5DBA-40B2-8CE5-D6CB0BD13C1C}" destId="{31BFB400-C527-440B-8EAE-D5EFC7F3919B}" srcOrd="0" destOrd="0" presId="urn:microsoft.com/office/officeart/2005/8/layout/hierarchy2#1"/>
    <dgm:cxn modelId="{1A33088D-55CD-47B4-8E80-9797322BC716}" type="presParOf" srcId="{84976BCD-994B-44EE-81BF-AB3710C07289}" destId="{70B89AB6-5D30-462B-935D-7C4022DD50B2}" srcOrd="3" destOrd="0" presId="urn:microsoft.com/office/officeart/2005/8/layout/hierarchy2#1"/>
    <dgm:cxn modelId="{5BF25D42-A0C5-4A67-B6BB-FD0FBEE98C86}" type="presParOf" srcId="{70B89AB6-5D30-462B-935D-7C4022DD50B2}" destId="{266E6BBB-1EB9-4188-B4A9-46FDDAF7EBA1}" srcOrd="0" destOrd="0" presId="urn:microsoft.com/office/officeart/2005/8/layout/hierarchy2#1"/>
    <dgm:cxn modelId="{9D60DED2-5A0E-49A1-8044-62DEE5ACFD92}" type="presParOf" srcId="{70B89AB6-5D30-462B-935D-7C4022DD50B2}" destId="{D9F1F920-54EB-4CC1-A7A2-7C1C3025EF27}" srcOrd="1" destOrd="0" presId="urn:microsoft.com/office/officeart/2005/8/layout/hierarchy2#1"/>
    <dgm:cxn modelId="{FE013303-9B4C-4116-983C-5083BB8CFE98}" type="presParOf" srcId="{84976BCD-994B-44EE-81BF-AB3710C07289}" destId="{CB873327-DEA6-4447-BDA0-725FEF565FC0}" srcOrd="4" destOrd="0" presId="urn:microsoft.com/office/officeart/2005/8/layout/hierarchy2#1"/>
    <dgm:cxn modelId="{CC1465CB-0FED-4B14-AEE5-BE8F082EF866}" type="presParOf" srcId="{CB873327-DEA6-4447-BDA0-725FEF565FC0}" destId="{5D76B7B5-B694-4C5D-9438-E1A0B3A99C9A}" srcOrd="0" destOrd="0" presId="urn:microsoft.com/office/officeart/2005/8/layout/hierarchy2#1"/>
    <dgm:cxn modelId="{823FA7D9-615B-44D2-AC2B-7283AC6B9C1A}" type="presParOf" srcId="{84976BCD-994B-44EE-81BF-AB3710C07289}" destId="{CAD4ED80-7CFA-486A-9C49-D538538B9154}" srcOrd="5" destOrd="0" presId="urn:microsoft.com/office/officeart/2005/8/layout/hierarchy2#1"/>
    <dgm:cxn modelId="{CC0301AF-E68C-46A7-8911-E8219438F68C}" type="presParOf" srcId="{CAD4ED80-7CFA-486A-9C49-D538538B9154}" destId="{EFDABD34-1CF8-42F0-91BB-E7382EF93EBE}" srcOrd="0" destOrd="0" presId="urn:microsoft.com/office/officeart/2005/8/layout/hierarchy2#1"/>
    <dgm:cxn modelId="{500233BD-1A0D-41B2-8847-4233E088D4D8}" type="presParOf" srcId="{CAD4ED80-7CFA-486A-9C49-D538538B9154}" destId="{A43AFF28-FE2D-4BD5-9F9D-FECFFDBA2AD0}" srcOrd="1" destOrd="0" presId="urn:microsoft.com/office/officeart/2005/8/layout/hierarchy2#1"/>
    <dgm:cxn modelId="{60B33965-B36E-4270-8B99-3DAE4C583BDE}" type="presParOf" srcId="{84976BCD-994B-44EE-81BF-AB3710C07289}" destId="{A824737C-4A95-4CFC-A6D9-567FC051AC67}" srcOrd="6" destOrd="0" presId="urn:microsoft.com/office/officeart/2005/8/layout/hierarchy2#1"/>
    <dgm:cxn modelId="{DE1A9239-A0ED-4DC3-9B54-00EFCC63DB17}" type="presParOf" srcId="{A824737C-4A95-4CFC-A6D9-567FC051AC67}" destId="{11AB93D3-732E-4A6D-885A-B709603C85E7}" srcOrd="0" destOrd="0" presId="urn:microsoft.com/office/officeart/2005/8/layout/hierarchy2#1"/>
    <dgm:cxn modelId="{8ECA6681-ED1B-4D86-BF8D-D7B815E37372}" type="presParOf" srcId="{84976BCD-994B-44EE-81BF-AB3710C07289}" destId="{32E439DB-322A-4E62-A2C1-63F68BCFA65E}" srcOrd="7" destOrd="0" presId="urn:microsoft.com/office/officeart/2005/8/layout/hierarchy2#1"/>
    <dgm:cxn modelId="{780A61A3-0ED2-4490-9262-D41EE637D922}" type="presParOf" srcId="{32E439DB-322A-4E62-A2C1-63F68BCFA65E}" destId="{FA36018A-5F1C-4CCB-83FD-2AE6A52CA54D}" srcOrd="0" destOrd="0" presId="urn:microsoft.com/office/officeart/2005/8/layout/hierarchy2#1"/>
    <dgm:cxn modelId="{24C7EFE1-AA48-4C1F-8BA2-209AAFEF24EE}" type="presParOf" srcId="{32E439DB-322A-4E62-A2C1-63F68BCFA65E}" destId="{3F5FEE26-1B84-40FE-9AE1-F403E4975530}" srcOrd="1" destOrd="0" presId="urn:microsoft.com/office/officeart/2005/8/layout/hierarchy2#1"/>
    <dgm:cxn modelId="{ADDEACA4-2AA1-4859-8501-198337C4CD41}" type="presParOf" srcId="{84976BCD-994B-44EE-81BF-AB3710C07289}" destId="{15F61D0E-E8D9-4ADE-9556-0263D47B5C78}" srcOrd="8" destOrd="0" presId="urn:microsoft.com/office/officeart/2005/8/layout/hierarchy2#1"/>
    <dgm:cxn modelId="{CD35C273-CCF8-4F21-9ABC-C3CD7C8D2044}" type="presParOf" srcId="{15F61D0E-E8D9-4ADE-9556-0263D47B5C78}" destId="{51598488-80E3-4703-9FF4-ED3D516AAA9A}" srcOrd="0" destOrd="0" presId="urn:microsoft.com/office/officeart/2005/8/layout/hierarchy2#1"/>
    <dgm:cxn modelId="{D4710DEF-A76C-4EF8-9DA9-F6C97CA27E55}" type="presParOf" srcId="{84976BCD-994B-44EE-81BF-AB3710C07289}" destId="{CC5854F5-E445-4A76-A190-71C5DAF4D933}" srcOrd="9" destOrd="0" presId="urn:microsoft.com/office/officeart/2005/8/layout/hierarchy2#1"/>
    <dgm:cxn modelId="{A8409A6B-90F3-4620-960C-FAF7504CAAF3}" type="presParOf" srcId="{CC5854F5-E445-4A76-A190-71C5DAF4D933}" destId="{33478AAB-07AF-48BF-9ACE-3C783470A984}" srcOrd="0" destOrd="0" presId="urn:microsoft.com/office/officeart/2005/8/layout/hierarchy2#1"/>
    <dgm:cxn modelId="{1D93D345-9AEB-4C42-BD66-5B3A5D155710}" type="presParOf" srcId="{CC5854F5-E445-4A76-A190-71C5DAF4D933}" destId="{923487B1-9D28-49FA-BE5D-7A024C06C2A2}" srcOrd="1" destOrd="0" presId="urn:microsoft.com/office/officeart/2005/8/layout/hierarchy2#1"/>
    <dgm:cxn modelId="{54401787-8922-4B06-9B98-8A4B0AE90DAD}" type="presParOf" srcId="{923487B1-9D28-49FA-BE5D-7A024C06C2A2}" destId="{B51B25BF-8678-4463-BC60-2A53EDE7D7F7}" srcOrd="0" destOrd="0" presId="urn:microsoft.com/office/officeart/2005/8/layout/hierarchy2#1"/>
    <dgm:cxn modelId="{28978304-5037-4684-BA62-9E03A7BA409F}" type="presParOf" srcId="{B51B25BF-8678-4463-BC60-2A53EDE7D7F7}" destId="{6045D725-0DAD-4343-8FED-630CA1723404}" srcOrd="0" destOrd="0" presId="urn:microsoft.com/office/officeart/2005/8/layout/hierarchy2#1"/>
    <dgm:cxn modelId="{5D405FB2-2784-4C89-AC29-D7F3E19A9179}" type="presParOf" srcId="{923487B1-9D28-49FA-BE5D-7A024C06C2A2}" destId="{7D623722-3757-4493-8FB9-2C3E48F5C8A4}" srcOrd="1" destOrd="0" presId="urn:microsoft.com/office/officeart/2005/8/layout/hierarchy2#1"/>
    <dgm:cxn modelId="{D8DC9874-5188-4D6F-ABE1-E1EB7AE0C884}" type="presParOf" srcId="{7D623722-3757-4493-8FB9-2C3E48F5C8A4}" destId="{5F8BBD5F-92DB-4206-804A-A3CD3DE15B17}" srcOrd="0" destOrd="0" presId="urn:microsoft.com/office/officeart/2005/8/layout/hierarchy2#1"/>
    <dgm:cxn modelId="{E86D52D8-CE6B-4185-8389-604D67659090}" type="presParOf" srcId="{7D623722-3757-4493-8FB9-2C3E48F5C8A4}" destId="{5E8859E0-4C3B-4419-8C88-CD2E94FC9DFA}" srcOrd="1" destOrd="0" presId="urn:microsoft.com/office/officeart/2005/8/layout/hierarchy2#1"/>
    <dgm:cxn modelId="{EBD401FF-698F-46FD-8097-31A1F3E9E25C}" type="presParOf" srcId="{923487B1-9D28-49FA-BE5D-7A024C06C2A2}" destId="{088AFB42-2D77-4671-8CAC-5FAA73BD7BEB}" srcOrd="2" destOrd="0" presId="urn:microsoft.com/office/officeart/2005/8/layout/hierarchy2#1"/>
    <dgm:cxn modelId="{16B15102-2461-4050-86A8-3342286A457F}" type="presParOf" srcId="{088AFB42-2D77-4671-8CAC-5FAA73BD7BEB}" destId="{8474C299-2AA3-4764-B544-555F9E5BDDAF}" srcOrd="0" destOrd="0" presId="urn:microsoft.com/office/officeart/2005/8/layout/hierarchy2#1"/>
    <dgm:cxn modelId="{FFA059FB-FB43-407A-B4F5-559CF4C972CD}" type="presParOf" srcId="{923487B1-9D28-49FA-BE5D-7A024C06C2A2}" destId="{C443A766-8DEA-42CE-90F3-B4456B10CB25}" srcOrd="3" destOrd="0" presId="urn:microsoft.com/office/officeart/2005/8/layout/hierarchy2#1"/>
    <dgm:cxn modelId="{4E01C8F1-BEF5-40B9-A279-4D48B6890472}" type="presParOf" srcId="{C443A766-8DEA-42CE-90F3-B4456B10CB25}" destId="{D5A19471-2F6B-4844-9822-F0934384F4EE}" srcOrd="0" destOrd="0" presId="urn:microsoft.com/office/officeart/2005/8/layout/hierarchy2#1"/>
    <dgm:cxn modelId="{318504FF-8305-4384-9E16-7C69D5E39767}" type="presParOf" srcId="{C443A766-8DEA-42CE-90F3-B4456B10CB25}" destId="{7A405611-B1EF-4467-B70D-916441B11B5A}" srcOrd="1" destOrd="0" presId="urn:microsoft.com/office/officeart/2005/8/layout/hierarchy2#1"/>
    <dgm:cxn modelId="{F4F82D76-C375-4A2E-BB03-E2A27C56EF1D}" type="presParOf" srcId="{923487B1-9D28-49FA-BE5D-7A024C06C2A2}" destId="{F653C3AB-3DFA-4102-9B37-A2338FEB239B}" srcOrd="4" destOrd="0" presId="urn:microsoft.com/office/officeart/2005/8/layout/hierarchy2#1"/>
    <dgm:cxn modelId="{9D44072F-B089-4053-8518-6E77465698B5}" type="presParOf" srcId="{F653C3AB-3DFA-4102-9B37-A2338FEB239B}" destId="{1FAD4F58-1F82-468B-AED1-6F78D59C7B42}" srcOrd="0" destOrd="0" presId="urn:microsoft.com/office/officeart/2005/8/layout/hierarchy2#1"/>
    <dgm:cxn modelId="{A8EA7785-9769-4505-AFE3-F708CC5F77E3}" type="presParOf" srcId="{923487B1-9D28-49FA-BE5D-7A024C06C2A2}" destId="{6B040EDF-3200-4FFC-99B8-905C3FF4ECBB}" srcOrd="5" destOrd="0" presId="urn:microsoft.com/office/officeart/2005/8/layout/hierarchy2#1"/>
    <dgm:cxn modelId="{696BE589-E51F-42C8-801D-89E9EB79837E}" type="presParOf" srcId="{6B040EDF-3200-4FFC-99B8-905C3FF4ECBB}" destId="{A59C705C-2F83-4085-9C21-1CACF1E8EE5D}" srcOrd="0" destOrd="0" presId="urn:microsoft.com/office/officeart/2005/8/layout/hierarchy2#1"/>
    <dgm:cxn modelId="{D5B4C750-08D3-4769-BEC7-9541CC6D08B1}" type="presParOf" srcId="{6B040EDF-3200-4FFC-99B8-905C3FF4ECBB}" destId="{8800D82F-0942-468A-AB87-B34BEB777D4F}" srcOrd="1" destOrd="0" presId="urn:microsoft.com/office/officeart/2005/8/layout/hierarchy2#1"/>
    <dgm:cxn modelId="{1B59A21C-012C-4B4B-8A05-A39B16673812}" type="presParOf" srcId="{923487B1-9D28-49FA-BE5D-7A024C06C2A2}" destId="{11DDE7B1-DE98-467C-B8F8-09FD381E1428}" srcOrd="6" destOrd="0" presId="urn:microsoft.com/office/officeart/2005/8/layout/hierarchy2#1"/>
    <dgm:cxn modelId="{BBE2D007-36FD-40A7-8AA2-E34B37F615A1}" type="presParOf" srcId="{11DDE7B1-DE98-467C-B8F8-09FD381E1428}" destId="{E085A911-CCBF-48E4-A0B0-A43DE8089607}" srcOrd="0" destOrd="0" presId="urn:microsoft.com/office/officeart/2005/8/layout/hierarchy2#1"/>
    <dgm:cxn modelId="{48F71FE9-1749-403F-81F9-D7BB6083DE2E}" type="presParOf" srcId="{923487B1-9D28-49FA-BE5D-7A024C06C2A2}" destId="{01162A1B-0565-4D2E-AA50-04E05A4F4A24}" srcOrd="7" destOrd="0" presId="urn:microsoft.com/office/officeart/2005/8/layout/hierarchy2#1"/>
    <dgm:cxn modelId="{2EFD4DE0-DE3D-4A59-BCDA-99D74EAA8C6F}" type="presParOf" srcId="{01162A1B-0565-4D2E-AA50-04E05A4F4A24}" destId="{B654F29B-E510-4732-9F9B-8E22AD36A6E9}" srcOrd="0" destOrd="0" presId="urn:microsoft.com/office/officeart/2005/8/layout/hierarchy2#1"/>
    <dgm:cxn modelId="{AA4B86FA-A742-49AE-A0E1-5FFF48032193}" type="presParOf" srcId="{01162A1B-0565-4D2E-AA50-04E05A4F4A24}" destId="{12893378-71AB-40E8-B041-81A8F2B8E08F}" srcOrd="1" destOrd="0" presId="urn:microsoft.com/office/officeart/2005/8/layout/hierarchy2#1"/>
    <dgm:cxn modelId="{F2825BA6-7CA2-4F71-981E-0D78E05AD05F}" type="presParOf" srcId="{84976BCD-994B-44EE-81BF-AB3710C07289}" destId="{7E6365A1-6767-4B53-8942-D99A0EA9D76F}" srcOrd="10" destOrd="0" presId="urn:microsoft.com/office/officeart/2005/8/layout/hierarchy2#1"/>
    <dgm:cxn modelId="{CB8C5FBB-DACD-43D6-A88B-33E853B789F8}" type="presParOf" srcId="{7E6365A1-6767-4B53-8942-D99A0EA9D76F}" destId="{FBB81FE8-1F23-4483-A577-AFD78859B4C6}" srcOrd="0" destOrd="0" presId="urn:microsoft.com/office/officeart/2005/8/layout/hierarchy2#1"/>
    <dgm:cxn modelId="{5AA9DE41-6AD1-4C02-89FF-7FBFB56804D6}" type="presParOf" srcId="{84976BCD-994B-44EE-81BF-AB3710C07289}" destId="{60C274C4-2236-4915-B5A2-B50BD27C0350}" srcOrd="11" destOrd="0" presId="urn:microsoft.com/office/officeart/2005/8/layout/hierarchy2#1"/>
    <dgm:cxn modelId="{87C3937A-E131-4076-BE3B-6DE160BBFCD9}" type="presParOf" srcId="{60C274C4-2236-4915-B5A2-B50BD27C0350}" destId="{CC12CCAC-A237-42DA-AB4B-7E41B94276C2}" srcOrd="0" destOrd="0" presId="urn:microsoft.com/office/officeart/2005/8/layout/hierarchy2#1"/>
    <dgm:cxn modelId="{CAE5A245-1D05-40D5-9D77-7A81B6396CBD}" type="presParOf" srcId="{60C274C4-2236-4915-B5A2-B50BD27C0350}" destId="{612F125E-2860-4818-9ABB-055F205C68ED}" srcOrd="1" destOrd="0" presId="urn:microsoft.com/office/officeart/2005/8/layout/hierarchy2#1"/>
    <dgm:cxn modelId="{75251B3B-95B0-4AD6-9CB2-C521B5504EF7}" type="presParOf" srcId="{A32CBA38-4389-45E2-B54A-B7A4D71A7992}" destId="{E672AAF6-2CC2-4DD2-8B5C-3A74340AB5DB}" srcOrd="2" destOrd="0" presId="urn:microsoft.com/office/officeart/2005/8/layout/hierarchy2#1"/>
    <dgm:cxn modelId="{153E05C1-106A-4053-80F4-ECB105B9432F}" type="presParOf" srcId="{E672AAF6-2CC2-4DD2-8B5C-3A74340AB5DB}" destId="{5DE67C77-B3D0-42B0-9A68-34CAB57B581E}" srcOrd="0" destOrd="0" presId="urn:microsoft.com/office/officeart/2005/8/layout/hierarchy2#1"/>
    <dgm:cxn modelId="{E4D584CB-A503-4719-887B-66604A3D73F0}" type="presParOf" srcId="{A32CBA38-4389-45E2-B54A-B7A4D71A7992}" destId="{8CFEFEBD-C053-4736-A271-93D71DAD5D12}" srcOrd="3" destOrd="0" presId="urn:microsoft.com/office/officeart/2005/8/layout/hierarchy2#1"/>
    <dgm:cxn modelId="{D253255E-EF8B-4F4B-9D16-C49652DC4F5E}" type="presParOf" srcId="{8CFEFEBD-C053-4736-A271-93D71DAD5D12}" destId="{746AE3F5-5BC9-42CD-94E7-00EC9DDD2D3D}" srcOrd="0" destOrd="0" presId="urn:microsoft.com/office/officeart/2005/8/layout/hierarchy2#1"/>
    <dgm:cxn modelId="{3F53214C-50DD-4604-844A-FB07419F6199}" type="presParOf" srcId="{8CFEFEBD-C053-4736-A271-93D71DAD5D12}" destId="{A5E92A4D-94AC-4251-ABC4-113B4D657D86}" srcOrd="1" destOrd="0" presId="urn:microsoft.com/office/officeart/2005/8/layout/hierarchy2#1"/>
    <dgm:cxn modelId="{4E28F7E6-0A72-4306-9DCF-1B07D3A5D4E2}" type="presParOf" srcId="{A5E92A4D-94AC-4251-ABC4-113B4D657D86}" destId="{DC55A4ED-AD44-414A-8706-2849A4EE7DC5}" srcOrd="0" destOrd="0" presId="urn:microsoft.com/office/officeart/2005/8/layout/hierarchy2#1"/>
    <dgm:cxn modelId="{D3591A77-E302-4DEE-AA57-B64F886A04A0}" type="presParOf" srcId="{DC55A4ED-AD44-414A-8706-2849A4EE7DC5}" destId="{F16E9A8F-E007-4E5C-A6E0-7476542A07E4}" srcOrd="0" destOrd="0" presId="urn:microsoft.com/office/officeart/2005/8/layout/hierarchy2#1"/>
    <dgm:cxn modelId="{6FA80258-CA4C-45D8-B14A-82B240DCEB3B}" type="presParOf" srcId="{A5E92A4D-94AC-4251-ABC4-113B4D657D86}" destId="{B61226D9-F812-44D5-ACA3-B470BA35199F}" srcOrd="1" destOrd="0" presId="urn:microsoft.com/office/officeart/2005/8/layout/hierarchy2#1"/>
    <dgm:cxn modelId="{21BBFE06-85E1-46B1-A8B6-67D6C76A9404}" type="presParOf" srcId="{B61226D9-F812-44D5-ACA3-B470BA35199F}" destId="{42B002E9-A9D6-472C-AE1F-777BABD7F2A0}" srcOrd="0" destOrd="0" presId="urn:microsoft.com/office/officeart/2005/8/layout/hierarchy2#1"/>
    <dgm:cxn modelId="{E67D0441-B7EC-4171-A29A-AAA13284899F}" type="presParOf" srcId="{B61226D9-F812-44D5-ACA3-B470BA35199F}" destId="{BEBF7AB0-77DA-4053-8A27-8E125552BB96}" srcOrd="1" destOrd="0" presId="urn:microsoft.com/office/officeart/2005/8/layout/hierarchy2#1"/>
    <dgm:cxn modelId="{E085D0FE-2D33-4AA7-9E7A-4C61A315BFA6}" type="presParOf" srcId="{A32CBA38-4389-45E2-B54A-B7A4D71A7992}" destId="{BB9C2B13-7959-44DC-B5B8-E9D1738EB327}" srcOrd="4" destOrd="0" presId="urn:microsoft.com/office/officeart/2005/8/layout/hierarchy2#1"/>
    <dgm:cxn modelId="{D62E416D-1EDB-416D-9796-40D5DFF9C3D6}" type="presParOf" srcId="{BB9C2B13-7959-44DC-B5B8-E9D1738EB327}" destId="{A1D13DD9-59BA-4690-8421-423A93F66C0F}" srcOrd="0" destOrd="0" presId="urn:microsoft.com/office/officeart/2005/8/layout/hierarchy2#1"/>
    <dgm:cxn modelId="{7B8A97CD-F268-44DE-A651-A781840D6DA6}" type="presParOf" srcId="{A32CBA38-4389-45E2-B54A-B7A4D71A7992}" destId="{4FAC5CB7-301C-4087-9E66-29A3003E8797}" srcOrd="5" destOrd="0" presId="urn:microsoft.com/office/officeart/2005/8/layout/hierarchy2#1"/>
    <dgm:cxn modelId="{AC70212F-B13F-4EF0-9517-A2665893A2D0}" type="presParOf" srcId="{4FAC5CB7-301C-4087-9E66-29A3003E8797}" destId="{262FC26A-5701-4EE2-8A19-1EA3020B10D5}" srcOrd="0" destOrd="0" presId="urn:microsoft.com/office/officeart/2005/8/layout/hierarchy2#1"/>
    <dgm:cxn modelId="{9BB30AEB-15F3-4513-BD81-6214ECE6B65C}" type="presParOf" srcId="{4FAC5CB7-301C-4087-9E66-29A3003E8797}" destId="{267F5359-0DDD-4A22-A996-8C1A633CAB68}" srcOrd="1" destOrd="0" presId="urn:microsoft.com/office/officeart/2005/8/layout/hierarchy2#1"/>
    <dgm:cxn modelId="{E09FEE18-C27E-4752-A66F-70E20C16C12D}" type="presParOf" srcId="{267F5359-0DDD-4A22-A996-8C1A633CAB68}" destId="{F9479C37-DAFD-4994-BB18-B3ED29A431DB}" srcOrd="0" destOrd="0" presId="urn:microsoft.com/office/officeart/2005/8/layout/hierarchy2#1"/>
    <dgm:cxn modelId="{C3761E1A-9581-4659-8C66-1F4599F7E74E}" type="presParOf" srcId="{F9479C37-DAFD-4994-BB18-B3ED29A431DB}" destId="{356541E4-E980-43B4-9D1B-78E8C2CDBFE8}" srcOrd="0" destOrd="0" presId="urn:microsoft.com/office/officeart/2005/8/layout/hierarchy2#1"/>
    <dgm:cxn modelId="{0B720BE2-F20B-4A1E-B16F-5499BA9CA58E}" type="presParOf" srcId="{267F5359-0DDD-4A22-A996-8C1A633CAB68}" destId="{6D12ACB0-6700-4D84-AB84-2E895DE67887}" srcOrd="1" destOrd="0" presId="urn:microsoft.com/office/officeart/2005/8/layout/hierarchy2#1"/>
    <dgm:cxn modelId="{CB5DEA4F-7ECF-4F58-9DB9-627A235E9F5E}" type="presParOf" srcId="{6D12ACB0-6700-4D84-AB84-2E895DE67887}" destId="{BE50EB15-744D-467F-85E7-744E415E2CF1}" srcOrd="0" destOrd="0" presId="urn:microsoft.com/office/officeart/2005/8/layout/hierarchy2#1"/>
    <dgm:cxn modelId="{4DAB7FBE-0737-4278-BDEC-BA6BE72754D5}" type="presParOf" srcId="{6D12ACB0-6700-4D84-AB84-2E895DE67887}" destId="{A02D405A-F42A-4EDD-9924-F0A0362EA3C2}" srcOrd="1" destOrd="0" presId="urn:microsoft.com/office/officeart/2005/8/layout/hierarchy2#1"/>
    <dgm:cxn modelId="{A6E0EE51-9FDA-48E9-9901-32E33288D5A2}" type="presParOf" srcId="{267F5359-0DDD-4A22-A996-8C1A633CAB68}" destId="{406058A7-9A58-446B-BA46-E3C77AA59B30}" srcOrd="2" destOrd="0" presId="urn:microsoft.com/office/officeart/2005/8/layout/hierarchy2#1"/>
    <dgm:cxn modelId="{DD3E7392-1A9A-4A46-AC2F-F5A95E346963}" type="presParOf" srcId="{406058A7-9A58-446B-BA46-E3C77AA59B30}" destId="{4378A582-001F-4070-B53E-7389A331067D}" srcOrd="0" destOrd="0" presId="urn:microsoft.com/office/officeart/2005/8/layout/hierarchy2#1"/>
    <dgm:cxn modelId="{60269B8A-C0A4-429D-A412-7DBEF02CC0C9}" type="presParOf" srcId="{267F5359-0DDD-4A22-A996-8C1A633CAB68}" destId="{0C4CFA2C-686B-46F7-84AF-65E1779C34E0}" srcOrd="3" destOrd="0" presId="urn:microsoft.com/office/officeart/2005/8/layout/hierarchy2#1"/>
    <dgm:cxn modelId="{C9EC07CE-6B91-4999-8D8A-53518DB87530}" type="presParOf" srcId="{0C4CFA2C-686B-46F7-84AF-65E1779C34E0}" destId="{4595C41A-F652-49D0-94FD-B69C2DF20E4F}" srcOrd="0" destOrd="0" presId="urn:microsoft.com/office/officeart/2005/8/layout/hierarchy2#1"/>
    <dgm:cxn modelId="{522C10AF-307C-4D5F-ABD4-982C65116F76}" type="presParOf" srcId="{0C4CFA2C-686B-46F7-84AF-65E1779C34E0}" destId="{A754FCEB-6A48-461A-8B08-CEE50700A601}"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14-08BA-4E7F-838D-C166DE096569}">
      <dsp:nvSpPr>
        <dsp:cNvPr id="0" name=""/>
        <dsp:cNvSpPr/>
      </dsp:nvSpPr>
      <dsp:spPr>
        <a:xfrm>
          <a:off x="0" y="213399"/>
          <a:ext cx="6096000" cy="24195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sz="2200" kern="1200"/>
            <a:t>现代社会中，人和人之间关系越来越远。俗话说“远亲不如近邻”，但现如今，网络将物理距离缩短了，但是现实中的物理距离却成为了人际交往中不可逾越的鸿沟。曾几何时，一堵小小的墙隔开了邻里之间的关系。钢铁森林中，有多少人知道住在自己隔壁的人姓甚名谁呢？</a:t>
          </a:r>
          <a:endParaRPr lang="en-US" sz="2200" kern="1200"/>
        </a:p>
      </dsp:txBody>
      <dsp:txXfrm>
        <a:off x="118113" y="331512"/>
        <a:ext cx="5859774" cy="2183334"/>
      </dsp:txXfrm>
    </dsp:sp>
    <dsp:sp modelId="{52DFFBBD-7F18-4316-88E4-B1FE910BD91C}">
      <dsp:nvSpPr>
        <dsp:cNvPr id="0" name=""/>
        <dsp:cNvSpPr/>
      </dsp:nvSpPr>
      <dsp:spPr>
        <a:xfrm>
          <a:off x="0" y="2696320"/>
          <a:ext cx="6096000" cy="241956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sz="2200" kern="1200" dirty="0"/>
            <a:t>逐日增长的社会生存压力以及不断延长的加班时间阻碍了年轻人的社交圈的拓展，从而导致了年轻人晚婚现象的日益严重。而传统的家庭安排</a:t>
          </a:r>
          <a:r>
            <a:rPr lang="zh-CN" altLang="en-US" sz="2200" kern="1200" dirty="0"/>
            <a:t>约会</a:t>
          </a:r>
          <a:r>
            <a:rPr lang="zh-CN" sz="2200" kern="1200" dirty="0"/>
            <a:t>以及现有的</a:t>
          </a:r>
          <a:r>
            <a:rPr lang="zh-CN" altLang="en-US" sz="2200" kern="1200" dirty="0"/>
            <a:t>约会</a:t>
          </a:r>
          <a:r>
            <a:rPr lang="zh-CN" sz="2200" kern="1200" dirty="0"/>
            <a:t>软件的选择过于盲目，以海量数据而冰冷的客观条件进行匹配，从而导致低下的</a:t>
          </a:r>
          <a:r>
            <a:rPr lang="zh-CN" altLang="en-US" sz="2200" kern="1200" dirty="0"/>
            <a:t>适应性</a:t>
          </a:r>
          <a:r>
            <a:rPr lang="zh-CN" sz="2200" kern="1200" dirty="0"/>
            <a:t>以及过分随机的匹配。</a:t>
          </a:r>
          <a:endParaRPr lang="en-US" sz="2200" kern="1200" dirty="0"/>
        </a:p>
      </dsp:txBody>
      <dsp:txXfrm>
        <a:off x="118113" y="2814433"/>
        <a:ext cx="5859774" cy="2183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4979-BFDB-48F1-BC66-992AACD2B28B}">
      <dsp:nvSpPr>
        <dsp:cNvPr id="0" name=""/>
        <dsp:cNvSpPr/>
      </dsp:nvSpPr>
      <dsp:spPr>
        <a:xfrm>
          <a:off x="0" y="53019"/>
          <a:ext cx="6096000" cy="16988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a:t>Cher Ami</a:t>
          </a:r>
          <a:r>
            <a:rPr lang="zh-CN" sz="2200" kern="1200"/>
            <a:t>原意“亲爱的朋友”，取名于凡尔登战役中的法国英雄军鸽。它曾冒过重重炮火，将部队位置传达出去，从而拯救了被德军包围了的约</a:t>
          </a:r>
          <a:r>
            <a:rPr lang="en-US" sz="2200" kern="1200"/>
            <a:t>200</a:t>
          </a:r>
          <a:r>
            <a:rPr lang="zh-CN" sz="2200" kern="1200"/>
            <a:t>名美军士兵。</a:t>
          </a:r>
          <a:endParaRPr lang="en-US" sz="2200" kern="1200"/>
        </a:p>
      </dsp:txBody>
      <dsp:txXfrm>
        <a:off x="82931" y="135950"/>
        <a:ext cx="5930138" cy="1532978"/>
      </dsp:txXfrm>
    </dsp:sp>
    <dsp:sp modelId="{0084E5E8-22CF-4CF0-9159-9B041088BCC1}">
      <dsp:nvSpPr>
        <dsp:cNvPr id="0" name=""/>
        <dsp:cNvSpPr/>
      </dsp:nvSpPr>
      <dsp:spPr>
        <a:xfrm>
          <a:off x="0" y="1815219"/>
          <a:ext cx="6096000" cy="1698840"/>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sz="2200" kern="1200" dirty="0"/>
            <a:t>我们希望我们的网站能够像</a:t>
          </a:r>
          <a:r>
            <a:rPr lang="en-US" sz="2200" kern="1200" dirty="0"/>
            <a:t>Cher Ami</a:t>
          </a:r>
          <a:r>
            <a:rPr lang="zh-CN" sz="2200" kern="1200" dirty="0"/>
            <a:t>一样，为因疫情而受困在家里的人们将对沟通的渴望传达出去，让疫情不再成为阻碍人与人之间共同的绊脚石。</a:t>
          </a:r>
          <a:endParaRPr lang="en-US" sz="2200" kern="1200" dirty="0"/>
        </a:p>
      </dsp:txBody>
      <dsp:txXfrm>
        <a:off x="82931" y="1898150"/>
        <a:ext cx="5930138" cy="1532978"/>
      </dsp:txXfrm>
    </dsp:sp>
    <dsp:sp modelId="{022A05E6-5196-46ED-AFA0-931A514C58C2}">
      <dsp:nvSpPr>
        <dsp:cNvPr id="0" name=""/>
        <dsp:cNvSpPr/>
      </dsp:nvSpPr>
      <dsp:spPr>
        <a:xfrm>
          <a:off x="0" y="3577420"/>
          <a:ext cx="6096000" cy="169884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sz="2200" kern="1200" dirty="0"/>
            <a:t>与此同时，我们也希望</a:t>
          </a:r>
          <a:r>
            <a:rPr lang="en-US" sz="2200" kern="1200" dirty="0"/>
            <a:t>Cher Ami</a:t>
          </a:r>
          <a:r>
            <a:rPr lang="zh-CN" sz="2200" kern="1200" dirty="0"/>
            <a:t>能打开一条从线上交流转到线下面对面沟通的渠道，让现代交流途径不再仅仅局限于一方屏幕。</a:t>
          </a:r>
          <a:endParaRPr lang="en-US" sz="2200" kern="1200" dirty="0"/>
        </a:p>
      </dsp:txBody>
      <dsp:txXfrm>
        <a:off x="82931" y="3660351"/>
        <a:ext cx="5930138" cy="1532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82068-565A-4151-A826-3552459769BF}">
      <dsp:nvSpPr>
        <dsp:cNvPr id="0" name=""/>
        <dsp:cNvSpPr/>
      </dsp:nvSpPr>
      <dsp:spPr>
        <a:xfrm>
          <a:off x="637624" y="2776188"/>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用户</a:t>
          </a:r>
          <a:r>
            <a:rPr lang="en-US" altLang="zh-CN" sz="1100" kern="1200" dirty="0"/>
            <a:t>ID</a:t>
          </a:r>
          <a:endParaRPr lang="en-US" sz="1100" kern="1200" dirty="0"/>
        </a:p>
      </dsp:txBody>
      <dsp:txXfrm>
        <a:off x="651763" y="2790327"/>
        <a:ext cx="937206" cy="454464"/>
      </dsp:txXfrm>
    </dsp:sp>
    <dsp:sp modelId="{CB64D8A8-61B6-470B-A4B0-EA3FF11EAC96}">
      <dsp:nvSpPr>
        <dsp:cNvPr id="0" name=""/>
        <dsp:cNvSpPr/>
      </dsp:nvSpPr>
      <dsp:spPr>
        <a:xfrm rot="17132988">
          <a:off x="1075899" y="2314795"/>
          <a:ext cx="1440613" cy="17644"/>
        </a:xfrm>
        <a:custGeom>
          <a:avLst/>
          <a:gdLst/>
          <a:ahLst/>
          <a:cxnLst/>
          <a:rect l="0" t="0" r="0" b="0"/>
          <a:pathLst>
            <a:path>
              <a:moveTo>
                <a:pt x="0" y="8822"/>
              </a:moveTo>
              <a:lnTo>
                <a:pt x="1440613" y="88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0190" y="2287602"/>
        <a:ext cx="72030" cy="72030"/>
      </dsp:txXfrm>
    </dsp:sp>
    <dsp:sp modelId="{A488B5E0-AD33-446E-9B27-1C62DC9ED7E7}">
      <dsp:nvSpPr>
        <dsp:cNvPr id="0" name=""/>
        <dsp:cNvSpPr/>
      </dsp:nvSpPr>
      <dsp:spPr>
        <a:xfrm>
          <a:off x="1989302" y="1388304"/>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个人属性</a:t>
          </a:r>
          <a:endParaRPr lang="en-US" sz="1100" kern="1200" dirty="0"/>
        </a:p>
      </dsp:txBody>
      <dsp:txXfrm>
        <a:off x="2003441" y="1402443"/>
        <a:ext cx="937206" cy="454464"/>
      </dsp:txXfrm>
    </dsp:sp>
    <dsp:sp modelId="{CD9213EC-89E1-4085-9893-B7373A13F00B}">
      <dsp:nvSpPr>
        <dsp:cNvPr id="0" name=""/>
        <dsp:cNvSpPr/>
      </dsp:nvSpPr>
      <dsp:spPr>
        <a:xfrm rot="17132988">
          <a:off x="2427577" y="926911"/>
          <a:ext cx="1440613" cy="17644"/>
        </a:xfrm>
        <a:custGeom>
          <a:avLst/>
          <a:gdLst/>
          <a:ahLst/>
          <a:cxnLst/>
          <a:rect l="0" t="0" r="0" b="0"/>
          <a:pathLst>
            <a:path>
              <a:moveTo>
                <a:pt x="0" y="8822"/>
              </a:moveTo>
              <a:lnTo>
                <a:pt x="1440613"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11868" y="899718"/>
        <a:ext cx="72030" cy="72030"/>
      </dsp:txXfrm>
    </dsp:sp>
    <dsp:sp modelId="{A599D3B2-9738-4E36-ADF7-321CFFC6B2FC}">
      <dsp:nvSpPr>
        <dsp:cNvPr id="0" name=""/>
        <dsp:cNvSpPr/>
      </dsp:nvSpPr>
      <dsp:spPr>
        <a:xfrm>
          <a:off x="3340980" y="420"/>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姓名 </a:t>
          </a:r>
          <a:r>
            <a:rPr lang="en-US" altLang="zh-CN" sz="1100" kern="1200" dirty="0"/>
            <a:t>Name</a:t>
          </a:r>
          <a:endParaRPr lang="en-US" sz="1100" kern="1200" dirty="0"/>
        </a:p>
      </dsp:txBody>
      <dsp:txXfrm>
        <a:off x="3355119" y="14559"/>
        <a:ext cx="937206" cy="454464"/>
      </dsp:txXfrm>
    </dsp:sp>
    <dsp:sp modelId="{ADF74766-5DBA-40B2-8CE5-D6CB0BD13C1C}">
      <dsp:nvSpPr>
        <dsp:cNvPr id="0" name=""/>
        <dsp:cNvSpPr/>
      </dsp:nvSpPr>
      <dsp:spPr>
        <a:xfrm rot="17692822">
          <a:off x="2688921" y="1204488"/>
          <a:ext cx="917924" cy="17644"/>
        </a:xfrm>
        <a:custGeom>
          <a:avLst/>
          <a:gdLst/>
          <a:ahLst/>
          <a:cxnLst/>
          <a:rect l="0" t="0" r="0" b="0"/>
          <a:pathLst>
            <a:path>
              <a:moveTo>
                <a:pt x="0" y="8822"/>
              </a:moveTo>
              <a:lnTo>
                <a:pt x="917924"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24935" y="1190362"/>
        <a:ext cx="45896" cy="45896"/>
      </dsp:txXfrm>
    </dsp:sp>
    <dsp:sp modelId="{266E6BBB-1EB9-4188-B4A9-46FDDAF7EBA1}">
      <dsp:nvSpPr>
        <dsp:cNvPr id="0" name=""/>
        <dsp:cNvSpPr/>
      </dsp:nvSpPr>
      <dsp:spPr>
        <a:xfrm>
          <a:off x="3340980" y="555574"/>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性别 </a:t>
          </a:r>
          <a:r>
            <a:rPr lang="en-US" altLang="zh-CN" sz="1100" kern="1200" dirty="0"/>
            <a:t>Gender</a:t>
          </a:r>
          <a:endParaRPr lang="en-US" sz="1100" kern="1200" dirty="0"/>
        </a:p>
      </dsp:txBody>
      <dsp:txXfrm>
        <a:off x="3355119" y="569713"/>
        <a:ext cx="937206" cy="454464"/>
      </dsp:txXfrm>
    </dsp:sp>
    <dsp:sp modelId="{CB873327-DEA6-4447-BDA0-725FEF565FC0}">
      <dsp:nvSpPr>
        <dsp:cNvPr id="0" name=""/>
        <dsp:cNvSpPr/>
      </dsp:nvSpPr>
      <dsp:spPr>
        <a:xfrm rot="19457599">
          <a:off x="2910084" y="1482065"/>
          <a:ext cx="475599" cy="17644"/>
        </a:xfrm>
        <a:custGeom>
          <a:avLst/>
          <a:gdLst/>
          <a:ahLst/>
          <a:cxnLst/>
          <a:rect l="0" t="0" r="0" b="0"/>
          <a:pathLst>
            <a:path>
              <a:moveTo>
                <a:pt x="0" y="8822"/>
              </a:moveTo>
              <a:lnTo>
                <a:pt x="475599"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35994" y="1478997"/>
        <a:ext cx="23779" cy="23779"/>
      </dsp:txXfrm>
    </dsp:sp>
    <dsp:sp modelId="{EFDABD34-1CF8-42F0-91BB-E7382EF93EBE}">
      <dsp:nvSpPr>
        <dsp:cNvPr id="0" name=""/>
        <dsp:cNvSpPr/>
      </dsp:nvSpPr>
      <dsp:spPr>
        <a:xfrm>
          <a:off x="3340980" y="1110727"/>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年龄 </a:t>
          </a:r>
          <a:r>
            <a:rPr lang="en-US" altLang="zh-CN" sz="1100" kern="1200" dirty="0"/>
            <a:t>Age</a:t>
          </a:r>
          <a:endParaRPr lang="en-US" sz="1100" kern="1200" dirty="0"/>
        </a:p>
      </dsp:txBody>
      <dsp:txXfrm>
        <a:off x="3355119" y="1124866"/>
        <a:ext cx="937206" cy="454464"/>
      </dsp:txXfrm>
    </dsp:sp>
    <dsp:sp modelId="{A824737C-4A95-4CFC-A6D9-567FC051AC67}">
      <dsp:nvSpPr>
        <dsp:cNvPr id="0" name=""/>
        <dsp:cNvSpPr/>
      </dsp:nvSpPr>
      <dsp:spPr>
        <a:xfrm rot="2142401">
          <a:off x="2910084" y="1759642"/>
          <a:ext cx="475599" cy="17644"/>
        </a:xfrm>
        <a:custGeom>
          <a:avLst/>
          <a:gdLst/>
          <a:ahLst/>
          <a:cxnLst/>
          <a:rect l="0" t="0" r="0" b="0"/>
          <a:pathLst>
            <a:path>
              <a:moveTo>
                <a:pt x="0" y="8822"/>
              </a:moveTo>
              <a:lnTo>
                <a:pt x="475599"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35994" y="1756574"/>
        <a:ext cx="23779" cy="23779"/>
      </dsp:txXfrm>
    </dsp:sp>
    <dsp:sp modelId="{FA36018A-5F1C-4CCB-83FD-2AE6A52CA54D}">
      <dsp:nvSpPr>
        <dsp:cNvPr id="0" name=""/>
        <dsp:cNvSpPr/>
      </dsp:nvSpPr>
      <dsp:spPr>
        <a:xfrm>
          <a:off x="3340980" y="1665881"/>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星座 </a:t>
          </a:r>
          <a:r>
            <a:rPr lang="en-US" altLang="zh-CN" sz="1100" kern="1200" dirty="0"/>
            <a:t>Zodiac</a:t>
          </a:r>
          <a:endParaRPr lang="en-US" sz="1100" kern="1200" dirty="0"/>
        </a:p>
      </dsp:txBody>
      <dsp:txXfrm>
        <a:off x="3355119" y="1680020"/>
        <a:ext cx="937206" cy="454464"/>
      </dsp:txXfrm>
    </dsp:sp>
    <dsp:sp modelId="{15F61D0E-E8D9-4ADE-9556-0263D47B5C78}">
      <dsp:nvSpPr>
        <dsp:cNvPr id="0" name=""/>
        <dsp:cNvSpPr/>
      </dsp:nvSpPr>
      <dsp:spPr>
        <a:xfrm rot="3907178">
          <a:off x="2688921" y="2037218"/>
          <a:ext cx="917924" cy="17644"/>
        </a:xfrm>
        <a:custGeom>
          <a:avLst/>
          <a:gdLst/>
          <a:ahLst/>
          <a:cxnLst/>
          <a:rect l="0" t="0" r="0" b="0"/>
          <a:pathLst>
            <a:path>
              <a:moveTo>
                <a:pt x="0" y="8822"/>
              </a:moveTo>
              <a:lnTo>
                <a:pt x="917924"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24935" y="2023092"/>
        <a:ext cx="45896" cy="45896"/>
      </dsp:txXfrm>
    </dsp:sp>
    <dsp:sp modelId="{33478AAB-07AF-48BF-9ACE-3C783470A984}">
      <dsp:nvSpPr>
        <dsp:cNvPr id="0" name=""/>
        <dsp:cNvSpPr/>
      </dsp:nvSpPr>
      <dsp:spPr>
        <a:xfrm>
          <a:off x="3340980" y="2221034"/>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地址 </a:t>
          </a:r>
          <a:r>
            <a:rPr lang="en-US" sz="1100" kern="1200" dirty="0"/>
            <a:t>IP</a:t>
          </a:r>
        </a:p>
      </dsp:txBody>
      <dsp:txXfrm>
        <a:off x="3355119" y="2235173"/>
        <a:ext cx="937206" cy="454464"/>
      </dsp:txXfrm>
    </dsp:sp>
    <dsp:sp modelId="{B51B25BF-8678-4463-BC60-2A53EDE7D7F7}">
      <dsp:nvSpPr>
        <dsp:cNvPr id="0" name=""/>
        <dsp:cNvSpPr/>
      </dsp:nvSpPr>
      <dsp:spPr>
        <a:xfrm rot="17692822">
          <a:off x="4040599" y="2037218"/>
          <a:ext cx="917924" cy="17644"/>
        </a:xfrm>
        <a:custGeom>
          <a:avLst/>
          <a:gdLst/>
          <a:ahLst/>
          <a:cxnLst/>
          <a:rect l="0" t="0" r="0" b="0"/>
          <a:pathLst>
            <a:path>
              <a:moveTo>
                <a:pt x="0" y="8822"/>
              </a:moveTo>
              <a:lnTo>
                <a:pt x="917924"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76614" y="2023092"/>
        <a:ext cx="45896" cy="45896"/>
      </dsp:txXfrm>
    </dsp:sp>
    <dsp:sp modelId="{5F8BBD5F-92DB-4206-804A-A3CD3DE15B17}">
      <dsp:nvSpPr>
        <dsp:cNvPr id="0" name=""/>
        <dsp:cNvSpPr/>
      </dsp:nvSpPr>
      <dsp:spPr>
        <a:xfrm>
          <a:off x="4692659" y="1388304"/>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坐标 </a:t>
          </a:r>
          <a:r>
            <a:rPr lang="en-US" altLang="zh-CN" sz="1100" kern="1200" dirty="0"/>
            <a:t>Geolocation</a:t>
          </a:r>
          <a:endParaRPr lang="en-US" sz="1100" kern="1200" dirty="0"/>
        </a:p>
      </dsp:txBody>
      <dsp:txXfrm>
        <a:off x="4706798" y="1402443"/>
        <a:ext cx="937206" cy="454464"/>
      </dsp:txXfrm>
    </dsp:sp>
    <dsp:sp modelId="{088AFB42-2D77-4671-8CAC-5FAA73BD7BEB}">
      <dsp:nvSpPr>
        <dsp:cNvPr id="0" name=""/>
        <dsp:cNvSpPr/>
      </dsp:nvSpPr>
      <dsp:spPr>
        <a:xfrm rot="19457599">
          <a:off x="4261762" y="2314795"/>
          <a:ext cx="475599" cy="17644"/>
        </a:xfrm>
        <a:custGeom>
          <a:avLst/>
          <a:gdLst/>
          <a:ahLst/>
          <a:cxnLst/>
          <a:rect l="0" t="0" r="0" b="0"/>
          <a:pathLst>
            <a:path>
              <a:moveTo>
                <a:pt x="0" y="8822"/>
              </a:moveTo>
              <a:lnTo>
                <a:pt x="475599"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7672" y="2311727"/>
        <a:ext cx="23779" cy="23779"/>
      </dsp:txXfrm>
    </dsp:sp>
    <dsp:sp modelId="{D5A19471-2F6B-4844-9822-F0934384F4EE}">
      <dsp:nvSpPr>
        <dsp:cNvPr id="0" name=""/>
        <dsp:cNvSpPr/>
      </dsp:nvSpPr>
      <dsp:spPr>
        <a:xfrm>
          <a:off x="4692659" y="1943458"/>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城市 </a:t>
          </a:r>
          <a:r>
            <a:rPr lang="en-US" altLang="zh-CN" sz="1100" kern="1200" dirty="0"/>
            <a:t>City</a:t>
          </a:r>
          <a:endParaRPr lang="en-US" sz="1100" kern="1200" dirty="0"/>
        </a:p>
      </dsp:txBody>
      <dsp:txXfrm>
        <a:off x="4706798" y="1957597"/>
        <a:ext cx="937206" cy="454464"/>
      </dsp:txXfrm>
    </dsp:sp>
    <dsp:sp modelId="{F653C3AB-3DFA-4102-9B37-A2338FEB239B}">
      <dsp:nvSpPr>
        <dsp:cNvPr id="0" name=""/>
        <dsp:cNvSpPr/>
      </dsp:nvSpPr>
      <dsp:spPr>
        <a:xfrm rot="2142401">
          <a:off x="4261762" y="2592372"/>
          <a:ext cx="475599" cy="17644"/>
        </a:xfrm>
        <a:custGeom>
          <a:avLst/>
          <a:gdLst/>
          <a:ahLst/>
          <a:cxnLst/>
          <a:rect l="0" t="0" r="0" b="0"/>
          <a:pathLst>
            <a:path>
              <a:moveTo>
                <a:pt x="0" y="8822"/>
              </a:moveTo>
              <a:lnTo>
                <a:pt x="475599"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7672" y="2589304"/>
        <a:ext cx="23779" cy="23779"/>
      </dsp:txXfrm>
    </dsp:sp>
    <dsp:sp modelId="{A59C705C-2F83-4085-9C21-1CACF1E8EE5D}">
      <dsp:nvSpPr>
        <dsp:cNvPr id="0" name=""/>
        <dsp:cNvSpPr/>
      </dsp:nvSpPr>
      <dsp:spPr>
        <a:xfrm>
          <a:off x="4692659" y="2498611"/>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州</a:t>
          </a:r>
          <a:r>
            <a:rPr lang="en-US" altLang="zh-CN" sz="1100" kern="1200" dirty="0"/>
            <a:t>/</a:t>
          </a:r>
          <a:r>
            <a:rPr lang="zh-CN" altLang="en-US" sz="1100" kern="1200" dirty="0"/>
            <a:t>省份 </a:t>
          </a:r>
          <a:r>
            <a:rPr lang="en-US" altLang="zh-CN" sz="1100" kern="1200" dirty="0"/>
            <a:t>State</a:t>
          </a:r>
          <a:endParaRPr lang="en-US" sz="1100" kern="1200" dirty="0"/>
        </a:p>
      </dsp:txBody>
      <dsp:txXfrm>
        <a:off x="4706798" y="2512750"/>
        <a:ext cx="937206" cy="454464"/>
      </dsp:txXfrm>
    </dsp:sp>
    <dsp:sp modelId="{11DDE7B1-DE98-467C-B8F8-09FD381E1428}">
      <dsp:nvSpPr>
        <dsp:cNvPr id="0" name=""/>
        <dsp:cNvSpPr/>
      </dsp:nvSpPr>
      <dsp:spPr>
        <a:xfrm rot="3907178">
          <a:off x="4040599" y="2869949"/>
          <a:ext cx="917924" cy="17644"/>
        </a:xfrm>
        <a:custGeom>
          <a:avLst/>
          <a:gdLst/>
          <a:ahLst/>
          <a:cxnLst/>
          <a:rect l="0" t="0" r="0" b="0"/>
          <a:pathLst>
            <a:path>
              <a:moveTo>
                <a:pt x="0" y="8822"/>
              </a:moveTo>
              <a:lnTo>
                <a:pt x="917924"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76614" y="2855823"/>
        <a:ext cx="45896" cy="45896"/>
      </dsp:txXfrm>
    </dsp:sp>
    <dsp:sp modelId="{B654F29B-E510-4732-9F9B-8E22AD36A6E9}">
      <dsp:nvSpPr>
        <dsp:cNvPr id="0" name=""/>
        <dsp:cNvSpPr/>
      </dsp:nvSpPr>
      <dsp:spPr>
        <a:xfrm>
          <a:off x="4692659" y="3053765"/>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邮政编码 </a:t>
          </a:r>
          <a:r>
            <a:rPr lang="en-US" altLang="zh-CN" sz="1100" kern="1200" dirty="0" err="1"/>
            <a:t>Zipcode</a:t>
          </a:r>
          <a:endParaRPr lang="en-US" sz="1100" kern="1200" dirty="0"/>
        </a:p>
      </dsp:txBody>
      <dsp:txXfrm>
        <a:off x="4706798" y="3067904"/>
        <a:ext cx="937206" cy="454464"/>
      </dsp:txXfrm>
    </dsp:sp>
    <dsp:sp modelId="{7E6365A1-6767-4B53-8942-D99A0EA9D76F}">
      <dsp:nvSpPr>
        <dsp:cNvPr id="0" name=""/>
        <dsp:cNvSpPr/>
      </dsp:nvSpPr>
      <dsp:spPr>
        <a:xfrm rot="4467012">
          <a:off x="2427577" y="2314795"/>
          <a:ext cx="1440613" cy="17644"/>
        </a:xfrm>
        <a:custGeom>
          <a:avLst/>
          <a:gdLst/>
          <a:ahLst/>
          <a:cxnLst/>
          <a:rect l="0" t="0" r="0" b="0"/>
          <a:pathLst>
            <a:path>
              <a:moveTo>
                <a:pt x="0" y="8822"/>
              </a:moveTo>
              <a:lnTo>
                <a:pt x="1440613"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11868" y="2287602"/>
        <a:ext cx="72030" cy="72030"/>
      </dsp:txXfrm>
    </dsp:sp>
    <dsp:sp modelId="{CC12CCAC-A237-42DA-AB4B-7E41B94276C2}">
      <dsp:nvSpPr>
        <dsp:cNvPr id="0" name=""/>
        <dsp:cNvSpPr/>
      </dsp:nvSpPr>
      <dsp:spPr>
        <a:xfrm>
          <a:off x="3340980" y="2776188"/>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头像</a:t>
          </a:r>
          <a:r>
            <a:rPr lang="en-US" altLang="zh-CN" sz="1100" kern="1200" dirty="0"/>
            <a:t>URL </a:t>
          </a:r>
          <a:r>
            <a:rPr lang="en-US" altLang="zh-CN" sz="1100" kern="1200" dirty="0" err="1"/>
            <a:t>Profile_URL</a:t>
          </a:r>
          <a:endParaRPr lang="en-US" sz="1100" kern="1200" dirty="0"/>
        </a:p>
      </dsp:txBody>
      <dsp:txXfrm>
        <a:off x="3355119" y="2790327"/>
        <a:ext cx="937206" cy="454464"/>
      </dsp:txXfrm>
    </dsp:sp>
    <dsp:sp modelId="{E672AAF6-2CC2-4DD2-8B5C-3A74340AB5DB}">
      <dsp:nvSpPr>
        <dsp:cNvPr id="0" name=""/>
        <dsp:cNvSpPr/>
      </dsp:nvSpPr>
      <dsp:spPr>
        <a:xfrm rot="3310531">
          <a:off x="1458070" y="3286314"/>
          <a:ext cx="676269" cy="17644"/>
        </a:xfrm>
        <a:custGeom>
          <a:avLst/>
          <a:gdLst/>
          <a:ahLst/>
          <a:cxnLst/>
          <a:rect l="0" t="0" r="0" b="0"/>
          <a:pathLst>
            <a:path>
              <a:moveTo>
                <a:pt x="0" y="8822"/>
              </a:moveTo>
              <a:lnTo>
                <a:pt x="676269" y="88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79299" y="3278229"/>
        <a:ext cx="33813" cy="33813"/>
      </dsp:txXfrm>
    </dsp:sp>
    <dsp:sp modelId="{746AE3F5-5BC9-42CD-94E7-00EC9DDD2D3D}">
      <dsp:nvSpPr>
        <dsp:cNvPr id="0" name=""/>
        <dsp:cNvSpPr/>
      </dsp:nvSpPr>
      <dsp:spPr>
        <a:xfrm>
          <a:off x="1989302" y="3331341"/>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想要认识的人</a:t>
          </a:r>
          <a:endParaRPr lang="en-US" sz="1100" kern="1200" dirty="0"/>
        </a:p>
      </dsp:txBody>
      <dsp:txXfrm>
        <a:off x="2003441" y="3345480"/>
        <a:ext cx="937206" cy="454464"/>
      </dsp:txXfrm>
    </dsp:sp>
    <dsp:sp modelId="{DC55A4ED-AD44-414A-8706-2849A4EE7DC5}">
      <dsp:nvSpPr>
        <dsp:cNvPr id="0" name=""/>
        <dsp:cNvSpPr/>
      </dsp:nvSpPr>
      <dsp:spPr>
        <a:xfrm>
          <a:off x="2954787" y="3563891"/>
          <a:ext cx="386193" cy="17644"/>
        </a:xfrm>
        <a:custGeom>
          <a:avLst/>
          <a:gdLst/>
          <a:ahLst/>
          <a:cxnLst/>
          <a:rect l="0" t="0" r="0" b="0"/>
          <a:pathLst>
            <a:path>
              <a:moveTo>
                <a:pt x="0" y="8822"/>
              </a:moveTo>
              <a:lnTo>
                <a:pt x="386193"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38229" y="3563058"/>
        <a:ext cx="19309" cy="19309"/>
      </dsp:txXfrm>
    </dsp:sp>
    <dsp:sp modelId="{42B002E9-A9D6-472C-AE1F-777BABD7F2A0}">
      <dsp:nvSpPr>
        <dsp:cNvPr id="0" name=""/>
        <dsp:cNvSpPr/>
      </dsp:nvSpPr>
      <dsp:spPr>
        <a:xfrm>
          <a:off x="3340980" y="3331341"/>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社区交友 </a:t>
          </a:r>
          <a:r>
            <a:rPr lang="en-US" altLang="zh-CN" sz="1100" kern="1200" dirty="0"/>
            <a:t>or </a:t>
          </a:r>
          <a:r>
            <a:rPr lang="zh-CN" altLang="en-US" sz="1100" kern="1200" dirty="0"/>
            <a:t>同城约会 </a:t>
          </a:r>
          <a:r>
            <a:rPr lang="en-US" altLang="zh-CN" sz="1100" kern="1200" dirty="0"/>
            <a:t>Dating</a:t>
          </a:r>
          <a:endParaRPr lang="en-US" sz="1100" kern="1200" dirty="0"/>
        </a:p>
      </dsp:txBody>
      <dsp:txXfrm>
        <a:off x="3355119" y="3345480"/>
        <a:ext cx="937206" cy="454464"/>
      </dsp:txXfrm>
    </dsp:sp>
    <dsp:sp modelId="{BB9C2B13-7959-44DC-B5B8-E9D1738EB327}">
      <dsp:nvSpPr>
        <dsp:cNvPr id="0" name=""/>
        <dsp:cNvSpPr/>
      </dsp:nvSpPr>
      <dsp:spPr>
        <a:xfrm rot="4467012">
          <a:off x="1075899" y="3702679"/>
          <a:ext cx="1440613" cy="17644"/>
        </a:xfrm>
        <a:custGeom>
          <a:avLst/>
          <a:gdLst/>
          <a:ahLst/>
          <a:cxnLst/>
          <a:rect l="0" t="0" r="0" b="0"/>
          <a:pathLst>
            <a:path>
              <a:moveTo>
                <a:pt x="0" y="8822"/>
              </a:moveTo>
              <a:lnTo>
                <a:pt x="1440613" y="88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0190" y="3675486"/>
        <a:ext cx="72030" cy="72030"/>
      </dsp:txXfrm>
    </dsp:sp>
    <dsp:sp modelId="{262FC26A-5701-4EE2-8A19-1EA3020B10D5}">
      <dsp:nvSpPr>
        <dsp:cNvPr id="0" name=""/>
        <dsp:cNvSpPr/>
      </dsp:nvSpPr>
      <dsp:spPr>
        <a:xfrm>
          <a:off x="1989302" y="4164072"/>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喜好</a:t>
          </a:r>
          <a:endParaRPr lang="en-US" sz="1100" kern="1200" dirty="0"/>
        </a:p>
      </dsp:txBody>
      <dsp:txXfrm>
        <a:off x="2003441" y="4178211"/>
        <a:ext cx="937206" cy="454464"/>
      </dsp:txXfrm>
    </dsp:sp>
    <dsp:sp modelId="{F9479C37-DAFD-4994-BB18-B3ED29A431DB}">
      <dsp:nvSpPr>
        <dsp:cNvPr id="0" name=""/>
        <dsp:cNvSpPr/>
      </dsp:nvSpPr>
      <dsp:spPr>
        <a:xfrm rot="19457599">
          <a:off x="2910084" y="4257832"/>
          <a:ext cx="475599" cy="17644"/>
        </a:xfrm>
        <a:custGeom>
          <a:avLst/>
          <a:gdLst/>
          <a:ahLst/>
          <a:cxnLst/>
          <a:rect l="0" t="0" r="0" b="0"/>
          <a:pathLst>
            <a:path>
              <a:moveTo>
                <a:pt x="0" y="8822"/>
              </a:moveTo>
              <a:lnTo>
                <a:pt x="475599"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35994" y="4254764"/>
        <a:ext cx="23779" cy="23779"/>
      </dsp:txXfrm>
    </dsp:sp>
    <dsp:sp modelId="{BE50EB15-744D-467F-85E7-744E415E2CF1}">
      <dsp:nvSpPr>
        <dsp:cNvPr id="0" name=""/>
        <dsp:cNvSpPr/>
      </dsp:nvSpPr>
      <dsp:spPr>
        <a:xfrm>
          <a:off x="3340980" y="3886495"/>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音乐类别 </a:t>
          </a:r>
          <a:r>
            <a:rPr lang="en-US" altLang="zh-CN" sz="1100" kern="1200" dirty="0" err="1"/>
            <a:t>Music_Pref</a:t>
          </a:r>
          <a:endParaRPr lang="en-US" sz="1100" kern="1200" dirty="0"/>
        </a:p>
      </dsp:txBody>
      <dsp:txXfrm>
        <a:off x="3355119" y="3900634"/>
        <a:ext cx="937206" cy="454464"/>
      </dsp:txXfrm>
    </dsp:sp>
    <dsp:sp modelId="{406058A7-9A58-446B-BA46-E3C77AA59B30}">
      <dsp:nvSpPr>
        <dsp:cNvPr id="0" name=""/>
        <dsp:cNvSpPr/>
      </dsp:nvSpPr>
      <dsp:spPr>
        <a:xfrm rot="2142401">
          <a:off x="2910084" y="4535409"/>
          <a:ext cx="475599" cy="17644"/>
        </a:xfrm>
        <a:custGeom>
          <a:avLst/>
          <a:gdLst/>
          <a:ahLst/>
          <a:cxnLst/>
          <a:rect l="0" t="0" r="0" b="0"/>
          <a:pathLst>
            <a:path>
              <a:moveTo>
                <a:pt x="0" y="8822"/>
              </a:moveTo>
              <a:lnTo>
                <a:pt x="475599" y="882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35994" y="4532341"/>
        <a:ext cx="23779" cy="23779"/>
      </dsp:txXfrm>
    </dsp:sp>
    <dsp:sp modelId="{4595C41A-F652-49D0-94FD-B69C2DF20E4F}">
      <dsp:nvSpPr>
        <dsp:cNvPr id="0" name=""/>
        <dsp:cNvSpPr/>
      </dsp:nvSpPr>
      <dsp:spPr>
        <a:xfrm>
          <a:off x="3340980" y="4441648"/>
          <a:ext cx="965484" cy="48274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t>电影类别 </a:t>
          </a:r>
          <a:r>
            <a:rPr lang="en-US" altLang="zh-CN" sz="1100" kern="1200" dirty="0" err="1"/>
            <a:t>Movie_Pref</a:t>
          </a:r>
          <a:endParaRPr lang="en-US" sz="1100" kern="1200" dirty="0"/>
        </a:p>
      </dsp:txBody>
      <dsp:txXfrm>
        <a:off x="3355119" y="4455787"/>
        <a:ext cx="937206" cy="454464"/>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9/5/2020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9/5/2020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9/5/2020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D57BDD-E64A-4D27-8978-82FFCA18A12C}" type="datetimeFigureOut">
              <a:rPr lang="en-US" smtClean="0"/>
              <a:t>9/5/2020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43A852-0206-46AC-B0EB-64561293312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2787" r="1" b="2941"/>
          <a:stretch>
            <a:fillRect/>
          </a:stretch>
        </p:blipFill>
        <p:spPr>
          <a:xfrm>
            <a:off x="-1" y="0"/>
            <a:ext cx="12191999" cy="6857990"/>
          </a:xfrm>
          <a:prstGeom prst="rect">
            <a:avLst/>
          </a:prstGeom>
        </p:spPr>
      </p:pic>
      <p:sp>
        <p:nvSpPr>
          <p:cNvPr id="2" name="Title 1"/>
          <p:cNvSpPr>
            <a:spLocks noGrp="1"/>
          </p:cNvSpPr>
          <p:nvPr>
            <p:ph type="ctrTitle"/>
          </p:nvPr>
        </p:nvSpPr>
        <p:spPr>
          <a:xfrm>
            <a:off x="190499" y="1443037"/>
            <a:ext cx="6939699" cy="1228358"/>
          </a:xfrm>
        </p:spPr>
        <p:txBody>
          <a:bodyPr>
            <a:normAutofit/>
          </a:bodyPr>
          <a:lstStyle/>
          <a:p>
            <a:pPr algn="l"/>
            <a:r>
              <a:rPr lang="en-US" sz="6800" dirty="0">
                <a:solidFill>
                  <a:srgbClr val="0070C0"/>
                </a:solidFill>
              </a:rPr>
              <a:t>Cher Ami </a:t>
            </a:r>
            <a:r>
              <a:rPr lang="zh-CN" altLang="en-US" sz="6800" dirty="0">
                <a:solidFill>
                  <a:srgbClr val="0070C0"/>
                </a:solidFill>
              </a:rPr>
              <a:t>社交网</a:t>
            </a:r>
            <a:endParaRPr lang="en-US" sz="6800" dirty="0">
              <a:solidFill>
                <a:srgbClr val="0070C0"/>
              </a:solidFill>
            </a:endParaRPr>
          </a:p>
        </p:txBody>
      </p:sp>
      <p:sp>
        <p:nvSpPr>
          <p:cNvPr id="3" name="Subtitle 2"/>
          <p:cNvSpPr>
            <a:spLocks noGrp="1"/>
          </p:cNvSpPr>
          <p:nvPr>
            <p:ph type="subTitle" idx="1"/>
          </p:nvPr>
        </p:nvSpPr>
        <p:spPr>
          <a:xfrm>
            <a:off x="317988" y="3429000"/>
            <a:ext cx="6096000" cy="1985963"/>
          </a:xfrm>
        </p:spPr>
        <p:txBody>
          <a:bodyPr>
            <a:normAutofit fontScale="92500" lnSpcReduction="20000"/>
          </a:bodyPr>
          <a:lstStyle/>
          <a:p>
            <a:pPr algn="l"/>
            <a:r>
              <a:rPr lang="zh-CN" altLang="en-US" dirty="0">
                <a:solidFill>
                  <a:srgbClr val="0070C0"/>
                </a:solidFill>
              </a:rPr>
              <a:t>引领你由线上到线下的全新社交体验，让你</a:t>
            </a:r>
            <a:endParaRPr lang="en-US" altLang="zh-CN" dirty="0">
              <a:solidFill>
                <a:srgbClr val="0070C0"/>
              </a:solidFill>
            </a:endParaRPr>
          </a:p>
          <a:p>
            <a:pPr marL="342900" indent="-342900" algn="l">
              <a:buFont typeface="Arial" panose="020B0604020202020204" pitchFamily="34" charset="0"/>
              <a:buChar char="•"/>
            </a:pPr>
            <a:r>
              <a:rPr lang="zh-CN" altLang="en-US" dirty="0">
                <a:solidFill>
                  <a:srgbClr val="0070C0"/>
                </a:solidFill>
              </a:rPr>
              <a:t>不再担心遇到不认识的邻居</a:t>
            </a:r>
            <a:endParaRPr lang="en-US" altLang="zh-CN" dirty="0">
              <a:solidFill>
                <a:srgbClr val="0070C0"/>
              </a:solidFill>
            </a:endParaRPr>
          </a:p>
          <a:p>
            <a:pPr marL="342900" indent="-342900" algn="l">
              <a:buFont typeface="Arial" panose="020B0604020202020204" pitchFamily="34" charset="0"/>
              <a:buChar char="•"/>
            </a:pPr>
            <a:r>
              <a:rPr lang="zh-CN" altLang="en-US" dirty="0">
                <a:solidFill>
                  <a:srgbClr val="0070C0"/>
                </a:solidFill>
              </a:rPr>
              <a:t>不再害怕遇不到对的人</a:t>
            </a:r>
            <a:endParaRPr lang="en-US" altLang="zh-CN" dirty="0">
              <a:solidFill>
                <a:srgbClr val="0070C0"/>
              </a:solidFill>
            </a:endParaRPr>
          </a:p>
          <a:p>
            <a:pPr marL="342900" indent="-342900" algn="l">
              <a:buFont typeface="Arial" panose="020B0604020202020204" pitchFamily="34" charset="0"/>
              <a:buChar char="•"/>
            </a:pPr>
            <a:endParaRPr lang="en-US" dirty="0">
              <a:solidFill>
                <a:srgbClr val="0070C0"/>
              </a:solidFill>
            </a:endParaRPr>
          </a:p>
          <a:p>
            <a:pPr marL="342900" indent="-342900" algn="l">
              <a:buFont typeface="Arial" panose="020B0604020202020204" pitchFamily="34" charset="0"/>
              <a:buChar char="•"/>
            </a:pPr>
            <a:endParaRPr lang="en-US" dirty="0">
              <a:solidFill>
                <a:srgbClr val="0070C0"/>
              </a:solidFill>
            </a:endParaRPr>
          </a:p>
          <a:p>
            <a:pPr marL="342900" indent="-342900" algn="l">
              <a:buFont typeface="Arial" panose="020B0604020202020204" pitchFamily="34" charset="0"/>
              <a:buChar char="•"/>
            </a:pPr>
            <a:r>
              <a:rPr lang="en-US" dirty="0">
                <a:solidFill>
                  <a:srgbClr val="0070C0"/>
                </a:solidFill>
              </a:rPr>
              <a:t>B</a:t>
            </a:r>
            <a:r>
              <a:rPr lang="en-US" altLang="zh-CN" dirty="0">
                <a:solidFill>
                  <a:srgbClr val="0070C0"/>
                </a:solidFill>
              </a:rPr>
              <a:t>y </a:t>
            </a:r>
            <a:r>
              <a:rPr lang="zh-CN" altLang="en-US" dirty="0">
                <a:solidFill>
                  <a:srgbClr val="0070C0"/>
                </a:solidFill>
              </a:rPr>
              <a:t>啥都行 </a:t>
            </a:r>
            <a:r>
              <a:rPr lang="en-US" altLang="zh-CN" dirty="0">
                <a:solidFill>
                  <a:srgbClr val="0070C0"/>
                </a:solidFill>
              </a:rPr>
              <a:t>Group</a:t>
            </a:r>
            <a:endParaRPr lang="en-US" dirty="0">
              <a:solidFill>
                <a:srgbClr val="0070C0"/>
              </a:solidFill>
            </a:endParaRPr>
          </a:p>
          <a:p>
            <a:pPr marL="342900" indent="-342900" algn="l">
              <a:buFont typeface="Arial" panose="020B0604020202020204" pitchFamily="34" charset="0"/>
              <a:buChar char="•"/>
            </a:pPr>
            <a:endParaRPr lang="en-US" dirty="0">
              <a:solidFill>
                <a:srgbClr val="FFFFFF"/>
              </a:solidFill>
            </a:endParaRPr>
          </a:p>
        </p:txBody>
      </p:sp>
      <p:pic>
        <p:nvPicPr>
          <p:cNvPr id="6" name="Picture 5" descr="A picture containing food&#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421614"/>
            <a:ext cx="1905266" cy="190526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22" y="1165225"/>
            <a:ext cx="8596668" cy="1320800"/>
          </a:xfrm>
        </p:spPr>
        <p:txBody>
          <a:bodyPr/>
          <a:lstStyle/>
          <a:p>
            <a:r>
              <a:rPr lang="zh-CN" altLang="en-US" dirty="0"/>
              <a:t>开始社交游戏</a:t>
            </a:r>
            <a:endParaRPr lang="en-US" dirty="0"/>
          </a:p>
        </p:txBody>
      </p:sp>
      <p:sp>
        <p:nvSpPr>
          <p:cNvPr id="5" name="Rectangle 4"/>
          <p:cNvSpPr/>
          <p:nvPr/>
        </p:nvSpPr>
        <p:spPr>
          <a:xfrm>
            <a:off x="4440445" y="2321953"/>
            <a:ext cx="118624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程序开始</a:t>
            </a:r>
            <a:endParaRPr lang="en-US" dirty="0"/>
          </a:p>
        </p:txBody>
      </p:sp>
      <p:sp>
        <p:nvSpPr>
          <p:cNvPr id="8" name="Rectangle 7"/>
          <p:cNvSpPr/>
          <p:nvPr/>
        </p:nvSpPr>
        <p:spPr>
          <a:xfrm>
            <a:off x="4185072" y="3190316"/>
            <a:ext cx="169699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空闲用户数</a:t>
            </a:r>
            <a:r>
              <a:rPr lang="en-US" altLang="zh-CN" dirty="0"/>
              <a:t>&gt;10</a:t>
            </a:r>
            <a:endParaRPr lang="en-US" dirty="0"/>
          </a:p>
        </p:txBody>
      </p:sp>
      <p:cxnSp>
        <p:nvCxnSpPr>
          <p:cNvPr id="10" name="Straight Arrow Connector 9"/>
          <p:cNvCxnSpPr>
            <a:stCxn id="8" idx="2"/>
            <a:endCxn id="12" idx="0"/>
          </p:cNvCxnSpPr>
          <p:nvPr/>
        </p:nvCxnSpPr>
        <p:spPr>
          <a:xfrm>
            <a:off x="5033569" y="3647516"/>
            <a:ext cx="0" cy="360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79126" y="4008081"/>
            <a:ext cx="21088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选择一组相似用户</a:t>
            </a:r>
            <a:endParaRPr lang="en-US" dirty="0"/>
          </a:p>
        </p:txBody>
      </p:sp>
      <p:cxnSp>
        <p:nvCxnSpPr>
          <p:cNvPr id="13" name="Straight Arrow Connector 12"/>
          <p:cNvCxnSpPr/>
          <p:nvPr/>
        </p:nvCxnSpPr>
        <p:spPr>
          <a:xfrm>
            <a:off x="5033569" y="2779153"/>
            <a:ext cx="0" cy="411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a:off x="5882066" y="3418916"/>
            <a:ext cx="593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75190" y="3190316"/>
            <a:ext cx="169699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等待 </a:t>
            </a:r>
            <a:r>
              <a:rPr lang="en-US" altLang="zh-CN" dirty="0"/>
              <a:t>10s</a:t>
            </a:r>
            <a:endParaRPr lang="en-US" dirty="0"/>
          </a:p>
        </p:txBody>
      </p:sp>
      <p:cxnSp>
        <p:nvCxnSpPr>
          <p:cNvPr id="19" name="Elbow Connector 18"/>
          <p:cNvCxnSpPr>
            <a:stCxn id="17" idx="0"/>
            <a:endCxn id="8" idx="0"/>
          </p:cNvCxnSpPr>
          <p:nvPr/>
        </p:nvCxnSpPr>
        <p:spPr>
          <a:xfrm rot="16200000" flipV="1">
            <a:off x="6178628" y="2045257"/>
            <a:ext cx="12700" cy="229011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979126" y="4823393"/>
            <a:ext cx="21088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共同选择游戏设置</a:t>
            </a:r>
            <a:endParaRPr lang="en-US" dirty="0"/>
          </a:p>
        </p:txBody>
      </p:sp>
      <p:cxnSp>
        <p:nvCxnSpPr>
          <p:cNvPr id="24" name="Straight Arrow Connector 23"/>
          <p:cNvCxnSpPr>
            <a:stCxn id="12" idx="2"/>
            <a:endCxn id="23" idx="0"/>
          </p:cNvCxnSpPr>
          <p:nvPr/>
        </p:nvCxnSpPr>
        <p:spPr>
          <a:xfrm>
            <a:off x="5033569" y="4465281"/>
            <a:ext cx="0" cy="35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475190" y="4823393"/>
            <a:ext cx="2108886"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开始游戏</a:t>
            </a:r>
            <a:endParaRPr lang="en-US" dirty="0"/>
          </a:p>
        </p:txBody>
      </p:sp>
      <p:cxnSp>
        <p:nvCxnSpPr>
          <p:cNvPr id="30" name="Elbow Connector 29"/>
          <p:cNvCxnSpPr>
            <a:stCxn id="23" idx="2"/>
            <a:endCxn id="8" idx="1"/>
          </p:cNvCxnSpPr>
          <p:nvPr/>
        </p:nvCxnSpPr>
        <p:spPr>
          <a:xfrm rot="5400000" flipH="1">
            <a:off x="3678482" y="3925507"/>
            <a:ext cx="1861677" cy="848497"/>
          </a:xfrm>
          <a:prstGeom prst="bentConnector4">
            <a:avLst>
              <a:gd name="adj1" fmla="val -12279"/>
              <a:gd name="adj2" fmla="val 1512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3"/>
            <a:endCxn id="29" idx="1"/>
          </p:cNvCxnSpPr>
          <p:nvPr/>
        </p:nvCxnSpPr>
        <p:spPr>
          <a:xfrm>
            <a:off x="6088012" y="5051993"/>
            <a:ext cx="387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65559" y="-388813"/>
            <a:ext cx="1908213" cy="1902117"/>
          </a:xfrm>
          <a:prstGeom prst="rect">
            <a:avLst/>
          </a:prstGeom>
        </p:spPr>
      </p:pic>
      <p:sp>
        <p:nvSpPr>
          <p:cNvPr id="7" name="TextBox 6"/>
          <p:cNvSpPr txBox="1"/>
          <p:nvPr/>
        </p:nvSpPr>
        <p:spPr>
          <a:xfrm>
            <a:off x="5981298" y="3400889"/>
            <a:ext cx="394660" cy="307777"/>
          </a:xfrm>
          <a:prstGeom prst="rect">
            <a:avLst/>
          </a:prstGeom>
          <a:noFill/>
        </p:spPr>
        <p:txBody>
          <a:bodyPr wrap="none" rtlCol="0">
            <a:spAutoFit/>
          </a:bodyPr>
          <a:lstStyle/>
          <a:p>
            <a:r>
              <a:rPr lang="en-US" altLang="zh-CN" sz="1400" dirty="0"/>
              <a:t>No</a:t>
            </a:r>
            <a:endParaRPr lang="en-US" dirty="0"/>
          </a:p>
        </p:txBody>
      </p:sp>
      <p:sp>
        <p:nvSpPr>
          <p:cNvPr id="20" name="TextBox 19"/>
          <p:cNvSpPr txBox="1"/>
          <p:nvPr/>
        </p:nvSpPr>
        <p:spPr>
          <a:xfrm>
            <a:off x="5019492" y="3646563"/>
            <a:ext cx="438325" cy="307777"/>
          </a:xfrm>
          <a:prstGeom prst="rect">
            <a:avLst/>
          </a:prstGeom>
          <a:noFill/>
        </p:spPr>
        <p:txBody>
          <a:bodyPr wrap="none" rtlCol="0">
            <a:spAutoFit/>
          </a:bodyPr>
          <a:lstStyle/>
          <a:p>
            <a:r>
              <a:rPr lang="en-US" altLang="zh-CN" sz="1400" dirty="0"/>
              <a:t>Yes</a:t>
            </a:r>
            <a:endParaRPr lang="en-US" dirty="0"/>
          </a:p>
        </p:txBody>
      </p:sp>
      <p:pic>
        <p:nvPicPr>
          <p:cNvPr id="9" name="Picture 8"/>
          <p:cNvPicPr>
            <a:picLocks noChangeAspect="1"/>
          </p:cNvPicPr>
          <p:nvPr/>
        </p:nvPicPr>
        <p:blipFill>
          <a:blip r:embed="rId3"/>
          <a:stretch>
            <a:fillRect/>
          </a:stretch>
        </p:blipFill>
        <p:spPr>
          <a:xfrm>
            <a:off x="727707" y="1825625"/>
            <a:ext cx="2821781" cy="4457700"/>
          </a:xfrm>
          <a:prstGeom prst="rect">
            <a:avLst/>
          </a:prstGeom>
        </p:spPr>
      </p:pic>
      <p:pic>
        <p:nvPicPr>
          <p:cNvPr id="11" name="Picture 10"/>
          <p:cNvPicPr>
            <a:picLocks noChangeAspect="1"/>
          </p:cNvPicPr>
          <p:nvPr/>
        </p:nvPicPr>
        <p:blipFill>
          <a:blip r:embed="rId4"/>
          <a:stretch>
            <a:fillRect/>
          </a:stretch>
        </p:blipFill>
        <p:spPr>
          <a:xfrm>
            <a:off x="9083891" y="1386321"/>
            <a:ext cx="2800350" cy="3414713"/>
          </a:xfrm>
          <a:prstGeom prst="rect">
            <a:avLst/>
          </a:prstGeom>
        </p:spPr>
      </p:pic>
      <p:pic>
        <p:nvPicPr>
          <p:cNvPr id="15" name="Picture 14"/>
          <p:cNvPicPr>
            <a:picLocks noChangeAspect="1"/>
          </p:cNvPicPr>
          <p:nvPr/>
        </p:nvPicPr>
        <p:blipFill>
          <a:blip r:embed="rId5"/>
          <a:stretch>
            <a:fillRect/>
          </a:stretch>
        </p:blipFill>
        <p:spPr>
          <a:xfrm>
            <a:off x="8787502" y="2127585"/>
            <a:ext cx="2836069" cy="34004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用户数据收集</a:t>
            </a:r>
          </a:p>
        </p:txBody>
      </p:sp>
      <p:pic>
        <p:nvPicPr>
          <p:cNvPr id="4" name="内容占位符 3"/>
          <p:cNvPicPr>
            <a:picLocks noGrp="1" noChangeAspect="1"/>
          </p:cNvPicPr>
          <p:nvPr>
            <p:ph idx="1"/>
            <p:custDataLst>
              <p:tags r:id="rId1"/>
            </p:custDataLst>
          </p:nvPr>
        </p:nvPicPr>
        <p:blipFill>
          <a:blip r:embed="rId3"/>
          <a:stretch>
            <a:fillRect/>
          </a:stretch>
        </p:blipFill>
        <p:spPr>
          <a:xfrm>
            <a:off x="60960" y="1682750"/>
            <a:ext cx="5096510" cy="3491865"/>
          </a:xfrm>
          <a:prstGeom prst="rect">
            <a:avLst/>
          </a:prstGeom>
        </p:spPr>
      </p:pic>
      <p:pic>
        <p:nvPicPr>
          <p:cNvPr id="6" name="图片 5"/>
          <p:cNvPicPr>
            <a:picLocks noChangeAspect="1"/>
          </p:cNvPicPr>
          <p:nvPr/>
        </p:nvPicPr>
        <p:blipFill>
          <a:blip r:embed="rId4"/>
          <a:stretch>
            <a:fillRect/>
          </a:stretch>
        </p:blipFill>
        <p:spPr>
          <a:xfrm>
            <a:off x="4316095" y="466725"/>
            <a:ext cx="4718050" cy="2381250"/>
          </a:xfrm>
          <a:prstGeom prst="rect">
            <a:avLst/>
          </a:prstGeom>
        </p:spPr>
      </p:pic>
      <p:pic>
        <p:nvPicPr>
          <p:cNvPr id="7" name="内容占位符 3"/>
          <p:cNvPicPr>
            <a:picLocks noChangeAspect="1"/>
          </p:cNvPicPr>
          <p:nvPr/>
        </p:nvPicPr>
        <p:blipFill>
          <a:blip r:embed="rId5"/>
          <a:stretch>
            <a:fillRect/>
          </a:stretch>
        </p:blipFill>
        <p:spPr>
          <a:xfrm>
            <a:off x="4043680" y="4178935"/>
            <a:ext cx="5403850" cy="2050415"/>
          </a:xfrm>
          <a:prstGeom prst="rect">
            <a:avLst/>
          </a:prstGeom>
        </p:spPr>
      </p:pic>
      <p:sp>
        <p:nvSpPr>
          <p:cNvPr id="9" name="文本框 8"/>
          <p:cNvSpPr txBox="1"/>
          <p:nvPr/>
        </p:nvSpPr>
        <p:spPr>
          <a:xfrm>
            <a:off x="5779770" y="3590925"/>
            <a:ext cx="3118485" cy="368300"/>
          </a:xfrm>
          <a:prstGeom prst="rect">
            <a:avLst/>
          </a:prstGeom>
          <a:noFill/>
        </p:spPr>
        <p:txBody>
          <a:bodyPr wrap="square" rtlCol="0">
            <a:spAutoFit/>
          </a:bodyPr>
          <a:lstStyle/>
          <a:p>
            <a:r>
              <a:rPr lang="en-US" altLang="zh-CN"/>
              <a:t>Mysql database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8519"/>
            <a:ext cx="8596668" cy="1320800"/>
          </a:xfrm>
        </p:spPr>
        <p:txBody>
          <a:bodyPr/>
          <a:lstStyle/>
          <a:p>
            <a:r>
              <a:rPr lang="zh-CN" altLang="en-US" dirty="0"/>
              <a:t>产品使用说明</a:t>
            </a:r>
            <a:endParaRPr lang="en-US" dirty="0"/>
          </a:p>
        </p:txBody>
      </p:sp>
      <p:pic>
        <p:nvPicPr>
          <p:cNvPr id="4" name="Content Placeholder 3"/>
          <p:cNvPicPr>
            <a:picLocks noGrp="1" noChangeAspect="1"/>
          </p:cNvPicPr>
          <p:nvPr>
            <p:ph idx="1"/>
          </p:nvPr>
        </p:nvPicPr>
        <p:blipFill>
          <a:blip r:embed="rId2"/>
          <a:stretch>
            <a:fillRect/>
          </a:stretch>
        </p:blipFill>
        <p:spPr>
          <a:xfrm>
            <a:off x="677690" y="2815996"/>
            <a:ext cx="8596312" cy="3580491"/>
          </a:xfrm>
          <a:prstGeom prst="rect">
            <a:avLst/>
          </a:prstGeom>
        </p:spPr>
      </p:pic>
      <p:pic>
        <p:nvPicPr>
          <p:cNvPr id="5" name="Picture 4"/>
          <p:cNvPicPr>
            <a:picLocks noChangeAspect="1"/>
          </p:cNvPicPr>
          <p:nvPr/>
        </p:nvPicPr>
        <p:blipFill>
          <a:blip r:embed="rId3"/>
          <a:stretch>
            <a:fillRect/>
          </a:stretch>
        </p:blipFill>
        <p:spPr>
          <a:xfrm>
            <a:off x="0" y="-378117"/>
            <a:ext cx="1908213" cy="1902117"/>
          </a:xfrm>
          <a:prstGeom prst="rect">
            <a:avLst/>
          </a:prstGeom>
        </p:spPr>
      </p:pic>
      <p:sp>
        <p:nvSpPr>
          <p:cNvPr id="6" name="TextBox 5"/>
          <p:cNvSpPr txBox="1"/>
          <p:nvPr/>
        </p:nvSpPr>
        <p:spPr>
          <a:xfrm>
            <a:off x="1357460" y="2479249"/>
            <a:ext cx="7569724" cy="369332"/>
          </a:xfrm>
          <a:prstGeom prst="rect">
            <a:avLst/>
          </a:prstGeom>
          <a:noFill/>
        </p:spPr>
        <p:txBody>
          <a:bodyPr wrap="square" rtlCol="0">
            <a:spAutoFit/>
          </a:bodyPr>
          <a:lstStyle/>
          <a:p>
            <a:r>
              <a:rPr lang="en-US" dirty="0"/>
              <a:t>Neighborhood</a:t>
            </a:r>
            <a:r>
              <a:rPr lang="en-US" altLang="zh-CN" dirty="0"/>
              <a:t> Mode</a:t>
            </a:r>
            <a:r>
              <a:rPr lang="zh-CN" altLang="en-US" dirty="0"/>
              <a:t>中根据客户登录的</a:t>
            </a:r>
            <a:r>
              <a:rPr lang="en-US" altLang="zh-CN" dirty="0"/>
              <a:t>IP</a:t>
            </a:r>
            <a:r>
              <a:rPr lang="zh-CN" altLang="en-US" dirty="0"/>
              <a:t>地址进行定位，寻找周边用户</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88781"/>
            <a:ext cx="8596668" cy="1320800"/>
          </a:xfrm>
        </p:spPr>
        <p:txBody>
          <a:bodyPr/>
          <a:lstStyle/>
          <a:p>
            <a:r>
              <a:rPr lang="zh-CN" altLang="en-US" dirty="0"/>
              <a:t>产品使用说明</a:t>
            </a:r>
            <a:endParaRPr lang="en-US" dirty="0"/>
          </a:p>
        </p:txBody>
      </p:sp>
      <p:pic>
        <p:nvPicPr>
          <p:cNvPr id="6" name="Content Placeholder 5"/>
          <p:cNvPicPr>
            <a:picLocks noGrp="1" noChangeAspect="1"/>
          </p:cNvPicPr>
          <p:nvPr>
            <p:ph idx="1"/>
          </p:nvPr>
        </p:nvPicPr>
        <p:blipFill>
          <a:blip r:embed="rId2"/>
          <a:stretch>
            <a:fillRect/>
          </a:stretch>
        </p:blipFill>
        <p:spPr>
          <a:xfrm>
            <a:off x="677690" y="2383204"/>
            <a:ext cx="8596312" cy="3443996"/>
          </a:xfrm>
          <a:prstGeom prst="rect">
            <a:avLst/>
          </a:prstGeom>
        </p:spPr>
      </p:pic>
      <p:pic>
        <p:nvPicPr>
          <p:cNvPr id="5" name="Picture 4"/>
          <p:cNvPicPr>
            <a:picLocks noChangeAspect="1"/>
          </p:cNvPicPr>
          <p:nvPr/>
        </p:nvPicPr>
        <p:blipFill>
          <a:blip r:embed="rId3"/>
          <a:stretch>
            <a:fillRect/>
          </a:stretch>
        </p:blipFill>
        <p:spPr>
          <a:xfrm>
            <a:off x="74986" y="-341459"/>
            <a:ext cx="1908213" cy="1902117"/>
          </a:xfrm>
          <a:prstGeom prst="rect">
            <a:avLst/>
          </a:prstGeom>
        </p:spPr>
      </p:pic>
      <p:sp>
        <p:nvSpPr>
          <p:cNvPr id="7" name="TextBox 6"/>
          <p:cNvSpPr txBox="1"/>
          <p:nvPr/>
        </p:nvSpPr>
        <p:spPr>
          <a:xfrm>
            <a:off x="1029092" y="1907931"/>
            <a:ext cx="7803173" cy="646331"/>
          </a:xfrm>
          <a:prstGeom prst="rect">
            <a:avLst/>
          </a:prstGeom>
          <a:noFill/>
        </p:spPr>
        <p:txBody>
          <a:bodyPr wrap="square" rtlCol="0">
            <a:spAutoFit/>
          </a:bodyPr>
          <a:lstStyle/>
          <a:p>
            <a:r>
              <a:rPr lang="zh-CN" altLang="en-US" dirty="0"/>
              <a:t>独创</a:t>
            </a:r>
            <a:r>
              <a:rPr lang="en-US" altLang="zh-CN" dirty="0"/>
              <a:t>5V5</a:t>
            </a:r>
            <a:r>
              <a:rPr lang="zh-CN" altLang="en-US" dirty="0"/>
              <a:t>的约会交友模式，每个游戏房间限定</a:t>
            </a:r>
            <a:r>
              <a:rPr lang="en-US" altLang="zh-CN" dirty="0"/>
              <a:t>5</a:t>
            </a:r>
            <a:r>
              <a:rPr lang="zh-CN" altLang="en-US" dirty="0"/>
              <a:t>男</a:t>
            </a:r>
            <a:r>
              <a:rPr lang="en-US" altLang="zh-CN" dirty="0"/>
              <a:t>5</a:t>
            </a:r>
            <a:r>
              <a:rPr lang="zh-CN" altLang="en-US" dirty="0"/>
              <a:t>女，用户可以通过游戏选择配合默契，想进一步了解的那一位</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4819"/>
            <a:ext cx="8596668" cy="1320800"/>
          </a:xfrm>
        </p:spPr>
        <p:txBody>
          <a:bodyPr/>
          <a:lstStyle/>
          <a:p>
            <a:r>
              <a:rPr lang="zh-CN" altLang="en-US" dirty="0"/>
              <a:t>产品使用说明</a:t>
            </a:r>
            <a:endParaRPr lang="en-US" dirty="0"/>
          </a:p>
        </p:txBody>
      </p:sp>
      <p:pic>
        <p:nvPicPr>
          <p:cNvPr id="6" name="Content Placeholder 5"/>
          <p:cNvPicPr>
            <a:picLocks noGrp="1" noChangeAspect="1"/>
          </p:cNvPicPr>
          <p:nvPr>
            <p:ph idx="1"/>
          </p:nvPr>
        </p:nvPicPr>
        <p:blipFill>
          <a:blip r:embed="rId2"/>
          <a:stretch>
            <a:fillRect/>
          </a:stretch>
        </p:blipFill>
        <p:spPr>
          <a:xfrm>
            <a:off x="382588" y="2746266"/>
            <a:ext cx="7999412" cy="2900580"/>
          </a:xfrm>
          <a:prstGeom prst="rect">
            <a:avLst/>
          </a:prstGeom>
        </p:spPr>
      </p:pic>
      <p:pic>
        <p:nvPicPr>
          <p:cNvPr id="5" name="Picture 4"/>
          <p:cNvPicPr>
            <a:picLocks noChangeAspect="1"/>
          </p:cNvPicPr>
          <p:nvPr/>
        </p:nvPicPr>
        <p:blipFill>
          <a:blip r:embed="rId3"/>
          <a:stretch>
            <a:fillRect/>
          </a:stretch>
        </p:blipFill>
        <p:spPr>
          <a:xfrm>
            <a:off x="0" y="-396781"/>
            <a:ext cx="1908213" cy="1902117"/>
          </a:xfrm>
          <a:prstGeom prst="rect">
            <a:avLst/>
          </a:prstGeom>
        </p:spPr>
      </p:pic>
      <p:sp>
        <p:nvSpPr>
          <p:cNvPr id="7" name="TextBox 6"/>
          <p:cNvSpPr txBox="1"/>
          <p:nvPr/>
        </p:nvSpPr>
        <p:spPr>
          <a:xfrm>
            <a:off x="642877" y="2129221"/>
            <a:ext cx="6881873" cy="1477328"/>
          </a:xfrm>
          <a:prstGeom prst="rect">
            <a:avLst/>
          </a:prstGeom>
          <a:noFill/>
        </p:spPr>
        <p:txBody>
          <a:bodyPr wrap="square" rtlCol="0">
            <a:spAutoFit/>
          </a:bodyPr>
          <a:lstStyle/>
          <a:p>
            <a:r>
              <a:rPr lang="zh-CN" altLang="en-US" dirty="0"/>
              <a:t>全新线上狼人杀游戏体验，通过游戏，了解身边的人！疫情之中线上玩，疫情以后线下组队更容易！</a:t>
            </a:r>
            <a:endParaRPr lang="en-US" altLang="zh-CN" dirty="0"/>
          </a:p>
          <a:p>
            <a:r>
              <a:rPr lang="zh-CN" altLang="en-US" dirty="0"/>
              <a:t>不了解狼人杀规则？没问题，机器人法官一步一步带你入门！</a:t>
            </a:r>
            <a:endParaRPr lang="en-US" altLang="zh-CN" dirty="0"/>
          </a:p>
          <a:p>
            <a:endParaRPr lang="en-US" altLang="zh-CN" dirty="0"/>
          </a:p>
          <a:p>
            <a:r>
              <a:rPr lang="en-US" altLang="zh-CN" i="1" dirty="0"/>
              <a:t>Note: </a:t>
            </a:r>
            <a:r>
              <a:rPr lang="zh-CN" altLang="en-US" dirty="0"/>
              <a:t>游戏直接获得用户注册时的个人信息以便其他人了解</a:t>
            </a:r>
            <a:endParaRPr lang="en-US" dirty="0"/>
          </a:p>
        </p:txBody>
      </p:sp>
      <p:pic>
        <p:nvPicPr>
          <p:cNvPr id="9" name="图片 8">
            <a:extLst>
              <a:ext uri="{FF2B5EF4-FFF2-40B4-BE49-F238E27FC236}">
                <a16:creationId xmlns:a16="http://schemas.microsoft.com/office/drawing/2014/main" xmlns="" id="{1CD14E41-D185-4199-B877-6ADF64381EC2}"/>
              </a:ext>
            </a:extLst>
          </p:cNvPr>
          <p:cNvPicPr>
            <a:picLocks noChangeAspect="1"/>
          </p:cNvPicPr>
          <p:nvPr/>
        </p:nvPicPr>
        <p:blipFill>
          <a:blip r:embed="rId4"/>
          <a:stretch>
            <a:fillRect/>
          </a:stretch>
        </p:blipFill>
        <p:spPr>
          <a:xfrm>
            <a:off x="7559207" y="1044819"/>
            <a:ext cx="4653976" cy="443683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87" y="1409733"/>
            <a:ext cx="9144000" cy="1263649"/>
          </a:xfrm>
        </p:spPr>
        <p:txBody>
          <a:bodyPr/>
          <a:lstStyle/>
          <a:p>
            <a:r>
              <a:rPr lang="zh-CN" altLang="en-US" dirty="0"/>
              <a:t>产品优势</a:t>
            </a:r>
            <a:endParaRPr lang="en-US" dirty="0"/>
          </a:p>
        </p:txBody>
      </p:sp>
      <p:sp>
        <p:nvSpPr>
          <p:cNvPr id="3" name="Content Placeholder 2"/>
          <p:cNvSpPr>
            <a:spLocks noGrp="1"/>
          </p:cNvSpPr>
          <p:nvPr>
            <p:ph idx="1"/>
          </p:nvPr>
        </p:nvSpPr>
        <p:spPr>
          <a:xfrm>
            <a:off x="705439" y="2290715"/>
            <a:ext cx="10668000" cy="2927022"/>
          </a:xfrm>
        </p:spPr>
        <p:txBody>
          <a:bodyPr/>
          <a:lstStyle/>
          <a:p>
            <a:r>
              <a:rPr lang="zh-CN" altLang="en-US" dirty="0"/>
              <a:t>应用广泛，适用于大部分国家和地区以及大部分年龄段（约会模式只对</a:t>
            </a:r>
            <a:r>
              <a:rPr lang="en-US" altLang="zh-CN" dirty="0"/>
              <a:t>18</a:t>
            </a:r>
            <a:r>
              <a:rPr lang="zh-CN" altLang="en-US" dirty="0"/>
              <a:t>以上开放）</a:t>
            </a:r>
            <a:endParaRPr lang="en-US" altLang="zh-CN" dirty="0"/>
          </a:p>
          <a:p>
            <a:r>
              <a:rPr lang="zh-CN" altLang="en-US" dirty="0"/>
              <a:t>鼓励打破传统的网络交际圈，让自己的交际圈向身边的人拓展，把网络交际圈带入现实</a:t>
            </a:r>
            <a:endParaRPr lang="en-US" altLang="zh-CN" dirty="0"/>
          </a:p>
          <a:p>
            <a:r>
              <a:rPr lang="zh-CN" altLang="en-US" dirty="0"/>
              <a:t>以游戏的形式大幅度的提高筛选约会对象的效率，让用户能够在见面初期对潜在约会对象就有了现实中感性的认知</a:t>
            </a:r>
            <a:endParaRPr lang="en-US" altLang="zh-CN" dirty="0"/>
          </a:p>
          <a:p>
            <a:pPr marL="0" indent="0">
              <a:buNone/>
            </a:pPr>
            <a:endParaRPr lang="en-US" dirty="0"/>
          </a:p>
        </p:txBody>
      </p:sp>
      <p:pic>
        <p:nvPicPr>
          <p:cNvPr id="5" name="Picture 4"/>
          <p:cNvPicPr>
            <a:picLocks noChangeAspect="1"/>
          </p:cNvPicPr>
          <p:nvPr/>
        </p:nvPicPr>
        <p:blipFill>
          <a:blip r:embed="rId2"/>
          <a:stretch>
            <a:fillRect/>
          </a:stretch>
        </p:blipFill>
        <p:spPr>
          <a:xfrm>
            <a:off x="75827" y="-345387"/>
            <a:ext cx="1908213" cy="190211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00" y="1229504"/>
            <a:ext cx="9144000" cy="1263649"/>
          </a:xfrm>
        </p:spPr>
        <p:txBody>
          <a:bodyPr/>
          <a:lstStyle/>
          <a:p>
            <a:r>
              <a:rPr lang="zh-CN" altLang="en-US" dirty="0"/>
              <a:t>未来憧憬</a:t>
            </a:r>
            <a:endParaRPr lang="en-US" dirty="0"/>
          </a:p>
        </p:txBody>
      </p:sp>
      <p:sp>
        <p:nvSpPr>
          <p:cNvPr id="3" name="Content Placeholder 2"/>
          <p:cNvSpPr>
            <a:spLocks noGrp="1"/>
          </p:cNvSpPr>
          <p:nvPr>
            <p:ph idx="1"/>
          </p:nvPr>
        </p:nvSpPr>
        <p:spPr>
          <a:xfrm>
            <a:off x="762000" y="2314280"/>
            <a:ext cx="10668000" cy="3781720"/>
          </a:xfrm>
        </p:spPr>
        <p:txBody>
          <a:bodyPr/>
          <a:lstStyle/>
          <a:p>
            <a:r>
              <a:rPr lang="zh-CN" altLang="en-US" dirty="0"/>
              <a:t>此产品可拓展到</a:t>
            </a:r>
            <a:r>
              <a:rPr lang="en-US" altLang="zh-CN" dirty="0"/>
              <a:t>APP</a:t>
            </a:r>
            <a:r>
              <a:rPr lang="zh-CN" altLang="en-US" dirty="0"/>
              <a:t>，应用小程序，网站等多种展示方式</a:t>
            </a:r>
            <a:endParaRPr lang="en-US" altLang="zh-CN" dirty="0"/>
          </a:p>
          <a:p>
            <a:r>
              <a:rPr lang="zh-CN" altLang="en-US" dirty="0"/>
              <a:t>产品内可逐步增加视频以及语音功能，促进用户间的进一步了解</a:t>
            </a:r>
            <a:endParaRPr lang="en-US" altLang="zh-CN" dirty="0"/>
          </a:p>
          <a:p>
            <a:r>
              <a:rPr lang="zh-CN" altLang="en-US" dirty="0"/>
              <a:t>由于产品针对促进线上沟通转向线下沟通，未来产品可增设只能线下解决方案的功能，例如为邻里之间或约会双方之间推荐线下见面的餐厅等</a:t>
            </a:r>
            <a:endParaRPr lang="en-US" altLang="zh-CN" dirty="0"/>
          </a:p>
          <a:p>
            <a:r>
              <a:rPr lang="zh-CN" altLang="en-US" dirty="0"/>
              <a:t>未来可增设评分机制，用户直接可采用送花的形式表现对其他用户的认可</a:t>
            </a:r>
            <a:endParaRPr lang="en-US" altLang="zh-CN" dirty="0"/>
          </a:p>
          <a:p>
            <a:r>
              <a:rPr lang="zh-CN" altLang="en-US" dirty="0"/>
              <a:t>产品所针对的问题具有普遍性，是世界各地均逐步凸显的问题，未来</a:t>
            </a:r>
            <a:r>
              <a:rPr lang="en-US" dirty="0"/>
              <a:t>C</a:t>
            </a:r>
            <a:r>
              <a:rPr lang="en-US" altLang="zh-CN" dirty="0"/>
              <a:t>her Ami</a:t>
            </a:r>
            <a:r>
              <a:rPr lang="zh-CN" altLang="en-US" dirty="0"/>
              <a:t>的应用可推广至众多的国家和地区</a:t>
            </a:r>
            <a:endParaRPr lang="en-US" dirty="0"/>
          </a:p>
        </p:txBody>
      </p:sp>
      <p:pic>
        <p:nvPicPr>
          <p:cNvPr id="5" name="Picture 4"/>
          <p:cNvPicPr>
            <a:picLocks noChangeAspect="1"/>
          </p:cNvPicPr>
          <p:nvPr/>
        </p:nvPicPr>
        <p:blipFill>
          <a:blip r:embed="rId2"/>
          <a:stretch>
            <a:fillRect/>
          </a:stretch>
        </p:blipFill>
        <p:spPr>
          <a:xfrm>
            <a:off x="148858" y="-312150"/>
            <a:ext cx="1908213" cy="190211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1" y="1260050"/>
            <a:ext cx="3810001" cy="1263649"/>
          </a:xfrm>
        </p:spPr>
        <p:txBody>
          <a:bodyPr>
            <a:normAutofit fontScale="90000"/>
          </a:bodyPr>
          <a:lstStyle/>
          <a:p>
            <a:r>
              <a:rPr lang="en-US" sz="4100" dirty="0" err="1"/>
              <a:t>H</a:t>
            </a:r>
            <a:r>
              <a:rPr lang="en-US" altLang="zh-CN" sz="4100" dirty="0" err="1"/>
              <a:t>ackaton</a:t>
            </a:r>
            <a:r>
              <a:rPr lang="en-US" altLang="zh-CN" sz="4100" dirty="0"/>
              <a:t> </a:t>
            </a:r>
            <a:r>
              <a:rPr lang="zh-CN" altLang="en-US" sz="4100" dirty="0"/>
              <a:t>项目介绍</a:t>
            </a:r>
            <a:endParaRPr lang="en-US" sz="4100" dirty="0"/>
          </a:p>
        </p:txBody>
      </p:sp>
      <p:sp>
        <p:nvSpPr>
          <p:cNvPr id="3" name="Content Placeholder 2"/>
          <p:cNvSpPr>
            <a:spLocks noGrp="1"/>
          </p:cNvSpPr>
          <p:nvPr>
            <p:ph idx="1"/>
          </p:nvPr>
        </p:nvSpPr>
        <p:spPr>
          <a:xfrm>
            <a:off x="762001" y="2787649"/>
            <a:ext cx="4733826" cy="3308351"/>
          </a:xfrm>
        </p:spPr>
        <p:txBody>
          <a:bodyPr>
            <a:normAutofit/>
          </a:bodyPr>
          <a:lstStyle/>
          <a:p>
            <a:r>
              <a:rPr lang="zh-CN" altLang="en-US" sz="2000" dirty="0"/>
              <a:t>参赛方向： </a:t>
            </a:r>
            <a:endParaRPr lang="en-US" altLang="zh-CN" sz="2000" dirty="0"/>
          </a:p>
          <a:p>
            <a:r>
              <a:rPr lang="zh-CN" altLang="en-US" sz="2000" dirty="0"/>
              <a:t>主要方向：</a:t>
            </a:r>
            <a:r>
              <a:rPr lang="zh-CN" altLang="en-US" sz="2000" i="0" dirty="0">
                <a:effectLst/>
                <a:latin typeface="Arial" panose="020B0604020202020204" pitchFamily="34" charset="0"/>
              </a:rPr>
              <a:t>促进更自然的线下社交</a:t>
            </a:r>
            <a:endParaRPr lang="en-US" altLang="zh-CN" sz="2000" i="0" dirty="0">
              <a:effectLst/>
              <a:latin typeface="Arial" panose="020B0604020202020204" pitchFamily="34" charset="0"/>
            </a:endParaRPr>
          </a:p>
          <a:p>
            <a:pPr lvl="1"/>
            <a:r>
              <a:rPr lang="zh-CN" altLang="en-US" sz="2000" dirty="0">
                <a:latin typeface="Arial" panose="020B0604020202020204" pitchFamily="34" charset="0"/>
              </a:rPr>
              <a:t>同时结合线上社交平台以及社交游戏方向</a:t>
            </a:r>
            <a:endParaRPr lang="en-US" altLang="zh-CN" sz="2000" i="0" dirty="0">
              <a:effectLst/>
              <a:latin typeface="Arial" panose="020B0604020202020204" pitchFamily="34" charset="0"/>
            </a:endParaRPr>
          </a:p>
          <a:p>
            <a:r>
              <a:rPr lang="zh-CN" altLang="en-US" sz="2000" dirty="0"/>
              <a:t>实现语言：</a:t>
            </a:r>
            <a:r>
              <a:rPr lang="en-US" altLang="zh-CN" sz="2000" dirty="0"/>
              <a:t>Python,</a:t>
            </a:r>
            <a:r>
              <a:rPr lang="zh-CN" altLang="en-US" sz="2000" dirty="0"/>
              <a:t> </a:t>
            </a:r>
            <a:r>
              <a:rPr lang="en-US" altLang="zh-CN" sz="2000" dirty="0"/>
              <a:t>html</a:t>
            </a:r>
            <a:r>
              <a:rPr lang="zh-CN" altLang="en-US" sz="2000" dirty="0"/>
              <a:t>，</a:t>
            </a:r>
            <a:r>
              <a:rPr lang="en-US" altLang="zh-CN" sz="2000" dirty="0"/>
              <a:t>MySQL</a:t>
            </a:r>
          </a:p>
          <a:p>
            <a:r>
              <a:rPr lang="zh-CN" altLang="en-US" sz="2000" dirty="0"/>
              <a:t>体现方式：网站</a:t>
            </a:r>
            <a:endParaRPr lang="en-US" altLang="zh-CN" sz="2000" dirty="0"/>
          </a:p>
        </p:txBody>
      </p:sp>
      <p:pic>
        <p:nvPicPr>
          <p:cNvPr id="5" name="Picture 4"/>
          <p:cNvPicPr>
            <a:picLocks noChangeAspect="1"/>
          </p:cNvPicPr>
          <p:nvPr/>
        </p:nvPicPr>
        <p:blipFill rotWithShape="1">
          <a:blip r:embed="rId2"/>
          <a:srcRect t="19946" r="2" b="2578"/>
          <a:stretch>
            <a:fillRect/>
          </a:stretch>
        </p:blipFill>
        <p:spPr>
          <a:xfrm>
            <a:off x="5443980" y="1348033"/>
            <a:ext cx="4928616" cy="3806386"/>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1" y="1524001"/>
            <a:ext cx="3047999" cy="3810000"/>
          </a:xfrm>
        </p:spPr>
        <p:txBody>
          <a:bodyPr>
            <a:normAutofit/>
          </a:bodyPr>
          <a:lstStyle/>
          <a:p>
            <a:r>
              <a:rPr lang="zh-CN" altLang="en-US" dirty="0"/>
              <a:t>残酷的现实</a:t>
            </a:r>
            <a:endParaRPr lang="en-US" dirty="0"/>
          </a:p>
        </p:txBody>
      </p:sp>
      <p:graphicFrame>
        <p:nvGraphicFramePr>
          <p:cNvPr id="5" name="Content Placeholder 2"/>
          <p:cNvGraphicFramePr>
            <a:graphicFrameLocks noGrp="1"/>
          </p:cNvGraphicFramePr>
          <p:nvPr>
            <p:ph idx="1"/>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0" y="-378118"/>
            <a:ext cx="1908213" cy="190211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1" y="1524001"/>
            <a:ext cx="3047999" cy="3810000"/>
          </a:xfrm>
        </p:spPr>
        <p:txBody>
          <a:bodyPr>
            <a:normAutofit/>
          </a:bodyPr>
          <a:lstStyle/>
          <a:p>
            <a:r>
              <a:rPr lang="zh-CN" altLang="en-US" dirty="0"/>
              <a:t>产品愿望</a:t>
            </a:r>
            <a:endParaRPr lang="en-US" dirty="0"/>
          </a:p>
        </p:txBody>
      </p:sp>
      <p:graphicFrame>
        <p:nvGraphicFramePr>
          <p:cNvPr id="15" name="Content Placeholder 2"/>
          <p:cNvGraphicFramePr>
            <a:graphicFrameLocks noGrp="1"/>
          </p:cNvGraphicFramePr>
          <p:nvPr>
            <p:ph idx="1"/>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69254" y="-331247"/>
            <a:ext cx="1908213" cy="1902117"/>
          </a:xfrm>
          <a:prstGeom prst="rect">
            <a:avLst/>
          </a:prstGeom>
        </p:spPr>
      </p:pic>
      <p:pic>
        <p:nvPicPr>
          <p:cNvPr id="3" name="Picture 2"/>
          <p:cNvPicPr>
            <a:picLocks noChangeAspect="1"/>
          </p:cNvPicPr>
          <p:nvPr/>
        </p:nvPicPr>
        <p:blipFill>
          <a:blip r:embed="rId8"/>
          <a:stretch>
            <a:fillRect/>
          </a:stretch>
        </p:blipFill>
        <p:spPr>
          <a:xfrm>
            <a:off x="647575" y="2724346"/>
            <a:ext cx="2859783" cy="35539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r>
              <a:rPr lang="zh-CN" altLang="en-US" dirty="0"/>
              <a:t>产品介绍</a:t>
            </a:r>
            <a:r>
              <a:rPr lang="en-US" altLang="zh-CN" dirty="0"/>
              <a:t>——</a:t>
            </a:r>
            <a:r>
              <a:rPr lang="zh-CN" altLang="en-US" dirty="0"/>
              <a:t>了解你身边的陌生人</a:t>
            </a:r>
            <a:endParaRPr lang="en-US" dirty="0"/>
          </a:p>
        </p:txBody>
      </p:sp>
      <p:pic>
        <p:nvPicPr>
          <p:cNvPr id="5" name="Picture 4"/>
          <p:cNvPicPr>
            <a:picLocks noChangeAspect="1"/>
          </p:cNvPicPr>
          <p:nvPr/>
        </p:nvPicPr>
        <p:blipFill>
          <a:blip r:embed="rId2"/>
          <a:stretch>
            <a:fillRect/>
          </a:stretch>
        </p:blipFill>
        <p:spPr>
          <a:xfrm>
            <a:off x="817474" y="2159331"/>
            <a:ext cx="2915973" cy="2906657"/>
          </a:xfrm>
          <a:prstGeom prst="rect">
            <a:avLst/>
          </a:prstGeom>
        </p:spPr>
      </p:pic>
      <p:sp>
        <p:nvSpPr>
          <p:cNvPr id="3" name="Content Placeholder 2"/>
          <p:cNvSpPr>
            <a:spLocks noGrp="1"/>
          </p:cNvSpPr>
          <p:nvPr>
            <p:ph idx="1"/>
          </p:nvPr>
        </p:nvSpPr>
        <p:spPr>
          <a:xfrm>
            <a:off x="4063160" y="2160589"/>
            <a:ext cx="5207839" cy="3880773"/>
          </a:xfrm>
        </p:spPr>
        <p:txBody>
          <a:bodyPr>
            <a:normAutofit/>
          </a:bodyPr>
          <a:lstStyle/>
          <a:p>
            <a:pPr>
              <a:lnSpc>
                <a:spcPct val="90000"/>
              </a:lnSpc>
            </a:pPr>
            <a:r>
              <a:rPr lang="zh-CN" altLang="en-US" dirty="0"/>
              <a:t>在“邻居模式”下，用户将和一定范围内的其他用户进行分组。（</a:t>
            </a:r>
            <a:r>
              <a:rPr lang="en-US" altLang="zh-CN" dirty="0"/>
              <a:t>e.g.</a:t>
            </a:r>
            <a:r>
              <a:rPr lang="zh-CN" altLang="en-US" dirty="0"/>
              <a:t>人口密集地区为</a:t>
            </a:r>
            <a:r>
              <a:rPr lang="en-US" altLang="zh-CN" dirty="0"/>
              <a:t>1</a:t>
            </a:r>
            <a:r>
              <a:rPr lang="zh-CN" altLang="en-US" dirty="0"/>
              <a:t>公里范围，稀疏地区为</a:t>
            </a:r>
            <a:r>
              <a:rPr lang="en-US" altLang="zh-CN" dirty="0"/>
              <a:t>5</a:t>
            </a:r>
            <a:r>
              <a:rPr lang="zh-CN" altLang="en-US" dirty="0"/>
              <a:t>公里）用户可以自行创建房间或加入系统随机分配房间进行互动。</a:t>
            </a:r>
            <a:endParaRPr lang="en-US" altLang="zh-CN" dirty="0"/>
          </a:p>
          <a:p>
            <a:pPr>
              <a:lnSpc>
                <a:spcPct val="90000"/>
              </a:lnSpc>
            </a:pPr>
            <a:r>
              <a:rPr lang="zh-CN" altLang="en-US" dirty="0"/>
              <a:t>产品不设置常见的好友模式，而是鼓励用户多与陌生人进行互动沟通。</a:t>
            </a:r>
            <a:endParaRPr lang="en-US" altLang="zh-CN" dirty="0"/>
          </a:p>
          <a:p>
            <a:pPr>
              <a:lnSpc>
                <a:spcPct val="90000"/>
              </a:lnSpc>
            </a:pPr>
            <a:r>
              <a:rPr lang="zh-CN" altLang="en-US" dirty="0"/>
              <a:t>产品所包含的破冰互动游戏以简单易懂的小游戏为主，例如“你画我猜”“猜歌名”等，亦会包括比较流行且特定群体会感兴趣的游戏“狼人杀”“麻将”等等。 </a:t>
            </a:r>
            <a:endParaRPr lang="en-US" altLang="zh-CN" dirty="0"/>
          </a:p>
          <a:p>
            <a:pPr>
              <a:lnSpc>
                <a:spcPct val="90000"/>
              </a:lnSpc>
            </a:pPr>
            <a:r>
              <a:rPr lang="zh-CN" altLang="en-US" dirty="0"/>
              <a:t>聊天插件有助于通过线上游戏相识的用户进一步的沟通，以便线下遇到时已经有了基本了解，产生一些共同话题。</a:t>
            </a:r>
            <a:endParaRPr lang="en-US" dirty="0"/>
          </a:p>
        </p:txBody>
      </p:sp>
      <p:pic>
        <p:nvPicPr>
          <p:cNvPr id="6" name="Picture 5"/>
          <p:cNvPicPr>
            <a:picLocks noChangeAspect="1"/>
          </p:cNvPicPr>
          <p:nvPr/>
        </p:nvPicPr>
        <p:blipFill>
          <a:blip r:embed="rId2"/>
          <a:stretch>
            <a:fillRect/>
          </a:stretch>
        </p:blipFill>
        <p:spPr>
          <a:xfrm>
            <a:off x="804286" y="2160589"/>
            <a:ext cx="2915973" cy="29066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r>
              <a:rPr lang="zh-CN" altLang="en-US" dirty="0"/>
              <a:t>产品介绍</a:t>
            </a:r>
            <a:r>
              <a:rPr lang="en-US" altLang="zh-CN" dirty="0"/>
              <a:t>——</a:t>
            </a:r>
            <a:r>
              <a:rPr lang="zh-CN" altLang="en-US" dirty="0"/>
              <a:t>让你掌握约会的主动权</a:t>
            </a:r>
            <a:endParaRPr lang="en-US" dirty="0"/>
          </a:p>
        </p:txBody>
      </p:sp>
      <p:sp>
        <p:nvSpPr>
          <p:cNvPr id="3" name="Content Placeholder 2"/>
          <p:cNvSpPr>
            <a:spLocks noGrp="1"/>
          </p:cNvSpPr>
          <p:nvPr>
            <p:ph idx="1"/>
          </p:nvPr>
        </p:nvSpPr>
        <p:spPr>
          <a:xfrm>
            <a:off x="4063160" y="2160589"/>
            <a:ext cx="5207839" cy="3880773"/>
          </a:xfrm>
        </p:spPr>
        <p:txBody>
          <a:bodyPr>
            <a:normAutofit/>
          </a:bodyPr>
          <a:lstStyle/>
          <a:p>
            <a:pPr>
              <a:lnSpc>
                <a:spcPct val="90000"/>
              </a:lnSpc>
            </a:pPr>
            <a:r>
              <a:rPr lang="zh-CN" altLang="en-US" dirty="0"/>
              <a:t>传统的约会匹配模式是以</a:t>
            </a:r>
            <a:r>
              <a:rPr lang="en-US" altLang="zh-CN" dirty="0"/>
              <a:t>1</a:t>
            </a:r>
            <a:r>
              <a:rPr lang="zh-CN" altLang="en-US" dirty="0"/>
              <a:t>对</a:t>
            </a:r>
            <a:r>
              <a:rPr lang="en-US" altLang="zh-CN" dirty="0"/>
              <a:t>1</a:t>
            </a:r>
            <a:r>
              <a:rPr lang="zh-CN" altLang="en-US" dirty="0"/>
              <a:t>，匹配则是根据一系列的客观条件例如年龄，收入等，过于冰冷。人和人之间的沟通应该是有温度的，两个人的相识相知应该是情投意合而不是某一方是否有房有车。</a:t>
            </a:r>
            <a:endParaRPr lang="en-US" altLang="zh-CN" dirty="0"/>
          </a:p>
          <a:p>
            <a:pPr>
              <a:lnSpc>
                <a:spcPct val="90000"/>
              </a:lnSpc>
            </a:pPr>
            <a:endParaRPr lang="en-US" altLang="zh-CN" dirty="0"/>
          </a:p>
          <a:p>
            <a:pPr>
              <a:lnSpc>
                <a:spcPct val="90000"/>
              </a:lnSpc>
            </a:pPr>
            <a:r>
              <a:rPr lang="zh-CN" altLang="en-US" dirty="0"/>
              <a:t>在</a:t>
            </a:r>
            <a:r>
              <a:rPr lang="en-US" altLang="zh-CN" dirty="0"/>
              <a:t>Cher Ami</a:t>
            </a:r>
            <a:r>
              <a:rPr lang="zh-CN" altLang="en-US" dirty="0"/>
              <a:t>的“约会模式”中，除了传统的标准匹配外，我们鼓励</a:t>
            </a:r>
            <a:r>
              <a:rPr lang="en-US" altLang="zh-CN" dirty="0"/>
              <a:t>5v5</a:t>
            </a:r>
            <a:r>
              <a:rPr lang="zh-CN" altLang="en-US" dirty="0"/>
              <a:t>的群体活动，并在活动过程中设置针对增进相互了解的问答类游戏以及考验配合度的配合类游戏，例如猜词语，你画我猜等。使得约会双方能通过游戏促进相互之间的了解，让你的感觉告诉你谁才是你愿意去进一步了解的那一个。</a:t>
            </a:r>
            <a:endParaRPr lang="en-US" altLang="zh-CN" dirty="0"/>
          </a:p>
          <a:p>
            <a:pPr>
              <a:lnSpc>
                <a:spcPct val="90000"/>
              </a:lnSpc>
            </a:pPr>
            <a:endParaRPr lang="en-US" dirty="0"/>
          </a:p>
        </p:txBody>
      </p:sp>
      <p:pic>
        <p:nvPicPr>
          <p:cNvPr id="9" name="Picture 8"/>
          <p:cNvPicPr>
            <a:picLocks noChangeAspect="1"/>
          </p:cNvPicPr>
          <p:nvPr/>
        </p:nvPicPr>
        <p:blipFill>
          <a:blip r:embed="rId2"/>
          <a:stretch>
            <a:fillRect/>
          </a:stretch>
        </p:blipFill>
        <p:spPr>
          <a:xfrm>
            <a:off x="808790" y="2230861"/>
            <a:ext cx="2914141" cy="29080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solidFill>
                  <a:srgbClr val="0070C0"/>
                </a:solidFill>
              </a:rPr>
              <a:t>Cher Ami</a:t>
            </a:r>
            <a:r>
              <a:rPr lang="zh-CN" altLang="en-US" dirty="0">
                <a:solidFill>
                  <a:srgbClr val="0070C0"/>
                </a:solidFill>
              </a:rPr>
              <a:t>社交游戏</a:t>
            </a:r>
            <a:endParaRPr lang="en-US" dirty="0">
              <a:solidFill>
                <a:srgbClr val="0070C0"/>
              </a:solidFill>
            </a:endParaRPr>
          </a:p>
        </p:txBody>
      </p:sp>
      <p:sp>
        <p:nvSpPr>
          <p:cNvPr id="3" name="Subtitle 2"/>
          <p:cNvSpPr>
            <a:spLocks noGrp="1"/>
          </p:cNvSpPr>
          <p:nvPr>
            <p:ph type="subTitle" idx="1"/>
          </p:nvPr>
        </p:nvSpPr>
        <p:spPr/>
        <p:txBody>
          <a:bodyPr/>
          <a:lstStyle/>
          <a:p>
            <a:r>
              <a:rPr lang="zh-CN" altLang="en-US" dirty="0">
                <a:solidFill>
                  <a:srgbClr val="0070C0"/>
                </a:solidFill>
              </a:rPr>
              <a:t>信息传输框架</a:t>
            </a:r>
            <a:endParaRPr lang="en-US" dirty="0">
              <a:solidFill>
                <a:srgbClr val="0070C0"/>
              </a:solidFill>
            </a:endParaRPr>
          </a:p>
        </p:txBody>
      </p:sp>
      <p:pic>
        <p:nvPicPr>
          <p:cNvPr id="5" name="Picture 4"/>
          <p:cNvPicPr>
            <a:picLocks noChangeAspect="1"/>
          </p:cNvPicPr>
          <p:nvPr/>
        </p:nvPicPr>
        <p:blipFill>
          <a:blip r:embed="rId2"/>
          <a:stretch>
            <a:fillRect/>
          </a:stretch>
        </p:blipFill>
        <p:spPr>
          <a:xfrm>
            <a:off x="0" y="-320733"/>
            <a:ext cx="1908213" cy="190211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14" y="1001605"/>
            <a:ext cx="8596668" cy="1320800"/>
          </a:xfrm>
        </p:spPr>
        <p:txBody>
          <a:bodyPr/>
          <a:lstStyle/>
          <a:p>
            <a:r>
              <a:rPr lang="zh-CN" altLang="en-US" dirty="0"/>
              <a:t>用户注册</a:t>
            </a:r>
            <a:endParaRPr lang="en-US" dirty="0"/>
          </a:p>
        </p:txBody>
      </p:sp>
      <p:graphicFrame>
        <p:nvGraphicFramePr>
          <p:cNvPr id="7" name="Content Placeholder 6"/>
          <p:cNvGraphicFramePr>
            <a:graphicFrameLocks noGrp="1"/>
          </p:cNvGraphicFramePr>
          <p:nvPr>
            <p:ph idx="1"/>
          </p:nvPr>
        </p:nvGraphicFramePr>
        <p:xfrm>
          <a:off x="838200" y="1252151"/>
          <a:ext cx="6295768" cy="492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ight Arrow 7"/>
          <p:cNvSpPr/>
          <p:nvPr/>
        </p:nvSpPr>
        <p:spPr>
          <a:xfrm>
            <a:off x="6893893" y="3516849"/>
            <a:ext cx="1095632"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23538" y="3257357"/>
            <a:ext cx="2240691"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MySQL</a:t>
            </a:r>
            <a:r>
              <a:rPr lang="zh-CN" altLang="en-US" dirty="0"/>
              <a:t>表</a:t>
            </a:r>
            <a:r>
              <a:rPr lang="en-US" altLang="zh-CN" dirty="0" err="1"/>
              <a:t>User_Table</a:t>
            </a:r>
            <a:endParaRPr lang="en-US" dirty="0"/>
          </a:p>
        </p:txBody>
      </p:sp>
      <p:pic>
        <p:nvPicPr>
          <p:cNvPr id="4" name="Picture 3"/>
          <p:cNvPicPr>
            <a:picLocks noChangeAspect="1"/>
          </p:cNvPicPr>
          <p:nvPr/>
        </p:nvPicPr>
        <p:blipFill>
          <a:blip r:embed="rId7"/>
          <a:stretch>
            <a:fillRect/>
          </a:stretch>
        </p:blipFill>
        <p:spPr>
          <a:xfrm>
            <a:off x="248414" y="-392521"/>
            <a:ext cx="1908213" cy="190211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60794"/>
            <a:ext cx="8596668" cy="1320800"/>
          </a:xfrm>
        </p:spPr>
        <p:txBody>
          <a:bodyPr/>
          <a:lstStyle/>
          <a:p>
            <a:r>
              <a:rPr lang="zh-CN" altLang="en-US" dirty="0"/>
              <a:t>用户登录</a:t>
            </a:r>
            <a:r>
              <a:rPr lang="en-US" altLang="zh-CN" dirty="0"/>
              <a:t>/</a:t>
            </a:r>
            <a:r>
              <a:rPr lang="zh-CN" altLang="en-US" dirty="0"/>
              <a:t>退出</a:t>
            </a:r>
            <a:endParaRPr lang="en-US" dirty="0"/>
          </a:p>
        </p:txBody>
      </p:sp>
      <p:sp>
        <p:nvSpPr>
          <p:cNvPr id="3" name="Content Placeholder 2"/>
          <p:cNvSpPr>
            <a:spLocks noGrp="1"/>
          </p:cNvSpPr>
          <p:nvPr>
            <p:ph idx="1"/>
          </p:nvPr>
        </p:nvSpPr>
        <p:spPr/>
        <p:txBody>
          <a:bodyPr/>
          <a:lstStyle/>
          <a:p>
            <a:r>
              <a:rPr lang="en-US" dirty="0"/>
              <a:t>Given a </a:t>
            </a:r>
            <a:r>
              <a:rPr lang="en-US" altLang="zh-CN" dirty="0" err="1"/>
              <a:t>U</a:t>
            </a:r>
            <a:r>
              <a:rPr lang="en-US" dirty="0" err="1"/>
              <a:t>ser_ID</a:t>
            </a:r>
            <a:endParaRPr lang="en-US" dirty="0"/>
          </a:p>
        </p:txBody>
      </p:sp>
      <p:cxnSp>
        <p:nvCxnSpPr>
          <p:cNvPr id="7" name="Elbow Connector 6"/>
          <p:cNvCxnSpPr>
            <a:stCxn id="10" idx="0"/>
            <a:endCxn id="11" idx="0"/>
          </p:cNvCxnSpPr>
          <p:nvPr/>
        </p:nvCxnSpPr>
        <p:spPr>
          <a:xfrm rot="5400000" flipH="1" flipV="1">
            <a:off x="6108608" y="1192006"/>
            <a:ext cx="12701" cy="4601677"/>
          </a:xfrm>
          <a:prstGeom prst="bentConnector3">
            <a:avLst>
              <a:gd name="adj1" fmla="val 1899858"/>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0399" y="2062245"/>
            <a:ext cx="5512471" cy="1200329"/>
          </a:xfrm>
          <a:prstGeom prst="rect">
            <a:avLst/>
          </a:prstGeom>
          <a:noFill/>
        </p:spPr>
        <p:txBody>
          <a:bodyPr wrap="none" rtlCol="0">
            <a:spAutoFit/>
          </a:bodyPr>
          <a:lstStyle/>
          <a:p>
            <a:r>
              <a:rPr lang="en-US" altLang="zh-CN" dirty="0">
                <a:solidFill>
                  <a:schemeClr val="bg1">
                    <a:lumMod val="65000"/>
                  </a:schemeClr>
                </a:solidFill>
              </a:rPr>
              <a:t>INSERT INTO </a:t>
            </a:r>
            <a:r>
              <a:rPr lang="en-US" altLang="zh-CN" dirty="0" err="1">
                <a:solidFill>
                  <a:schemeClr val="bg1">
                    <a:lumMod val="65000"/>
                  </a:schemeClr>
                </a:solidFill>
              </a:rPr>
              <a:t>ActiveUser_Table</a:t>
            </a:r>
            <a:r>
              <a:rPr lang="en-US" altLang="zh-CN" dirty="0">
                <a:solidFill>
                  <a:schemeClr val="bg1">
                    <a:lumMod val="65000"/>
                  </a:schemeClr>
                </a:solidFill>
              </a:rPr>
              <a:t> (col1, col2, col3, ...)</a:t>
            </a:r>
          </a:p>
          <a:p>
            <a:r>
              <a:rPr lang="en-US" altLang="zh-CN" dirty="0">
                <a:solidFill>
                  <a:schemeClr val="bg1">
                    <a:lumMod val="65000"/>
                  </a:schemeClr>
                </a:solidFill>
              </a:rPr>
              <a:t>SELECT col1, col2, col3, ...</a:t>
            </a:r>
          </a:p>
          <a:p>
            <a:r>
              <a:rPr lang="en-US" altLang="zh-CN" dirty="0">
                <a:solidFill>
                  <a:schemeClr val="bg1">
                    <a:lumMod val="65000"/>
                  </a:schemeClr>
                </a:solidFill>
              </a:rPr>
              <a:t>FROM </a:t>
            </a:r>
            <a:r>
              <a:rPr lang="en-US" altLang="zh-CN" dirty="0" err="1">
                <a:solidFill>
                  <a:schemeClr val="bg1">
                    <a:lumMod val="65000"/>
                  </a:schemeClr>
                </a:solidFill>
              </a:rPr>
              <a:t>User_Table</a:t>
            </a:r>
            <a:r>
              <a:rPr lang="en-US" altLang="zh-CN" dirty="0">
                <a:solidFill>
                  <a:schemeClr val="bg1">
                    <a:lumMod val="65000"/>
                  </a:schemeClr>
                </a:solidFill>
              </a:rPr>
              <a:t> </a:t>
            </a:r>
          </a:p>
          <a:p>
            <a:r>
              <a:rPr lang="en-US" altLang="zh-CN" dirty="0">
                <a:solidFill>
                  <a:schemeClr val="bg1">
                    <a:lumMod val="65000"/>
                  </a:schemeClr>
                </a:solidFill>
              </a:rPr>
              <a:t>WHERE id=</a:t>
            </a:r>
            <a:r>
              <a:rPr lang="en-US" altLang="zh-CN" dirty="0" err="1">
                <a:solidFill>
                  <a:schemeClr val="bg1">
                    <a:lumMod val="65000"/>
                  </a:schemeClr>
                </a:solidFill>
              </a:rPr>
              <a:t>User_ID</a:t>
            </a:r>
            <a:r>
              <a:rPr lang="en-US" altLang="zh-CN" dirty="0">
                <a:solidFill>
                  <a:schemeClr val="bg1">
                    <a:lumMod val="65000"/>
                  </a:schemeClr>
                </a:solidFill>
              </a:rPr>
              <a:t>;</a:t>
            </a:r>
            <a:endParaRPr lang="en-US" dirty="0">
              <a:solidFill>
                <a:schemeClr val="bg1">
                  <a:lumMod val="65000"/>
                </a:schemeClr>
              </a:solidFill>
            </a:endParaRPr>
          </a:p>
        </p:txBody>
      </p:sp>
      <p:sp>
        <p:nvSpPr>
          <p:cNvPr id="10" name="Rectangle 9"/>
          <p:cNvSpPr/>
          <p:nvPr/>
        </p:nvSpPr>
        <p:spPr>
          <a:xfrm>
            <a:off x="2693774" y="3499194"/>
            <a:ext cx="224069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r>
              <a:rPr lang="zh-CN" altLang="en-US" dirty="0"/>
              <a:t>表</a:t>
            </a:r>
            <a:r>
              <a:rPr lang="en-US" altLang="zh-CN" dirty="0" err="1"/>
              <a:t>User_Table</a:t>
            </a:r>
            <a:endParaRPr lang="en-US" dirty="0"/>
          </a:p>
        </p:txBody>
      </p:sp>
      <p:sp>
        <p:nvSpPr>
          <p:cNvPr id="11" name="Rectangle 10"/>
          <p:cNvSpPr/>
          <p:nvPr/>
        </p:nvSpPr>
        <p:spPr>
          <a:xfrm>
            <a:off x="7295451" y="3486493"/>
            <a:ext cx="224069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r>
              <a:rPr lang="zh-CN" altLang="en-US" dirty="0"/>
              <a:t>表</a:t>
            </a:r>
            <a:endParaRPr lang="en-US" altLang="zh-CN" dirty="0"/>
          </a:p>
          <a:p>
            <a:pPr algn="ctr"/>
            <a:r>
              <a:rPr lang="en-US" altLang="zh-CN" dirty="0" err="1"/>
              <a:t>ActiveUser_Table</a:t>
            </a:r>
            <a:endParaRPr lang="en-US" dirty="0"/>
          </a:p>
        </p:txBody>
      </p:sp>
      <p:cxnSp>
        <p:nvCxnSpPr>
          <p:cNvPr id="14" name="Elbow Connector 13"/>
          <p:cNvCxnSpPr>
            <a:stCxn id="11" idx="2"/>
            <a:endCxn id="10" idx="2"/>
          </p:cNvCxnSpPr>
          <p:nvPr/>
        </p:nvCxnSpPr>
        <p:spPr>
          <a:xfrm rot="5400000">
            <a:off x="6108609" y="2106405"/>
            <a:ext cx="12701" cy="4601677"/>
          </a:xfrm>
          <a:prstGeom prst="bentConnector3">
            <a:avLst>
              <a:gd name="adj1" fmla="val 1899858"/>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90399" y="4891818"/>
            <a:ext cx="5479577" cy="369332"/>
          </a:xfrm>
          <a:prstGeom prst="rect">
            <a:avLst/>
          </a:prstGeom>
          <a:noFill/>
        </p:spPr>
        <p:txBody>
          <a:bodyPr wrap="none" rtlCol="0">
            <a:spAutoFit/>
          </a:bodyPr>
          <a:lstStyle/>
          <a:p>
            <a:r>
              <a:rPr lang="en-US" altLang="zh-CN" dirty="0">
                <a:solidFill>
                  <a:schemeClr val="bg1">
                    <a:lumMod val="65000"/>
                  </a:schemeClr>
                </a:solidFill>
              </a:rPr>
              <a:t>DELETE FROM </a:t>
            </a:r>
            <a:r>
              <a:rPr lang="en-US" altLang="zh-CN" dirty="0" err="1">
                <a:solidFill>
                  <a:schemeClr val="bg1">
                    <a:lumMod val="65000"/>
                  </a:schemeClr>
                </a:solidFill>
              </a:rPr>
              <a:t>ActiveUser_Table</a:t>
            </a:r>
            <a:r>
              <a:rPr lang="en-US" altLang="zh-CN" dirty="0">
                <a:solidFill>
                  <a:schemeClr val="bg1">
                    <a:lumMod val="65000"/>
                  </a:schemeClr>
                </a:solidFill>
              </a:rPr>
              <a:t> WHERE id=</a:t>
            </a:r>
            <a:r>
              <a:rPr lang="en-US" altLang="zh-CN" dirty="0" err="1">
                <a:solidFill>
                  <a:schemeClr val="bg1">
                    <a:lumMod val="65000"/>
                  </a:schemeClr>
                </a:solidFill>
              </a:rPr>
              <a:t>User_ID</a:t>
            </a:r>
            <a:r>
              <a:rPr lang="en-US" altLang="zh-CN" dirty="0">
                <a:solidFill>
                  <a:schemeClr val="bg1">
                    <a:lumMod val="65000"/>
                  </a:schemeClr>
                </a:solidFill>
              </a:rPr>
              <a:t>;</a:t>
            </a:r>
            <a:endParaRPr lang="en-US" dirty="0">
              <a:solidFill>
                <a:schemeClr val="bg1">
                  <a:lumMod val="65000"/>
                </a:schemeClr>
              </a:solidFill>
            </a:endParaRPr>
          </a:p>
        </p:txBody>
      </p:sp>
      <p:sp>
        <p:nvSpPr>
          <p:cNvPr id="18" name="TextBox 17"/>
          <p:cNvSpPr txBox="1"/>
          <p:nvPr/>
        </p:nvSpPr>
        <p:spPr>
          <a:xfrm>
            <a:off x="5620862" y="3262574"/>
            <a:ext cx="1197764" cy="369332"/>
          </a:xfrm>
          <a:prstGeom prst="rect">
            <a:avLst/>
          </a:prstGeom>
          <a:noFill/>
        </p:spPr>
        <p:txBody>
          <a:bodyPr wrap="none" rtlCol="0">
            <a:spAutoFit/>
          </a:bodyPr>
          <a:lstStyle/>
          <a:p>
            <a:r>
              <a:rPr lang="zh-CN" altLang="en-US" dirty="0"/>
              <a:t>登录</a:t>
            </a:r>
            <a:r>
              <a:rPr lang="en-US" altLang="zh-CN" dirty="0"/>
              <a:t>/</a:t>
            </a:r>
            <a:r>
              <a:rPr lang="zh-CN" altLang="en-US" dirty="0"/>
              <a:t>空闲</a:t>
            </a:r>
            <a:endParaRPr lang="en-US" dirty="0"/>
          </a:p>
        </p:txBody>
      </p:sp>
      <p:sp>
        <p:nvSpPr>
          <p:cNvPr id="19" name="TextBox 18"/>
          <p:cNvSpPr txBox="1"/>
          <p:nvPr/>
        </p:nvSpPr>
        <p:spPr>
          <a:xfrm>
            <a:off x="5477793" y="4270352"/>
            <a:ext cx="1659429" cy="369332"/>
          </a:xfrm>
          <a:prstGeom prst="rect">
            <a:avLst/>
          </a:prstGeom>
          <a:noFill/>
        </p:spPr>
        <p:txBody>
          <a:bodyPr wrap="none" rtlCol="0">
            <a:spAutoFit/>
          </a:bodyPr>
          <a:lstStyle/>
          <a:p>
            <a:r>
              <a:rPr lang="zh-CN" altLang="en-US" dirty="0"/>
              <a:t>退出</a:t>
            </a:r>
            <a:r>
              <a:rPr lang="en-US" altLang="zh-CN" dirty="0"/>
              <a:t>/</a:t>
            </a:r>
            <a:r>
              <a:rPr lang="zh-CN" altLang="en-US" dirty="0"/>
              <a:t>开始游戏</a:t>
            </a:r>
            <a:endParaRPr lang="en-US" dirty="0"/>
          </a:p>
        </p:txBody>
      </p:sp>
      <p:pic>
        <p:nvPicPr>
          <p:cNvPr id="5" name="Picture 4"/>
          <p:cNvPicPr>
            <a:picLocks noChangeAspect="1"/>
          </p:cNvPicPr>
          <p:nvPr/>
        </p:nvPicPr>
        <p:blipFill>
          <a:blip r:embed="rId2"/>
          <a:stretch>
            <a:fillRect/>
          </a:stretch>
        </p:blipFill>
        <p:spPr>
          <a:xfrm>
            <a:off x="103266" y="-359527"/>
            <a:ext cx="1908213" cy="1902117"/>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11,&quot;width&quot;:892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1726</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方正姚体</vt:lpstr>
      <vt:lpstr>华文新魏</vt:lpstr>
      <vt:lpstr>Arial</vt:lpstr>
      <vt:lpstr>Trebuchet MS</vt:lpstr>
      <vt:lpstr>Wingdings 3</vt:lpstr>
      <vt:lpstr>Facet</vt:lpstr>
      <vt:lpstr>Cher Ami 社交网</vt:lpstr>
      <vt:lpstr>Hackaton 项目介绍</vt:lpstr>
      <vt:lpstr>残酷的现实</vt:lpstr>
      <vt:lpstr>产品愿望</vt:lpstr>
      <vt:lpstr>产品介绍——了解你身边的陌生人</vt:lpstr>
      <vt:lpstr>产品介绍——让你掌握约会的主动权</vt:lpstr>
      <vt:lpstr>Cher Ami社交游戏</vt:lpstr>
      <vt:lpstr>用户注册</vt:lpstr>
      <vt:lpstr>用户登录/退出</vt:lpstr>
      <vt:lpstr>开始社交游戏</vt:lpstr>
      <vt:lpstr>用户数据收集</vt:lpstr>
      <vt:lpstr>产品使用说明</vt:lpstr>
      <vt:lpstr>产品使用说明</vt:lpstr>
      <vt:lpstr>产品使用说明</vt:lpstr>
      <vt:lpstr>产品优势</vt:lpstr>
      <vt:lpstr>未来憧憬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Cher Ami 社交网</dc:title>
  <dc:creator>Haoran Zheng-MSBA21B</dc:creator>
  <cp:lastModifiedBy>Zhiyu</cp:lastModifiedBy>
  <cp:revision>18</cp:revision>
  <dcterms:created xsi:type="dcterms:W3CDTF">2020-09-05T00:40:00Z</dcterms:created>
  <dcterms:modified xsi:type="dcterms:W3CDTF">2020-09-06T01:49:48Z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