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DDAE9-D133-47D6-AA2A-91DD14AE6DA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00E35-1DDC-453B-B7AA-E22D62D0A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AF8B-C2D4-48DF-8448-E12E82505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85B54-812D-470F-B5C8-F2A51613A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4A2B9-5067-45B2-9DB5-BC8F4ACC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82C4-F1A2-48E4-BEDD-D8B7E00971FA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E9DB-3032-431F-828F-6C25B613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EE29-1E96-4169-A64E-7434918B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01A3-83C7-46FC-B5D0-A78FD250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E6EFF-2F53-4F40-8A90-6B803582B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0C744-970C-49E9-88C9-54FCC9D7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ABF-8A6F-4BE4-8DD3-C724EF88B721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12F8-564E-491B-9386-936DA7D2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4259-2A9F-4EC6-A34C-558916A6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71C93-96DC-4A9B-B136-B963C7E68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8B69D-BEBD-4EE1-8A5A-94AFE1CE5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CE33-9052-4923-B846-25947499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287E-6DE8-4F3F-AE0E-5625FE5B598D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C2C-BB28-47FE-87C4-63B2254D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996AA-D482-4643-8252-78A48B5F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7539-B985-40C4-A457-88BCDB8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0DFB-C75A-4CD6-ADCA-582511D0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4642-9AAE-496B-AEDC-3791813C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BD26-8436-4C5B-A1CE-F8F45A7EFE69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BCADC-AF58-4E9B-BADC-8544717B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E7308-85E8-4D2B-AB30-473AA8D9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C7B9-D326-4718-82D9-87B6E280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D2E69-9579-46A6-8ECC-0A60F926F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AEC7-54B5-47F1-88A4-4B1DD3AB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478F-CE06-4DA1-A042-B572B7E14DF2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BA2A-FDEF-400F-B5EC-AD5A2C97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E7D-0FE2-44DC-96A7-609E6EB5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6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1D65-7BCF-4C82-A661-D5F91A27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6B32-6744-43E0-A0A1-19D0CA949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31E0D-793E-4C3B-8B0E-E6448C5F2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F90F-0A24-46B9-B57D-78D8EA17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5FF4-8310-4B22-9517-3283F68045E7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30A4-E91B-4BE5-BA17-3108729D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A39-F595-4E13-86CD-976B2B63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130C-0763-4E0B-91CD-3438E8F8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4ACF-C45D-4F0C-85D8-D26CB4C6F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B1CAA-1048-43E9-8138-63E157F2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8D370-2813-4F2A-95B9-F073DC25B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A69FD-3E86-4447-981E-93F2360CE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96A70-7590-4485-886C-EDF087DD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1D8-0BA6-4B73-B66B-FB7D3BF7C70C}" type="datetime1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C9A14-021A-4DE5-893A-C22471E4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0F40-FD88-4D89-A1D7-7B00DD38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7BEE-C948-458D-A30C-3A7398F6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58DFF-4B5F-499D-BEA4-35277D02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84C-64F8-4405-A731-D8901F7A3B40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8E778-A00D-4CFD-B0CE-0A8C9D55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FF559-CA96-4690-B1A2-7F8B1C07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8685C-63FE-4C75-8E62-6682EFC6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CCB-39C9-4BE1-9968-6CFBFC97AE65}" type="datetime1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92A91-B9F6-41A3-9B7D-F1A4C2FA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89FE-F6A7-427C-BD88-9DD7FCC6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FA32-A46A-478F-91FE-63A7867D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87BF-9111-4630-B2C4-0B3CAD4E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60591-CF1E-4E61-9A83-ECA0BA10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4AD0-A67A-473D-A731-1B5172B3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5DCD-9207-4749-89F8-8A76044B6442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D6B57-5DC6-422E-B762-F1A5531D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9A50-E260-4A2E-A2F0-F187D31F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705A-3E93-4684-ABDF-3D88C890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07C2B-E35C-429F-8A38-7EBB9E9CE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63B2F-C292-43E8-847C-EA537FAB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478E1-7ABE-4C22-9DC1-3159E109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FE3A-F21D-488D-8517-A3CB21FD6D8C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4B2BB-60EA-4577-9997-8C0E4048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7653D-5EA6-453F-9D6F-D979D1B4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F398C-C89E-47B0-85EC-DA4FE298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65268-BCCC-491F-9514-9C59EE28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C3E7-D2EA-4989-9001-6F0F5CE8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FBB-E74F-459C-B2FC-9784EE2BC979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5D51-0A3E-402A-B334-52102F77F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B348-50C3-4842-B06C-B4929CCAF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78EC-1ADA-4E53-819F-15D6CCA97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1B007-A272-445C-A7B6-8FAC124E4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Zhaoliang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FABE9-E85B-4CE3-A64A-4A89AD7C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38EDE-5DFD-4DF2-829E-271248A7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5908-6041-4AA7-9A1E-3DB0389D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Multi-hypothesis testing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E901E-5781-4CFD-97D3-5717F02A9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2387"/>
                <a:ext cx="10515600" cy="26786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Two hypotheses: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   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𝑒𝑣𝑒𝑛𝑡𝑠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h𝑎𝑝𝑝𝑒𝑛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    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𝑑𝑖𝑓𝑓𝑒𝑟𝑒𝑛𝑡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𝑑𝑒𝑔𝑟𝑒𝑒𝑠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𝑒𝑣𝑒𝑛𝑡𝑠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h𝑎𝑝𝑝𝑒𝑛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      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𝑑𝑖𝑓𝑓𝑒𝑟𝑒𝑛𝑡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𝑑𝑒𝑔𝑟𝑒𝑒𝑠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𝑒𝑣𝑒𝑛𝑡𝑠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h𝑎𝑝𝑝𝑒𝑛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  <a:p>
                <a:r>
                  <a:rPr lang="en-US" dirty="0"/>
                  <a:t>9 error probabilities: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E901E-5781-4CFD-97D3-5717F02A9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2387"/>
                <a:ext cx="10515600" cy="2678609"/>
              </a:xfrm>
              <a:blipFill>
                <a:blip r:embed="rId2"/>
                <a:stretch>
                  <a:fillRect l="-1217" t="-3872" b="-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2E36E-0301-49FE-80FF-9B8FADAF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3DCEB-9DC5-4A35-A8C6-36DE9112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5EEB4F-EA73-4752-8EA7-45534441DA13}"/>
                  </a:ext>
                </a:extLst>
              </p:cNvPr>
              <p:cNvSpPr txBox="1"/>
              <p:nvPr/>
            </p:nvSpPr>
            <p:spPr>
              <a:xfrm>
                <a:off x="4393398" y="3873310"/>
                <a:ext cx="3027680" cy="821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}=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∗1,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5EEB4F-EA73-4752-8EA7-45534441D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398" y="3873310"/>
                <a:ext cx="3027680" cy="821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F81F0D-3966-44D2-81F4-87AFD00BADF7}"/>
                  </a:ext>
                </a:extLst>
              </p:cNvPr>
              <p:cNvSpPr txBox="1"/>
              <p:nvPr/>
            </p:nvSpPr>
            <p:spPr>
              <a:xfrm>
                <a:off x="4326021" y="4642355"/>
                <a:ext cx="3027680" cy="1034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∗1,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altLang="zh-C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F81F0D-3966-44D2-81F4-87AFD00BA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021" y="4642355"/>
                <a:ext cx="3027680" cy="10345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27695B-494A-4B5C-98E6-20C94A7EBB1F}"/>
                  </a:ext>
                </a:extLst>
              </p:cNvPr>
              <p:cNvSpPr txBox="1"/>
              <p:nvPr/>
            </p:nvSpPr>
            <p:spPr>
              <a:xfrm>
                <a:off x="4281638" y="5475833"/>
                <a:ext cx="3027680" cy="773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∗1,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27695B-494A-4B5C-98E6-20C94A7E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638" y="5475833"/>
                <a:ext cx="3027680" cy="773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7DA1C2-6C38-4750-BEAD-76B8E95557EE}"/>
                  </a:ext>
                </a:extLst>
              </p:cNvPr>
              <p:cNvSpPr txBox="1"/>
              <p:nvPr/>
            </p:nvSpPr>
            <p:spPr>
              <a:xfrm>
                <a:off x="1207437" y="3874869"/>
                <a:ext cx="3384884" cy="761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∗0,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7DA1C2-6C38-4750-BEAD-76B8E9555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37" y="3874869"/>
                <a:ext cx="3384884" cy="761940"/>
              </a:xfrm>
              <a:prstGeom prst="rect">
                <a:avLst/>
              </a:prstGeom>
              <a:blipFill>
                <a:blip r:embed="rId6"/>
                <a:stretch>
                  <a:fillRect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F23E78-A836-4940-9270-914E737B3CC7}"/>
                  </a:ext>
                </a:extLst>
              </p:cNvPr>
              <p:cNvSpPr txBox="1"/>
              <p:nvPr/>
            </p:nvSpPr>
            <p:spPr>
              <a:xfrm>
                <a:off x="1386039" y="4650835"/>
                <a:ext cx="3027680" cy="773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∗0,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F23E78-A836-4940-9270-914E737B3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39" y="4650835"/>
                <a:ext cx="3027680" cy="7730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514CBB-1762-4EB5-A429-1CF52D57B0CF}"/>
                  </a:ext>
                </a:extLst>
              </p:cNvPr>
              <p:cNvSpPr txBox="1"/>
              <p:nvPr/>
            </p:nvSpPr>
            <p:spPr>
              <a:xfrm>
                <a:off x="1386039" y="5384722"/>
                <a:ext cx="3027680" cy="773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∗0,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514CBB-1762-4EB5-A429-1CF52D57B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39" y="5384722"/>
                <a:ext cx="3027680" cy="773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9F271F-BCAA-4B24-9F14-68FEF45F7CCC}"/>
                  </a:ext>
                </a:extLst>
              </p:cNvPr>
              <p:cNvSpPr txBox="1"/>
              <p:nvPr/>
            </p:nvSpPr>
            <p:spPr>
              <a:xfrm>
                <a:off x="7599680" y="3876117"/>
                <a:ext cx="3027680" cy="773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∗2,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9F271F-BCAA-4B24-9F14-68FEF45F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80" y="3876117"/>
                <a:ext cx="3027680" cy="7730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0D8DE6-DAEB-402F-92EB-A6EAABF5D3D4}"/>
                  </a:ext>
                </a:extLst>
              </p:cNvPr>
              <p:cNvSpPr txBox="1"/>
              <p:nvPr/>
            </p:nvSpPr>
            <p:spPr>
              <a:xfrm>
                <a:off x="7599680" y="4636809"/>
                <a:ext cx="3027680" cy="751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}=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∗2,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0D8DE6-DAEB-402F-92EB-A6EAABF5D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80" y="4636809"/>
                <a:ext cx="3027680" cy="751552"/>
              </a:xfrm>
              <a:prstGeom prst="rect">
                <a:avLst/>
              </a:prstGeom>
              <a:blipFill>
                <a:blip r:embed="rId10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821E5F-1D27-4B63-B839-9C66962A7B1C}"/>
                  </a:ext>
                </a:extLst>
              </p:cNvPr>
              <p:cNvSpPr txBox="1"/>
              <p:nvPr/>
            </p:nvSpPr>
            <p:spPr>
              <a:xfrm>
                <a:off x="7599680" y="5445715"/>
                <a:ext cx="3027680" cy="757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∗2,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821E5F-1D27-4B63-B839-9C66962A7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80" y="5445715"/>
                <a:ext cx="3027680" cy="757580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9">
            <a:extLst>
              <a:ext uri="{FF2B5EF4-FFF2-40B4-BE49-F238E27FC236}">
                <a16:creationId xmlns:a16="http://schemas.microsoft.com/office/drawing/2014/main" id="{71F62188-4DE6-41DF-B193-C13DE106D095}"/>
              </a:ext>
            </a:extLst>
          </p:cNvPr>
          <p:cNvGrpSpPr/>
          <p:nvPr/>
        </p:nvGrpSpPr>
        <p:grpSpPr>
          <a:xfrm>
            <a:off x="5995738" y="79571"/>
            <a:ext cx="6033126" cy="2055333"/>
            <a:chOff x="6577263" y="4034712"/>
            <a:chExt cx="6033126" cy="2055333"/>
          </a:xfrm>
        </p:grpSpPr>
        <p:cxnSp>
          <p:nvCxnSpPr>
            <p:cNvPr id="18" name="直接连接符 4">
              <a:extLst>
                <a:ext uri="{FF2B5EF4-FFF2-40B4-BE49-F238E27FC236}">
                  <a16:creationId xmlns:a16="http://schemas.microsoft.com/office/drawing/2014/main" id="{ACF75EE1-E80C-47BB-8600-6F4E648F99CA}"/>
                </a:ext>
              </a:extLst>
            </p:cNvPr>
            <p:cNvCxnSpPr>
              <a:cxnSpLocks/>
            </p:cNvCxnSpPr>
            <p:nvPr/>
          </p:nvCxnSpPr>
          <p:spPr>
            <a:xfrm>
              <a:off x="6721642" y="5630779"/>
              <a:ext cx="580724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8">
              <a:extLst>
                <a:ext uri="{FF2B5EF4-FFF2-40B4-BE49-F238E27FC236}">
                  <a16:creationId xmlns:a16="http://schemas.microsoft.com/office/drawing/2014/main" id="{FE6188D2-38A6-48EE-916B-622D26CBF2A7}"/>
                </a:ext>
              </a:extLst>
            </p:cNvPr>
            <p:cNvGrpSpPr/>
            <p:nvPr/>
          </p:nvGrpSpPr>
          <p:grpSpPr>
            <a:xfrm>
              <a:off x="6577263" y="4034712"/>
              <a:ext cx="6033126" cy="2055333"/>
              <a:chOff x="6577263" y="4034712"/>
              <a:chExt cx="6033126" cy="2055333"/>
            </a:xfrm>
          </p:grpSpPr>
          <p:sp>
            <p:nvSpPr>
              <p:cNvPr id="22" name="任意多边形: 形状 6">
                <a:extLst>
                  <a:ext uri="{FF2B5EF4-FFF2-40B4-BE49-F238E27FC236}">
                    <a16:creationId xmlns:a16="http://schemas.microsoft.com/office/drawing/2014/main" id="{C1F843E6-000B-49BE-A276-CE63B19D0117}"/>
                  </a:ext>
                </a:extLst>
              </p:cNvPr>
              <p:cNvSpPr/>
              <p:nvPr/>
            </p:nvSpPr>
            <p:spPr>
              <a:xfrm>
                <a:off x="6577263" y="4558387"/>
                <a:ext cx="3801979" cy="1034035"/>
              </a:xfrm>
              <a:custGeom>
                <a:avLst/>
                <a:gdLst>
                  <a:gd name="connsiteX0" fmla="*/ 0 w 3801979"/>
                  <a:gd name="connsiteY0" fmla="*/ 995285 h 1034035"/>
                  <a:gd name="connsiteX1" fmla="*/ 882316 w 3801979"/>
                  <a:gd name="connsiteY1" fmla="*/ 915075 h 1034035"/>
                  <a:gd name="connsiteX2" fmla="*/ 1668379 w 3801979"/>
                  <a:gd name="connsiteY2" fmla="*/ 675 h 1034035"/>
                  <a:gd name="connsiteX3" fmla="*/ 2454442 w 3801979"/>
                  <a:gd name="connsiteY3" fmla="*/ 770696 h 1034035"/>
                  <a:gd name="connsiteX4" fmla="*/ 3801979 w 3801979"/>
                  <a:gd name="connsiteY4" fmla="*/ 1011327 h 1034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1979" h="1034035">
                    <a:moveTo>
                      <a:pt x="0" y="995285"/>
                    </a:moveTo>
                    <a:cubicBezTo>
                      <a:pt x="302126" y="1038064"/>
                      <a:pt x="604253" y="1080843"/>
                      <a:pt x="882316" y="915075"/>
                    </a:cubicBezTo>
                    <a:cubicBezTo>
                      <a:pt x="1160379" y="749307"/>
                      <a:pt x="1406358" y="24738"/>
                      <a:pt x="1668379" y="675"/>
                    </a:cubicBezTo>
                    <a:cubicBezTo>
                      <a:pt x="1930400" y="-23388"/>
                      <a:pt x="2098842" y="602254"/>
                      <a:pt x="2454442" y="770696"/>
                    </a:cubicBezTo>
                    <a:cubicBezTo>
                      <a:pt x="2810042" y="939138"/>
                      <a:pt x="3545305" y="949832"/>
                      <a:pt x="3801979" y="1011327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10">
                    <a:extLst>
                      <a:ext uri="{FF2B5EF4-FFF2-40B4-BE49-F238E27FC236}">
                        <a16:creationId xmlns:a16="http://schemas.microsoft.com/office/drawing/2014/main" id="{4C25AFA9-9DFB-4EE2-9EB8-22E9099EB1E2}"/>
                      </a:ext>
                    </a:extLst>
                  </p:cNvPr>
                  <p:cNvSpPr/>
                  <p:nvPr/>
                </p:nvSpPr>
                <p:spPr>
                  <a:xfrm>
                    <a:off x="12200020" y="5659830"/>
                    <a:ext cx="41036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" name="矩形 10">
                    <a:extLst>
                      <a:ext uri="{FF2B5EF4-FFF2-40B4-BE49-F238E27FC236}">
                        <a16:creationId xmlns:a16="http://schemas.microsoft.com/office/drawing/2014/main" id="{4C25AFA9-9DFB-4EE2-9EB8-22E9099EB1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00020" y="5659830"/>
                    <a:ext cx="41036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任意多边形: 形状 11">
                <a:extLst>
                  <a:ext uri="{FF2B5EF4-FFF2-40B4-BE49-F238E27FC236}">
                    <a16:creationId xmlns:a16="http://schemas.microsoft.com/office/drawing/2014/main" id="{D2559D89-5CF8-4E4F-8D11-20AF56C93DCD}"/>
                  </a:ext>
                </a:extLst>
              </p:cNvPr>
              <p:cNvSpPr/>
              <p:nvPr/>
            </p:nvSpPr>
            <p:spPr>
              <a:xfrm>
                <a:off x="7892716" y="4580895"/>
                <a:ext cx="3160295" cy="1041742"/>
              </a:xfrm>
              <a:custGeom>
                <a:avLst/>
                <a:gdLst>
                  <a:gd name="connsiteX0" fmla="*/ 3160295 w 3160295"/>
                  <a:gd name="connsiteY0" fmla="*/ 921547 h 1041742"/>
                  <a:gd name="connsiteX1" fmla="*/ 2662989 w 3160295"/>
                  <a:gd name="connsiteY1" fmla="*/ 889463 h 1041742"/>
                  <a:gd name="connsiteX2" fmla="*/ 2005263 w 3160295"/>
                  <a:gd name="connsiteY2" fmla="*/ 103400 h 1041742"/>
                  <a:gd name="connsiteX3" fmla="*/ 1524000 w 3160295"/>
                  <a:gd name="connsiteY3" fmla="*/ 87358 h 1041742"/>
                  <a:gd name="connsiteX4" fmla="*/ 882316 w 3160295"/>
                  <a:gd name="connsiteY4" fmla="*/ 825294 h 1041742"/>
                  <a:gd name="connsiteX5" fmla="*/ 0 w 3160295"/>
                  <a:gd name="connsiteY5" fmla="*/ 969673 h 10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0295" h="1041742">
                    <a:moveTo>
                      <a:pt x="3160295" y="921547"/>
                    </a:moveTo>
                    <a:cubicBezTo>
                      <a:pt x="3007894" y="973684"/>
                      <a:pt x="2855494" y="1025821"/>
                      <a:pt x="2662989" y="889463"/>
                    </a:cubicBezTo>
                    <a:cubicBezTo>
                      <a:pt x="2470484" y="753105"/>
                      <a:pt x="2195094" y="237084"/>
                      <a:pt x="2005263" y="103400"/>
                    </a:cubicBezTo>
                    <a:cubicBezTo>
                      <a:pt x="1815432" y="-30284"/>
                      <a:pt x="1711158" y="-32958"/>
                      <a:pt x="1524000" y="87358"/>
                    </a:cubicBezTo>
                    <a:cubicBezTo>
                      <a:pt x="1336842" y="207674"/>
                      <a:pt x="1136316" y="678241"/>
                      <a:pt x="882316" y="825294"/>
                    </a:cubicBezTo>
                    <a:cubicBezTo>
                      <a:pt x="628316" y="972347"/>
                      <a:pt x="101600" y="1140789"/>
                      <a:pt x="0" y="969673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12">
                    <a:extLst>
                      <a:ext uri="{FF2B5EF4-FFF2-40B4-BE49-F238E27FC236}">
                        <a16:creationId xmlns:a16="http://schemas.microsoft.com/office/drawing/2014/main" id="{57CC42E4-8AB9-4751-AD06-8DDE39E30066}"/>
                      </a:ext>
                    </a:extLst>
                  </p:cNvPr>
                  <p:cNvSpPr/>
                  <p:nvPr/>
                </p:nvSpPr>
                <p:spPr>
                  <a:xfrm>
                    <a:off x="8793076" y="5708530"/>
                    <a:ext cx="590162" cy="3815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26" name="矩形 12">
                    <a:extLst>
                      <a:ext uri="{FF2B5EF4-FFF2-40B4-BE49-F238E27FC236}">
                        <a16:creationId xmlns:a16="http://schemas.microsoft.com/office/drawing/2014/main" id="{57CC42E4-8AB9-4751-AD06-8DDE39E300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3076" y="5708530"/>
                    <a:ext cx="590162" cy="38151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连接符 14">
                <a:extLst>
                  <a:ext uri="{FF2B5EF4-FFF2-40B4-BE49-F238E27FC236}">
                    <a16:creationId xmlns:a16="http://schemas.microsoft.com/office/drawing/2014/main" id="{7083EBE2-9941-46E1-955F-A0ED0BDE8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2773" y="5560338"/>
                <a:ext cx="1" cy="1214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15">
                    <a:extLst>
                      <a:ext uri="{FF2B5EF4-FFF2-40B4-BE49-F238E27FC236}">
                        <a16:creationId xmlns:a16="http://schemas.microsoft.com/office/drawing/2014/main" id="{803912A8-F560-4B5F-91DD-9DFC806A6892}"/>
                      </a:ext>
                    </a:extLst>
                  </p:cNvPr>
                  <p:cNvSpPr/>
                  <p:nvPr/>
                </p:nvSpPr>
                <p:spPr>
                  <a:xfrm>
                    <a:off x="7553756" y="4034712"/>
                    <a:ext cx="908454" cy="3946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907BA243-9EC9-44BF-B511-6E2A4A752A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3756" y="4034712"/>
                    <a:ext cx="908454" cy="39466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1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16">
                    <a:extLst>
                      <a:ext uri="{FF2B5EF4-FFF2-40B4-BE49-F238E27FC236}">
                        <a16:creationId xmlns:a16="http://schemas.microsoft.com/office/drawing/2014/main" id="{17C0A4DA-B9BE-4C03-BB22-CB24896F2A46}"/>
                      </a:ext>
                    </a:extLst>
                  </p:cNvPr>
                  <p:cNvSpPr/>
                  <p:nvPr/>
                </p:nvSpPr>
                <p:spPr>
                  <a:xfrm>
                    <a:off x="9316903" y="4082162"/>
                    <a:ext cx="908454" cy="3931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05074E60-514D-406A-8960-381E6FC013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6903" y="4082162"/>
                    <a:ext cx="908454" cy="3931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D8EB3B9-1770-4F4B-93E4-C3393906AC04}"/>
              </a:ext>
            </a:extLst>
          </p:cNvPr>
          <p:cNvSpPr/>
          <p:nvPr/>
        </p:nvSpPr>
        <p:spPr>
          <a:xfrm>
            <a:off x="9156032" y="568199"/>
            <a:ext cx="2430379" cy="1058740"/>
          </a:xfrm>
          <a:custGeom>
            <a:avLst/>
            <a:gdLst>
              <a:gd name="connsiteX0" fmla="*/ 0 w 2430379"/>
              <a:gd name="connsiteY0" fmla="*/ 997755 h 1058740"/>
              <a:gd name="connsiteX1" fmla="*/ 685800 w 2430379"/>
              <a:gd name="connsiteY1" fmla="*/ 961661 h 1058740"/>
              <a:gd name="connsiteX2" fmla="*/ 1167063 w 2430379"/>
              <a:gd name="connsiteY2" fmla="*/ 95387 h 1058740"/>
              <a:gd name="connsiteX3" fmla="*/ 1588168 w 2430379"/>
              <a:gd name="connsiteY3" fmla="*/ 119450 h 1058740"/>
              <a:gd name="connsiteX4" fmla="*/ 1913021 w 2430379"/>
              <a:gd name="connsiteY4" fmla="*/ 961661 h 1058740"/>
              <a:gd name="connsiteX5" fmla="*/ 2430379 w 2430379"/>
              <a:gd name="connsiteY5" fmla="*/ 1057913 h 105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0379" h="1058740">
                <a:moveTo>
                  <a:pt x="0" y="997755"/>
                </a:moveTo>
                <a:cubicBezTo>
                  <a:pt x="245645" y="1054905"/>
                  <a:pt x="491290" y="1112056"/>
                  <a:pt x="685800" y="961661"/>
                </a:cubicBezTo>
                <a:cubicBezTo>
                  <a:pt x="880310" y="811266"/>
                  <a:pt x="1016668" y="235755"/>
                  <a:pt x="1167063" y="95387"/>
                </a:cubicBezTo>
                <a:cubicBezTo>
                  <a:pt x="1317458" y="-44982"/>
                  <a:pt x="1463842" y="-24929"/>
                  <a:pt x="1588168" y="119450"/>
                </a:cubicBezTo>
                <a:cubicBezTo>
                  <a:pt x="1712494" y="263829"/>
                  <a:pt x="1772653" y="805251"/>
                  <a:pt x="1913021" y="961661"/>
                </a:cubicBezTo>
                <a:cubicBezTo>
                  <a:pt x="2053389" y="1118071"/>
                  <a:pt x="2292016" y="1031845"/>
                  <a:pt x="2430379" y="1057913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8B8D0300-CB24-4BC5-BC13-72973BB8C72D}"/>
                  </a:ext>
                </a:extLst>
              </p:cNvPr>
              <p:cNvSpPr/>
              <p:nvPr/>
            </p:nvSpPr>
            <p:spPr>
              <a:xfrm>
                <a:off x="10044298" y="97328"/>
                <a:ext cx="89883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8B8D0300-CB24-4BC5-BC13-72973BB8C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298" y="97328"/>
                <a:ext cx="898836" cy="393121"/>
              </a:xfrm>
              <a:prstGeom prst="rect">
                <a:avLst/>
              </a:prstGeom>
              <a:blipFill>
                <a:blip r:embed="rId1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22B9887E-3992-4E7E-A082-2CA7B6D5C3A9}"/>
                  </a:ext>
                </a:extLst>
              </p:cNvPr>
              <p:cNvSpPr/>
              <p:nvPr/>
            </p:nvSpPr>
            <p:spPr>
              <a:xfrm>
                <a:off x="9749217" y="1770633"/>
                <a:ext cx="584840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22B9887E-3992-4E7E-A082-2CA7B6D5C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217" y="1770633"/>
                <a:ext cx="584840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14">
            <a:extLst>
              <a:ext uri="{FF2B5EF4-FFF2-40B4-BE49-F238E27FC236}">
                <a16:creationId xmlns:a16="http://schemas.microsoft.com/office/drawing/2014/main" id="{BB6FF14E-DC0D-4D4C-AFDA-17868B03C592}"/>
              </a:ext>
            </a:extLst>
          </p:cNvPr>
          <p:cNvCxnSpPr>
            <a:cxnSpLocks/>
          </p:cNvCxnSpPr>
          <p:nvPr/>
        </p:nvCxnSpPr>
        <p:spPr>
          <a:xfrm>
            <a:off x="9951337" y="1613215"/>
            <a:ext cx="1" cy="121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7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133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Week4</vt:lpstr>
      <vt:lpstr>Multi-hypothesis testing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Week2</dc:title>
  <dc:creator>zheng zhaoliang</dc:creator>
  <cp:lastModifiedBy>zheng zhaoliang</cp:lastModifiedBy>
  <cp:revision>35</cp:revision>
  <dcterms:created xsi:type="dcterms:W3CDTF">2020-07-07T16:39:09Z</dcterms:created>
  <dcterms:modified xsi:type="dcterms:W3CDTF">2020-07-21T20:41:03Z</dcterms:modified>
</cp:coreProperties>
</file>