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3" r:id="rId5"/>
    <p:sldId id="265" r:id="rId6"/>
    <p:sldId id="266" r:id="rId7"/>
    <p:sldId id="264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DAE9-D133-47D6-AA2A-91DD14AE6DA4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0E35-1DDC-453B-B7AA-E22D62D0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8B-C2D4-48DF-8448-E12E8250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5B54-812D-470F-B5C8-F2A51613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A2B9-5067-45B2-9DB5-BC8F4ACC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82C4-F1A2-48E4-BEDD-D8B7E00971FA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E9DB-3032-431F-828F-6C25B61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E29-1E96-4169-A64E-7434918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1A3-83C7-46FC-B5D0-A78FD250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6EFF-2F53-4F40-8A90-6B803582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C744-970C-49E9-88C9-54FCC9D7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ABF-8A6F-4BE4-8DD3-C724EF88B721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12F8-564E-491B-9386-936DA7D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4259-2A9F-4EC6-A34C-558916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1C93-96DC-4A9B-B136-B963C7E6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B69D-BEBD-4EE1-8A5A-94AFE1C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E33-9052-4923-B846-2594749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287E-6DE8-4F3F-AE0E-5625FE5B598D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C2C-BB28-47FE-87C4-63B2254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6AA-D482-4643-8252-78A48B5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539-B985-40C4-A457-88BCDB8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DFB-C75A-4CD6-ADCA-582511D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4642-9AAE-496B-AEDC-3791813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D26-8436-4C5B-A1CE-F8F45A7EFE69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CADC-AF58-4E9B-BADC-8544717B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7308-85E8-4D2B-AB30-473AA8D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7B9-D326-4718-82D9-87B6E28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2E69-9579-46A6-8ECC-0A60F926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AEC7-54B5-47F1-88A4-4B1DD3AB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478F-CE06-4DA1-A042-B572B7E14DF2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BA2A-FDEF-400F-B5EC-AD5A2C97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E7D-0FE2-44DC-96A7-609E6EB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1D65-7BCF-4C82-A661-D5F91A27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6B32-6744-43E0-A0A1-19D0CA949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1E0D-793E-4C3B-8B0E-E6448C5F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F90F-0A24-46B9-B57D-78D8EA1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FF4-8310-4B22-9517-3283F68045E7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30A4-E91B-4BE5-BA17-3108729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A39-F595-4E13-86CD-976B2B6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30C-0763-4E0B-91CD-3438E8F8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4ACF-C45D-4F0C-85D8-D26CB4C6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1CAA-1048-43E9-8138-63E157F2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D370-2813-4F2A-95B9-F073DC25B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A69FD-3E86-4447-981E-93F2360C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96A70-7590-4485-886C-EDF087D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1D8-0BA6-4B73-B66B-FB7D3BF7C70C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9A14-021A-4DE5-893A-C22471E4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0F40-FD88-4D89-A1D7-7B00DD3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BEE-C948-458D-A30C-3A7398F6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8DFF-4B5F-499D-BEA4-35277D02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84C-64F8-4405-A731-D8901F7A3B40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E778-A00D-4CFD-B0CE-0A8C9D55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F559-CA96-4690-B1A2-7F8B1C0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685C-63FE-4C75-8E62-6682EFC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CCB-39C9-4BE1-9968-6CFBFC97AE65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92A91-B9F6-41A3-9B7D-F1A4C2F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89FE-F6A7-427C-BD88-9DD7FCC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32-A46A-478F-91FE-63A7867D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7BF-9111-4630-B2C4-0B3CAD4E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0591-CF1E-4E61-9A83-ECA0BA10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4AD0-A67A-473D-A731-1B5172B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5DCD-9207-4749-89F8-8A76044B6442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6B57-5DC6-422E-B762-F1A5531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A50-E260-4A2E-A2F0-F187D31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05A-3E93-4684-ABDF-3D88C89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7C2B-E35C-429F-8A38-7EBB9E9CE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3B2F-C292-43E8-847C-EA537FAB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78E1-7ABE-4C22-9DC1-3159E109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E3A-F21D-488D-8517-A3CB21FD6D8C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B2BB-60EA-4577-9997-8C0E404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653D-5EA6-453F-9D6F-D979D1B4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F398C-C89E-47B0-85EC-DA4FE29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5268-BCCC-491F-9514-9C59EE28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C3E7-D2EA-4989-9001-6F0F5CE8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FBB-E74F-459C-B2FC-9784EE2BC979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D51-0A3E-402A-B334-52102F77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348-50C3-4842-B06C-B4929CCA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EC-1ADA-4E53-819F-15D6CCA9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B007-A272-445C-A7B6-8FAC124E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ABE9-E85B-4CE3-A64A-4A89AD7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38EDE-5DFD-4DF2-829E-271248A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5908-6041-4AA7-9A1E-3DB0389D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Multi-hypothesis testing?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Two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    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dirty="0"/>
                  <a:t>9 error probabilities: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2E36E-0301-49FE-80FF-9B8FADAF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DCEB-9DC5-4A35-A8C6-36DE911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/>
              <p:nvPr/>
            </p:nvSpPr>
            <p:spPr>
              <a:xfrm>
                <a:off x="4460240" y="4443214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40" y="4443214"/>
                <a:ext cx="302768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/>
              <p:nvPr/>
            </p:nvSpPr>
            <p:spPr>
              <a:xfrm>
                <a:off x="4460240" y="4930159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40" y="4930159"/>
                <a:ext cx="3027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/>
              <p:nvPr/>
            </p:nvSpPr>
            <p:spPr>
              <a:xfrm>
                <a:off x="4460240" y="5434428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40" y="5434428"/>
                <a:ext cx="302768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/>
              <p:nvPr/>
            </p:nvSpPr>
            <p:spPr>
              <a:xfrm>
                <a:off x="1320800" y="4443214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443214"/>
                <a:ext cx="302768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/>
              <p:nvPr/>
            </p:nvSpPr>
            <p:spPr>
              <a:xfrm>
                <a:off x="1320800" y="4930159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930159"/>
                <a:ext cx="302768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/>
              <p:nvPr/>
            </p:nvSpPr>
            <p:spPr>
              <a:xfrm>
                <a:off x="1320800" y="5434428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5434428"/>
                <a:ext cx="302768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/>
              <p:nvPr/>
            </p:nvSpPr>
            <p:spPr>
              <a:xfrm>
                <a:off x="7599680" y="4418010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4418010"/>
                <a:ext cx="302768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/>
              <p:nvPr/>
            </p:nvSpPr>
            <p:spPr>
              <a:xfrm>
                <a:off x="7599680" y="4969288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4969288"/>
                <a:ext cx="302768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/>
              <p:nvPr/>
            </p:nvSpPr>
            <p:spPr>
              <a:xfrm>
                <a:off x="7599680" y="5445715"/>
                <a:ext cx="302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5445715"/>
                <a:ext cx="302768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40A-3FF5-44F6-9C38-F8393B0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15B2-B658-4BD0-BBFD-A23C7047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Identify error probabilities of u=0,1 for n dimensional case not just at last time step:t+1, but also t+1:t+n</a:t>
            </a:r>
          </a:p>
          <a:p>
            <a:pPr lvl="1"/>
            <a:r>
              <a:rPr lang="en-US" dirty="0"/>
              <a:t>To have the ability to calculate n-d binary hypothesis testing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 err="1"/>
              <a:t>Structurized</a:t>
            </a:r>
            <a:r>
              <a:rPr lang="en-US" dirty="0"/>
              <a:t> code </a:t>
            </a:r>
          </a:p>
          <a:p>
            <a:pPr lvl="1"/>
            <a:r>
              <a:rPr lang="en-US" dirty="0"/>
              <a:t>A simulation that generates simulation data with input of sequential </a:t>
            </a:r>
            <a:r>
              <a:rPr lang="en-US" dirty="0" err="1"/>
              <a:t>ut</a:t>
            </a:r>
            <a:endParaRPr lang="en-US" dirty="0"/>
          </a:p>
          <a:p>
            <a:pPr lvl="1"/>
            <a:r>
              <a:rPr lang="en-US" dirty="0"/>
              <a:t>Different figures that show simulated n-d data with different sequential </a:t>
            </a:r>
            <a:r>
              <a:rPr lang="en-US" dirty="0" err="1"/>
              <a:t>ut</a:t>
            </a:r>
            <a:endParaRPr lang="en-US" dirty="0"/>
          </a:p>
          <a:p>
            <a:pPr lvl="1"/>
            <a:r>
              <a:rPr lang="en-US" dirty="0"/>
              <a:t>A program that proceeds binary hypothesis testing on n-d data </a:t>
            </a:r>
          </a:p>
          <a:p>
            <a:pPr lvl="1"/>
            <a:r>
              <a:rPr lang="en-US" dirty="0"/>
              <a:t>Figures that show different situations for different relationship between 2d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AE512-9E6F-4026-89CD-B335DD6F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1D7CE-69D1-413A-A50D-AD9425B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4DF3-AE76-4449-B732-AED011D7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Structurized</a:t>
            </a:r>
            <a:r>
              <a:rPr lang="en-US" dirty="0"/>
              <a:t> code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04A7B-9818-438B-ABC6-40986B92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A4B9-F7E1-4787-AD1F-75BD3A3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234BF-2ED8-4A5A-AAAD-32CB3A0CFE5F}"/>
              </a:ext>
            </a:extLst>
          </p:cNvPr>
          <p:cNvSpPr/>
          <p:nvPr/>
        </p:nvSpPr>
        <p:spPr>
          <a:xfrm>
            <a:off x="2802925" y="3583335"/>
            <a:ext cx="218714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Kalman filter-</a:t>
            </a:r>
            <a:r>
              <a:rPr lang="en-US" dirty="0" err="1"/>
              <a:t>nd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768F8C-0235-4E58-889A-7E7869B753EC}"/>
              </a:ext>
            </a:extLst>
          </p:cNvPr>
          <p:cNvSpPr/>
          <p:nvPr/>
        </p:nvSpPr>
        <p:spPr>
          <a:xfrm>
            <a:off x="2802924" y="2655484"/>
            <a:ext cx="218714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Simulation-</a:t>
            </a:r>
            <a:r>
              <a:rPr lang="en-US" dirty="0" err="1"/>
              <a:t>nd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96E6D2-0CBB-488A-B64A-D544FF26C15D}"/>
              </a:ext>
            </a:extLst>
          </p:cNvPr>
          <p:cNvSpPr/>
          <p:nvPr/>
        </p:nvSpPr>
        <p:spPr>
          <a:xfrm>
            <a:off x="2802924" y="4524390"/>
            <a:ext cx="2187147" cy="543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Planning-</a:t>
            </a:r>
            <a:r>
              <a:rPr lang="en-US" dirty="0" err="1"/>
              <a:t>nd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356D02-B227-4938-A1E6-687C8AC14F63}"/>
              </a:ext>
            </a:extLst>
          </p:cNvPr>
          <p:cNvSpPr/>
          <p:nvPr/>
        </p:nvSpPr>
        <p:spPr>
          <a:xfrm>
            <a:off x="7517026" y="2655607"/>
            <a:ext cx="2187147" cy="5436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figures-</a:t>
            </a:r>
            <a:r>
              <a:rPr lang="en-US" dirty="0" err="1"/>
              <a:t>nd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D9CB32-8452-42FC-A772-1CBA265C24A3}"/>
              </a:ext>
            </a:extLst>
          </p:cNvPr>
          <p:cNvSpPr/>
          <p:nvPr/>
        </p:nvSpPr>
        <p:spPr>
          <a:xfrm>
            <a:off x="7517026" y="3583457"/>
            <a:ext cx="2187147" cy="5436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Convert_data-nd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44828C-C234-4FA0-9E93-5EEF91EBA5FF}"/>
              </a:ext>
            </a:extLst>
          </p:cNvPr>
          <p:cNvSpPr/>
          <p:nvPr/>
        </p:nvSpPr>
        <p:spPr>
          <a:xfrm>
            <a:off x="7517026" y="4548380"/>
            <a:ext cx="2187147" cy="5436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Matrices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51CDD8-DEC1-4B16-BA31-21B2D9A5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246" y="1773128"/>
            <a:ext cx="2582501" cy="690279"/>
          </a:xfrm>
        </p:spPr>
        <p:txBody>
          <a:bodyPr/>
          <a:lstStyle/>
          <a:p>
            <a:r>
              <a:rPr lang="en-US" dirty="0"/>
              <a:t>Core programs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364E99E-AA98-449F-8310-000D318D9D26}"/>
              </a:ext>
            </a:extLst>
          </p:cNvPr>
          <p:cNvSpPr txBox="1">
            <a:spLocks/>
          </p:cNvSpPr>
          <p:nvPr/>
        </p:nvSpPr>
        <p:spPr>
          <a:xfrm>
            <a:off x="7323500" y="1729701"/>
            <a:ext cx="2582501" cy="690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Utility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A11E2-AE3D-46C0-B234-B7BE687481B9}"/>
              </a:ext>
            </a:extLst>
          </p:cNvPr>
          <p:cNvSpPr txBox="1"/>
          <p:nvPr/>
        </p:nvSpPr>
        <p:spPr>
          <a:xfrm>
            <a:off x="4990071" y="2807006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66FF66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6B5C5-261F-465E-B77F-7B8DE4FD6F38}"/>
              </a:ext>
            </a:extLst>
          </p:cNvPr>
          <p:cNvSpPr txBox="1"/>
          <p:nvPr/>
        </p:nvSpPr>
        <p:spPr>
          <a:xfrm>
            <a:off x="4991582" y="3707588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66FF66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3192BA-A9CF-420D-8D3E-21C76B4512D6}"/>
              </a:ext>
            </a:extLst>
          </p:cNvPr>
          <p:cNvSpPr txBox="1"/>
          <p:nvPr/>
        </p:nvSpPr>
        <p:spPr>
          <a:xfrm>
            <a:off x="5001742" y="4662637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66FF66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30A3D-185C-4F0B-A121-6DDF1F63E7D0}"/>
              </a:ext>
            </a:extLst>
          </p:cNvPr>
          <p:cNvSpPr txBox="1"/>
          <p:nvPr/>
        </p:nvSpPr>
        <p:spPr>
          <a:xfrm>
            <a:off x="9704173" y="276665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66FF66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C14237-48B4-429E-BFB5-899D3B5C6F83}"/>
              </a:ext>
            </a:extLst>
          </p:cNvPr>
          <p:cNvSpPr txBox="1"/>
          <p:nvPr/>
        </p:nvSpPr>
        <p:spPr>
          <a:xfrm>
            <a:off x="9705684" y="3660829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66FF66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88972C-4F86-43E1-AAF2-6C86AED8D687}"/>
              </a:ext>
            </a:extLst>
          </p:cNvPr>
          <p:cNvSpPr txBox="1"/>
          <p:nvPr/>
        </p:nvSpPr>
        <p:spPr>
          <a:xfrm>
            <a:off x="9704173" y="468775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66FF66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894C-6F24-4BB5-BA4D-5CBBA284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1"/>
            <a:ext cx="10515600" cy="1325563"/>
          </a:xfrm>
        </p:spPr>
        <p:txBody>
          <a:bodyPr/>
          <a:lstStyle/>
          <a:p>
            <a:r>
              <a:rPr lang="en-US" dirty="0"/>
              <a:t>Generate s</a:t>
            </a:r>
            <a:r>
              <a:rPr lang="en-US" altLang="zh-CN" dirty="0"/>
              <a:t>equential </a:t>
            </a:r>
            <a:r>
              <a:rPr lang="en-US" altLang="zh-CN" dirty="0" err="1"/>
              <a:t>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4970-006D-414A-B907-1931B687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40" y="1253331"/>
            <a:ext cx="6927903" cy="2114718"/>
          </a:xfrm>
        </p:spPr>
        <p:txBody>
          <a:bodyPr/>
          <a:lstStyle/>
          <a:p>
            <a:r>
              <a:rPr lang="en-US" dirty="0"/>
              <a:t>This simulation is to generate sequential </a:t>
            </a:r>
            <a:r>
              <a:rPr lang="en-US" dirty="0" err="1"/>
              <a:t>ut</a:t>
            </a:r>
            <a:r>
              <a:rPr lang="en-US" dirty="0"/>
              <a:t> based on inputs </a:t>
            </a:r>
            <a:r>
              <a:rPr lang="en-US" dirty="0" err="1"/>
              <a:t>ut</a:t>
            </a:r>
            <a:r>
              <a:rPr lang="en-US" dirty="0"/>
              <a:t> and time span </a:t>
            </a:r>
            <a:r>
              <a:rPr lang="en-US" dirty="0" err="1"/>
              <a:t>ts</a:t>
            </a:r>
            <a:r>
              <a:rPr lang="en-US" dirty="0"/>
              <a:t>.</a:t>
            </a:r>
          </a:p>
          <a:p>
            <a:r>
              <a:rPr lang="en-US" dirty="0"/>
              <a:t>System matrices would determine the dimension of our simulated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5278-1FEE-4D59-80BA-260D9722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1925D-F1CC-4F7C-852F-4812DC43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F634A-1F68-49F9-8C2D-17BB382F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43" y="947435"/>
            <a:ext cx="3749365" cy="5319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86DFB-1FE1-4BB8-AD7A-D9BBEDF0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0" y="3368049"/>
            <a:ext cx="5414319" cy="29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62335B-CBA0-4161-B3A0-334602D6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" y="3142014"/>
            <a:ext cx="4291914" cy="3192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5BCD9-6279-4C85-9A25-CC7C0E9C4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06" y="3043158"/>
            <a:ext cx="4276894" cy="318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C52E9-6FA7-4CD0-8DB6-FB90AD10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how the simulated results with sequential </a:t>
            </a:r>
            <a:r>
              <a:rPr lang="en-US" altLang="zh-CN" dirty="0" err="1"/>
              <a:t>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F1F3-7D48-4741-B613-93E8310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25625"/>
            <a:ext cx="3389142" cy="1603375"/>
          </a:xfrm>
        </p:spPr>
        <p:txBody>
          <a:bodyPr/>
          <a:lstStyle/>
          <a:p>
            <a:r>
              <a:rPr lang="en-US" dirty="0" err="1"/>
              <a:t>nd</a:t>
            </a:r>
            <a:r>
              <a:rPr lang="en-US" dirty="0"/>
              <a:t> = 3</a:t>
            </a:r>
          </a:p>
          <a:p>
            <a:r>
              <a:rPr lang="en-US" dirty="0" err="1"/>
              <a:t>uts</a:t>
            </a:r>
            <a:r>
              <a:rPr lang="en-US" dirty="0"/>
              <a:t> = [0,1]</a:t>
            </a:r>
          </a:p>
          <a:p>
            <a:r>
              <a:rPr lang="en-US" dirty="0" err="1"/>
              <a:t>ts</a:t>
            </a:r>
            <a:r>
              <a:rPr lang="en-US" dirty="0"/>
              <a:t> = [100,20]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0DB29-6BDA-4154-9EDE-E3C8481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29B0F-C486-4767-A231-7A940D8A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15A8A-92C8-4470-B39A-8D79C022F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53" y="3085717"/>
            <a:ext cx="4276894" cy="31809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9E740A-93B8-4EF9-A009-58C4F76DA46C}"/>
              </a:ext>
            </a:extLst>
          </p:cNvPr>
          <p:cNvSpPr txBox="1">
            <a:spLocks/>
          </p:cNvSpPr>
          <p:nvPr/>
        </p:nvSpPr>
        <p:spPr>
          <a:xfrm>
            <a:off x="4433652" y="1750927"/>
            <a:ext cx="33891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nd</a:t>
            </a:r>
            <a:r>
              <a:rPr lang="en-US" dirty="0"/>
              <a:t> = 2</a:t>
            </a:r>
          </a:p>
          <a:p>
            <a:r>
              <a:rPr lang="en-US" dirty="0" err="1"/>
              <a:t>uts</a:t>
            </a:r>
            <a:r>
              <a:rPr lang="en-US" dirty="0"/>
              <a:t> = [0,1,0]</a:t>
            </a:r>
          </a:p>
          <a:p>
            <a:r>
              <a:rPr lang="en-US" dirty="0" err="1"/>
              <a:t>ts</a:t>
            </a:r>
            <a:r>
              <a:rPr lang="en-US" dirty="0"/>
              <a:t> = [100,10,20]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9146AD-A183-4E25-BA68-F008D55ED74B}"/>
              </a:ext>
            </a:extLst>
          </p:cNvPr>
          <p:cNvSpPr txBox="1">
            <a:spLocks/>
          </p:cNvSpPr>
          <p:nvPr/>
        </p:nvSpPr>
        <p:spPr>
          <a:xfrm>
            <a:off x="8369882" y="1690688"/>
            <a:ext cx="3389142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nd</a:t>
            </a:r>
            <a:r>
              <a:rPr lang="en-US" dirty="0"/>
              <a:t> = 2</a:t>
            </a:r>
          </a:p>
          <a:p>
            <a:r>
              <a:rPr lang="en-US" dirty="0" err="1"/>
              <a:t>uts</a:t>
            </a:r>
            <a:r>
              <a:rPr lang="en-US" dirty="0"/>
              <a:t> = [0,1,0,2]</a:t>
            </a:r>
          </a:p>
          <a:p>
            <a:r>
              <a:rPr lang="en-US" dirty="0" err="1"/>
              <a:t>ts</a:t>
            </a:r>
            <a:r>
              <a:rPr lang="en-US" dirty="0"/>
              <a:t> = [100,10,20,10]</a:t>
            </a:r>
          </a:p>
        </p:txBody>
      </p:sp>
    </p:spTree>
    <p:extLst>
      <p:ext uri="{BB962C8B-B14F-4D97-AF65-F5344CB8AC3E}">
        <p14:creationId xmlns:p14="http://schemas.microsoft.com/office/powerpoint/2010/main" val="62654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B41371-0A81-4705-804A-BCC6652C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62" y="2958904"/>
            <a:ext cx="3815591" cy="2837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6673-7EE4-426A-B904-17F9155A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 estimate on n-d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EC59A-C037-414A-962C-AC78AFACF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10" y="2958905"/>
            <a:ext cx="3815589" cy="28378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BDA40-BC24-4C3E-B8AB-8F69F9BE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A1ED5-96D7-401F-8058-64C854BA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91DA0-7651-4685-8184-53F215D1C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0" y="2958904"/>
            <a:ext cx="3739785" cy="278146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435CE-CED1-4CF1-BA77-82A31CCABDDA}"/>
              </a:ext>
            </a:extLst>
          </p:cNvPr>
          <p:cNvSpPr txBox="1">
            <a:spLocks/>
          </p:cNvSpPr>
          <p:nvPr/>
        </p:nvSpPr>
        <p:spPr>
          <a:xfrm>
            <a:off x="838199" y="1868680"/>
            <a:ext cx="10999573" cy="1436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Simulated data with different A,B,H,Q,R, and different sequential </a:t>
            </a:r>
            <a:r>
              <a:rPr lang="en-US" dirty="0" err="1"/>
              <a:t>ut</a:t>
            </a:r>
            <a:r>
              <a:rPr lang="en-US" dirty="0"/>
              <a:t> can be estimated.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958-826E-44A0-8591-4DB92721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hypothesis testing on n-d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3D65C-1A93-4C36-883B-75EEA12AC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Multivariate_gaussian distribution: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FA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∗0,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Where k represents the n-dimensional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3D65C-1A93-4C36-883B-75EEA12AC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5B024-D06E-45B2-9464-16F1F73B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41A15-9CE3-4BF4-BDC8-E57D5D0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CE16A-23A4-42E2-9D93-3394B27AF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4" y="1870075"/>
            <a:ext cx="5081534" cy="3182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F51804-82FA-4716-8096-C661089E4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03" y="4174958"/>
            <a:ext cx="3423888" cy="2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92C6-33F9-4D15-9003-AF40E241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EB3E-D423-4BD8-BB75-5FBF859CD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58840" cy="4351338"/>
              </a:xfrm>
            </p:spPr>
            <p:txBody>
              <a:bodyPr/>
              <a:lstStyle/>
              <a:p>
                <a:r>
                  <a:rPr lang="en-US" dirty="0"/>
                  <a:t>The example function here is to show one example of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FA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CR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6EB3E-D423-4BD8-BB75-5FBF859CD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58840" cy="4351338"/>
              </a:xfrm>
              <a:blipFill>
                <a:blip r:embed="rId2"/>
                <a:stretch>
                  <a:fillRect l="-1842" t="-2241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8D2DE-36DB-4ADD-8E06-F1E1D7EF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FDED9-E403-4FD1-979F-B817615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E784F-56F3-4A4B-B9D9-E7C6E5D6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97" y="1646238"/>
            <a:ext cx="5182049" cy="4473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02062-D198-4716-97BC-0D7BA56B8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8" y="4001294"/>
            <a:ext cx="2856327" cy="2124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28D39-D052-4C0C-B05A-906D49EAE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02" y="4512492"/>
            <a:ext cx="2979678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7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673E775-95D1-4528-9B18-912AD395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77" y="4678390"/>
            <a:ext cx="2509441" cy="1866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A4259C-B889-4BFA-823E-E0C90ACED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78390"/>
            <a:ext cx="2509440" cy="1866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2C914-A17B-4515-8E94-740BCCCF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D917-69DE-4336-BCCE-81A12C3D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828323"/>
            <a:ext cx="10754360" cy="4351338"/>
          </a:xfrm>
        </p:spPr>
        <p:txBody>
          <a:bodyPr/>
          <a:lstStyle/>
          <a:p>
            <a:r>
              <a:rPr lang="en-US" dirty="0"/>
              <a:t>Case 1: </a:t>
            </a:r>
          </a:p>
          <a:p>
            <a:pPr lvl="1"/>
            <a:r>
              <a:rPr lang="en-US" dirty="0" err="1"/>
              <a:t>uts</a:t>
            </a:r>
            <a:r>
              <a:rPr lang="en-US" dirty="0"/>
              <a:t> = [0,1];</a:t>
            </a:r>
            <a:r>
              <a:rPr lang="en-US" dirty="0" err="1"/>
              <a:t>ts</a:t>
            </a:r>
            <a:r>
              <a:rPr lang="en-US" dirty="0"/>
              <a:t> = [100,10]</a:t>
            </a:r>
          </a:p>
          <a:p>
            <a:pPr lvl="1"/>
            <a:r>
              <a:rPr lang="en-US" dirty="0"/>
              <a:t>Variables are independent of each other</a:t>
            </a:r>
          </a:p>
          <a:p>
            <a:r>
              <a:rPr lang="en-US" dirty="0"/>
              <a:t>Case 2: </a:t>
            </a:r>
          </a:p>
          <a:p>
            <a:pPr lvl="1"/>
            <a:r>
              <a:rPr lang="en-US" dirty="0" err="1"/>
              <a:t>uts</a:t>
            </a:r>
            <a:r>
              <a:rPr lang="en-US" dirty="0"/>
              <a:t> = [0,1];</a:t>
            </a:r>
            <a:r>
              <a:rPr lang="en-US" dirty="0" err="1"/>
              <a:t>ts</a:t>
            </a:r>
            <a:r>
              <a:rPr lang="en-US" dirty="0"/>
              <a:t> = [100,10]</a:t>
            </a:r>
          </a:p>
          <a:p>
            <a:pPr lvl="1"/>
            <a:r>
              <a:rPr lang="en-US" dirty="0"/>
              <a:t>Variables have positive correlation </a:t>
            </a:r>
          </a:p>
          <a:p>
            <a:r>
              <a:rPr lang="en-US" dirty="0"/>
              <a:t>Case 3: </a:t>
            </a:r>
          </a:p>
          <a:p>
            <a:pPr lvl="1"/>
            <a:r>
              <a:rPr lang="en-US" dirty="0" err="1"/>
              <a:t>uts</a:t>
            </a:r>
            <a:r>
              <a:rPr lang="en-US" dirty="0"/>
              <a:t> = [0,1];</a:t>
            </a:r>
            <a:r>
              <a:rPr lang="en-US" dirty="0" err="1"/>
              <a:t>ts</a:t>
            </a:r>
            <a:r>
              <a:rPr lang="en-US" dirty="0"/>
              <a:t> = [100,10]</a:t>
            </a:r>
          </a:p>
          <a:p>
            <a:pPr lvl="1"/>
            <a:r>
              <a:rPr lang="en-US" dirty="0"/>
              <a:t>Variables have negative correlation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BC0DE-2BBE-4078-8B90-E088DA0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14C12-CCF8-4ED1-B2A0-69FD6789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A77AC-B09F-42C0-B128-28B2BD1D3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1726"/>
            <a:ext cx="2514600" cy="1870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1E208-87FD-45FF-ACED-D015ACE7F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77" y="1111726"/>
            <a:ext cx="2509523" cy="1866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72A38-6738-4F3D-A72A-E7B42488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2843"/>
            <a:ext cx="2509440" cy="1866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4BD735-433A-403E-B2AC-34CE93EAB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17" y="2942843"/>
            <a:ext cx="2509441" cy="18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6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511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Week3</vt:lpstr>
      <vt:lpstr>Current Progress</vt:lpstr>
      <vt:lpstr>Structurized code </vt:lpstr>
      <vt:lpstr>Generate sequential ut</vt:lpstr>
      <vt:lpstr>Show the simulated results with sequential ut</vt:lpstr>
      <vt:lpstr>KF estimate on n-d data</vt:lpstr>
      <vt:lpstr>Binary hypothesis testing on n-d data </vt:lpstr>
      <vt:lpstr>Show the results</vt:lpstr>
      <vt:lpstr>Different situations</vt:lpstr>
      <vt:lpstr>Multi-hypothesis testing?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zheng zhaoliang</dc:creator>
  <cp:lastModifiedBy>zheng zhaoliang</cp:lastModifiedBy>
  <cp:revision>26</cp:revision>
  <dcterms:created xsi:type="dcterms:W3CDTF">2020-07-07T16:39:09Z</dcterms:created>
  <dcterms:modified xsi:type="dcterms:W3CDTF">2020-07-21T14:44:53Z</dcterms:modified>
</cp:coreProperties>
</file>