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1BCD-D6D5-4667-9335-C31141317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EEC9-9F0E-4993-86A7-DD7F1BB79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4EB25-160B-48A2-82D5-C018113E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5DB-25EF-410F-99D3-5C4C3B2488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3C612-999C-42EF-A04F-0B1AF527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B4469-EF10-4FC5-8A61-2EE0D64E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ACD8-10AA-485E-8812-3AEABDF92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3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6099-A8F2-40E2-9771-4FA75658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78D50-D5C6-433B-8D55-D8E2C0B1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EB12C-6B81-4290-B79E-F35BC3FB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5DB-25EF-410F-99D3-5C4C3B2488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1DE7-6F97-455F-BB46-C7CAD23D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A5931-8B80-4DA1-B59F-31F1DD4D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ACD8-10AA-485E-8812-3AEABDF92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3CD83-DE65-4296-8769-83FE2ADF4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0359B-CB00-4641-85FB-819DE87E1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A126F-E920-4C6F-BCC4-976958FB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5DB-25EF-410F-99D3-5C4C3B2488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6332-834A-41E1-A930-58B64671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57804-D64E-4CA4-B4EC-A3D4E30D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ACD8-10AA-485E-8812-3AEABDF92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8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77C1-9B54-4535-BA42-7FCB5D35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694F-1E41-45F9-AC08-BF6299766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EACFA-27FD-483D-957C-2DF12C79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5DB-25EF-410F-99D3-5C4C3B2488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F251-D153-4C84-80F9-FD8E9A8D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6EBB8-193F-402D-8CE9-F3157A07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ACD8-10AA-485E-8812-3AEABDF92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9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856B-CEFB-4109-A7E0-B989D553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32891-7B35-40B6-A96B-75CC080E8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87383-D3FC-473B-B58D-83B99823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5DB-25EF-410F-99D3-5C4C3B2488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A2D9-0C7C-4E4B-9E67-42C51287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3C2AD-11E8-4822-B636-8B1E7B63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ACD8-10AA-485E-8812-3AEABDF92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2223-EAAC-411B-960E-B0807937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894D8-2399-4D1C-9079-259E86DB6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5BD04-A1E1-412E-B409-E64888A0C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9D05C-CC07-4C94-9FAC-8F47B90D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5DB-25EF-410F-99D3-5C4C3B2488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2E49D-A10C-476D-9348-5C28952A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E4BFD-192F-4A91-8478-062FCA83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ACD8-10AA-485E-8812-3AEABDF92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159B-2CA3-423E-A32D-0509C0AE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2ABFA-AEF4-4712-BE33-90750BD5F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A7171-CDD7-4430-B8F6-A470F0153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4ABC6-88DA-4239-B6A3-CF3A14D4B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1DE5F-510C-4D51-B982-5AFDD4D86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B557A-C0B8-4C2F-8409-6BB7D4BE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5DB-25EF-410F-99D3-5C4C3B2488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F3059-DFEF-458E-B8A1-0FA21D17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EA325-8D6D-456F-8B12-A71556EB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ACD8-10AA-485E-8812-3AEABDF92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0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D93C-65EA-4D90-91C0-3707F197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A8F51-6E13-43F1-A59B-09D398DD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5DB-25EF-410F-99D3-5C4C3B2488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EFA64-7AB2-4549-9887-DBD1A635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F0BE4-4E13-4F4D-8482-9A40885A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ACD8-10AA-485E-8812-3AEABDF92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6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FE31A-9BE6-4052-B286-2900DD77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5DB-25EF-410F-99D3-5C4C3B2488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D8F1E-473E-4404-B70D-4717BEC1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1224F-3DF0-4FF1-9D94-25AF079A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ACD8-10AA-485E-8812-3AEABDF92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5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0F16-F0D7-4224-9D82-74EA4799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28FA0-B264-4B11-B815-E11A3A67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43738-693E-4F74-9863-C6F8DC582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E74F8-EC08-4F2C-BBE1-324E5479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5DB-25EF-410F-99D3-5C4C3B2488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48C2A-CB28-4303-9F0F-849960C5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B9E49-9258-461D-8ED9-BB4E611C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ACD8-10AA-485E-8812-3AEABDF92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6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5F9C-6DB1-421F-9D13-311A8EFF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0EB9F-9295-4583-B584-A122B091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43117-D6B1-4AB2-946B-D92F92C4F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D1FAC-5E62-4A2D-A5D5-9721AFEF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5DB-25EF-410F-99D3-5C4C3B2488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64D2E-53CD-4B6A-A26E-7E56DDB5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6C172-332A-4219-8713-50AF2448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ACD8-10AA-485E-8812-3AEABDF92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5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8FBBE-039C-4D8C-86FF-F431D3DD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7D288-556E-4816-88F3-841873799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FFF6E-89F2-470D-ACA9-93884322F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BE5DB-25EF-410F-99D3-5C4C3B24885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2C8DA-0AC8-4A37-ABE0-FA337307C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FADEE-5771-4E8B-BBC7-C1B3E5544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2ACD8-10AA-485E-8812-3AEABDF92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6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56CD-4D34-4CDC-819C-91FA44B14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52183-E6AC-4216-871F-56C907744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Zhaoliang Zheng</a:t>
            </a:r>
          </a:p>
        </p:txBody>
      </p:sp>
    </p:spTree>
    <p:extLst>
      <p:ext uri="{BB962C8B-B14F-4D97-AF65-F5344CB8AC3E}">
        <p14:creationId xmlns:p14="http://schemas.microsoft.com/office/powerpoint/2010/main" val="120652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7034-5799-47D6-875B-45700723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3-sigma boundary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230DE-2190-4A76-89FC-FE1C6DCB9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50538" cy="4351338"/>
          </a:xfr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4A8AACA-E854-466C-8F7C-19D743D99B8D}"/>
              </a:ext>
            </a:extLst>
          </p:cNvPr>
          <p:cNvGrpSpPr/>
          <p:nvPr/>
        </p:nvGrpSpPr>
        <p:grpSpPr>
          <a:xfrm>
            <a:off x="6851225" y="2336593"/>
            <a:ext cx="3790122" cy="3347831"/>
            <a:chOff x="3925956" y="2471530"/>
            <a:chExt cx="3790122" cy="334783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E729787-55AD-4041-AEB6-2BE5FF2E947B}"/>
                </a:ext>
              </a:extLst>
            </p:cNvPr>
            <p:cNvCxnSpPr/>
            <p:nvPr/>
          </p:nvCxnSpPr>
          <p:spPr>
            <a:xfrm>
              <a:off x="4671391" y="3597965"/>
              <a:ext cx="0" cy="211703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0B55B5-C502-41DE-93A2-000E41552BC0}"/>
                </a:ext>
              </a:extLst>
            </p:cNvPr>
            <p:cNvCxnSpPr>
              <a:cxnSpLocks/>
            </p:cNvCxnSpPr>
            <p:nvPr/>
          </p:nvCxnSpPr>
          <p:spPr>
            <a:xfrm>
              <a:off x="7129669" y="4790661"/>
              <a:ext cx="0" cy="924339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4C5C7F0-6BEA-40F6-90B1-B7F87138A004}"/>
                </a:ext>
              </a:extLst>
            </p:cNvPr>
            <p:cNvCxnSpPr/>
            <p:nvPr/>
          </p:nvCxnSpPr>
          <p:spPr>
            <a:xfrm>
              <a:off x="7716078" y="3702326"/>
              <a:ext cx="0" cy="2117035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EE36B8-B44F-477B-AF6B-DCF7877A3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956" y="3044686"/>
              <a:ext cx="1911626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697974-A56E-45FF-893E-68AE6FDC7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956" y="5502965"/>
              <a:ext cx="2867439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3F58BC-043A-4475-8380-EC392851E5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956" y="2471530"/>
              <a:ext cx="247484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789570-AF4E-4E13-A2F9-1A31BBA58DEC}"/>
              </a:ext>
            </a:extLst>
          </p:cNvPr>
          <p:cNvSpPr txBox="1"/>
          <p:nvPr/>
        </p:nvSpPr>
        <p:spPr>
          <a:xfrm>
            <a:off x="6099539" y="21155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84900E-0D60-41B8-BB14-FA98B146CBE9}"/>
              </a:ext>
            </a:extLst>
          </p:cNvPr>
          <p:cNvSpPr txBox="1"/>
          <p:nvPr/>
        </p:nvSpPr>
        <p:spPr>
          <a:xfrm>
            <a:off x="6025913" y="516731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-4.2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989EA1-4EB5-41A3-991C-AC65212AB24E}"/>
              </a:ext>
            </a:extLst>
          </p:cNvPr>
          <p:cNvSpPr txBox="1"/>
          <p:nvPr/>
        </p:nvSpPr>
        <p:spPr>
          <a:xfrm>
            <a:off x="7296738" y="575158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- 4.2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E2F001-9F69-4D63-9BC3-F361BB952B36}"/>
              </a:ext>
            </a:extLst>
          </p:cNvPr>
          <p:cNvSpPr txBox="1"/>
          <p:nvPr/>
        </p:nvSpPr>
        <p:spPr>
          <a:xfrm>
            <a:off x="10403141" y="57121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6.3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E8436C3-D9E4-4683-A387-614EE56564F2}"/>
              </a:ext>
            </a:extLst>
          </p:cNvPr>
          <p:cNvSpPr txBox="1">
            <a:spLocks/>
          </p:cNvSpPr>
          <p:nvPr/>
        </p:nvSpPr>
        <p:spPr>
          <a:xfrm>
            <a:off x="930673" y="3047553"/>
            <a:ext cx="5130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65248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Key challenges</vt:lpstr>
      <vt:lpstr>To determine the 3-sigma boundary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challenges</dc:title>
  <dc:creator>zheng zhaoliang</dc:creator>
  <cp:lastModifiedBy>zheng zhaoliang</cp:lastModifiedBy>
  <cp:revision>4</cp:revision>
  <dcterms:created xsi:type="dcterms:W3CDTF">2020-08-25T20:38:19Z</dcterms:created>
  <dcterms:modified xsi:type="dcterms:W3CDTF">2020-09-15T19:48:53Z</dcterms:modified>
</cp:coreProperties>
</file>