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8F73-CF97-43D9-8B1E-D2EA51201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5E6F3-033F-4E6D-8D8A-3B1461418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048E-5EDC-4A45-A5EF-8284008F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9D8F-6222-4ECF-B120-E2768970415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57F13-A54F-4008-B5E7-5638BE04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4F9D-147F-41EE-8441-81FA8A02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AF-4C8F-4414-8E68-EEBED2B16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AB39-20CD-41FF-BCDD-15B32F75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B4646-16D2-4617-B35C-876A2DC93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F1F14-AAC1-4039-BAD1-C89967D7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9D8F-6222-4ECF-B120-E2768970415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8CCFF-7673-49CA-B235-BF8334CB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6CAEF-1045-449B-A90A-DB4999E7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AF-4C8F-4414-8E68-EEBED2B16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D4384-5879-47A0-8B59-8C77C28C7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44272-1174-4390-AC65-B26382B5C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BD40E-B18E-4F5A-BA50-BAEBA300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9D8F-6222-4ECF-B120-E2768970415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E1A8-4CA9-4FF6-9E30-B6FD036B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B419-5ADD-40E2-B321-70F5E67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AF-4C8F-4414-8E68-EEBED2B16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3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2047-A421-40C0-8E40-F5CE9F39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7914-BF44-44E3-8F47-A2971969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8984-A59E-4D5E-B3E1-77C07DA5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9D8F-6222-4ECF-B120-E2768970415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E6549-5088-4133-BE30-B2C5EF37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7ED5-6476-4BC3-B5D9-5A8DE688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AF-4C8F-4414-8E68-EEBED2B16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3770-E983-4E3B-BB37-323B7A70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757A5-930C-4978-A099-BDD2FFA23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C6FF1-4911-4B2D-B096-E2E59857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9D8F-6222-4ECF-B120-E2768970415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F991-B836-424E-AFBF-64814DDC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34999-5FDD-47E7-98FB-4086E13A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AF-4C8F-4414-8E68-EEBED2B16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78CF-603D-461C-97A0-67D0EB0E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D286-2BB7-48E4-B985-84094EB3F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2C813-890C-4479-A85C-CE48BD535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B32EB-CBDA-4A13-85BF-4BA61247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9D8F-6222-4ECF-B120-E2768970415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AD54B-266B-4A5F-AA18-BC6C1841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5D0FE-66ED-4905-A9DA-AFEF1372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AF-4C8F-4414-8E68-EEBED2B16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78C7-EDF6-4165-89F0-CE8AC717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8BBCC-0A53-4ABA-A21A-88BD15F13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C2FCE-3DC8-4C07-963A-92C803FB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8A24E-9CC1-4D6C-A885-CF3DB8D7D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2C359-2954-42F3-99F8-B82448B68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878BD-C18B-4018-873C-BD6F0EEB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9D8F-6222-4ECF-B120-E2768970415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7E93C-9D7C-4FF6-B3DD-FEE7773A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1A690-9627-469A-8C01-22E4560E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AF-4C8F-4414-8E68-EEBED2B16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2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194D-25F3-4D7B-9D8B-237B6C68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FAC09-EC67-4251-A7F5-F5E69D0A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9D8F-6222-4ECF-B120-E2768970415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1B564-E745-4041-899A-ABA516C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0703B-F8BB-43BC-A5EC-28F68B4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AF-4C8F-4414-8E68-EEBED2B16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26B82-D9B1-4F39-9902-781EEE66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9D8F-6222-4ECF-B120-E2768970415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310AC-B642-4A37-ADB5-E86FEC1D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464B3-A794-4EE5-B2DC-7900AB03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AF-4C8F-4414-8E68-EEBED2B16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FAD3-F5C0-4DC6-B5AE-DE2774D0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739F-85D1-47EE-B9C0-86FE1B860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C2E18-3EAD-441E-908F-716C3DE92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B23DF-A5C9-4617-8981-D90FBEE1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9D8F-6222-4ECF-B120-E2768970415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B07EA-5731-4DD7-A07B-CB85BD8D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6EB04-911B-4069-BBC5-CEA489CA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AF-4C8F-4414-8E68-EEBED2B16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1DFE-9FB8-4F29-8E74-FF449468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09634-18C2-4748-A5EB-30F7BAD6C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68944-7D35-4887-9DB9-E1CBCACE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DE927-F739-4FDB-922E-4B515857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9D8F-6222-4ECF-B120-E2768970415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331B4-732C-49C4-A321-81BF0848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40938-B3B5-4549-893A-3B58FDA1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AF-4C8F-4414-8E68-EEBED2B16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2D2B7-AED4-4032-ACE6-1D22DD308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BB39-786E-426F-9673-AF3EBFF5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D30F-E351-40B6-B0F2-DA74C7E60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9D8F-6222-4ECF-B120-E2768970415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D34B-FBDA-4E08-96FD-30B378D7A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EF253-42B9-461B-8AA5-B803854B1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28AF-4C8F-4414-8E68-EEBED2B16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BBFF-F92C-4F0B-93B9-07C3ED187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hypothesis testing on n-d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52797-7472-4BE2-AAF3-BB7FE6F8C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en-US" altLang="zh-CN" dirty="0"/>
              <a:t>haoliang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7AC77A-559C-488A-9100-7D190112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66" y="715287"/>
            <a:ext cx="5081534" cy="3182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6AE531-58D9-45AF-8025-DF1A66D4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mistakes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15307-7421-40F5-BEB0-2066EE6E6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960" y="1320800"/>
                <a:ext cx="7061200" cy="5537200"/>
              </a:xfrm>
            </p:spPr>
            <p:txBody>
              <a:bodyPr/>
              <a:lstStyle/>
              <a:p>
                <a:pPr algn="just"/>
                <a:r>
                  <a:rPr lang="en-US" sz="2000" dirty="0"/>
                  <a:t>Multivariate_gaussian distribution: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𝑑𝑒𝑡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 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 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p>
                    </m:sSub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𝐻𝐵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∗1,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FA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 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 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p>
                    </m:sSub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𝐻𝐵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∗0,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algn="just"/>
                <a:r>
                  <a:rPr lang="en-US" sz="2000" dirty="0"/>
                  <a:t>Where k represents the n-dimensional data</a:t>
                </a:r>
              </a:p>
              <a:p>
                <a:pPr algn="just"/>
                <a:r>
                  <a:rPr lang="en-US" sz="2000" dirty="0"/>
                  <a:t>My previous algorithm calculates the </a:t>
                </a:r>
                <a:r>
                  <a:rPr lang="en-US" sz="2000" dirty="0" err="1"/>
                  <a:t>cdf</a:t>
                </a:r>
                <a:r>
                  <a:rPr lang="en-US" sz="2000" dirty="0"/>
                  <a:t> of the rectangle  jade-green area (from [0.5,0.5] to [100,100])</a:t>
                </a:r>
              </a:p>
              <a:p>
                <a:pPr algn="just"/>
                <a:r>
                  <a:rPr lang="en-US" sz="2000" dirty="0"/>
                  <a:t>But we actually wanted to calculated the </a:t>
                </a:r>
                <a:r>
                  <a:rPr lang="en-US" sz="2000" dirty="0" err="1"/>
                  <a:t>cdf</a:t>
                </a:r>
                <a:r>
                  <a:rPr lang="en-US" sz="2000" dirty="0"/>
                  <a:t> of triangle red area. </a:t>
                </a:r>
              </a:p>
              <a:p>
                <a:pPr algn="just"/>
                <a:r>
                  <a:rPr lang="en-US" sz="2000" dirty="0"/>
                  <a:t>This happens because the function we used: </a:t>
                </a:r>
                <a:r>
                  <a:rPr lang="en-US" sz="2000" dirty="0" err="1"/>
                  <a:t>multivariate_normal</a:t>
                </a:r>
                <a:r>
                  <a:rPr lang="en-US" sz="2000" dirty="0"/>
                  <a:t>(</a:t>
                </a:r>
                <a:r>
                  <a:rPr lang="en-US" sz="2000" dirty="0" err="1"/>
                  <a:t>mean,covar</a:t>
                </a:r>
                <a:r>
                  <a:rPr lang="en-US" sz="2000" dirty="0"/>
                  <a:t>).</a:t>
                </a:r>
                <a:r>
                  <a:rPr lang="en-US" sz="2000" dirty="0" err="1"/>
                  <a:t>cdf</a:t>
                </a:r>
                <a:r>
                  <a:rPr lang="en-US" sz="2000" dirty="0"/>
                  <a:t>([</a:t>
                </a:r>
                <a:r>
                  <a:rPr lang="en-US" sz="2000" dirty="0" err="1"/>
                  <a:t>x,y</a:t>
                </a:r>
                <a:r>
                  <a:rPr lang="en-US" sz="2000" dirty="0"/>
                  <a:t>]) calculate the </a:t>
                </a:r>
                <a:r>
                  <a:rPr lang="en-US" sz="2000" dirty="0" err="1"/>
                  <a:t>cdf</a:t>
                </a:r>
                <a:r>
                  <a:rPr lang="en-US" sz="2000" dirty="0"/>
                  <a:t> by </a:t>
                </a:r>
                <a:r>
                  <a:rPr lang="en-US" sz="2000" dirty="0" err="1"/>
                  <a:t>intergrating</a:t>
                </a:r>
                <a:r>
                  <a:rPr lang="en-US" sz="2000" dirty="0"/>
                  <a:t> –inf to x and –inf to y. And it will always proceed such calculation if we specify [</a:t>
                </a:r>
                <a:r>
                  <a:rPr lang="en-US" sz="2000" dirty="0" err="1"/>
                  <a:t>x,y</a:t>
                </a:r>
                <a:r>
                  <a:rPr lang="en-US" sz="2000" dirty="0"/>
                  <a:t>], which makes it hard to compute the </a:t>
                </a:r>
                <a:r>
                  <a:rPr lang="en-US" sz="2000" dirty="0" err="1"/>
                  <a:t>cdf</a:t>
                </a:r>
                <a:r>
                  <a:rPr lang="en-US" sz="2000" dirty="0"/>
                  <a:t> of a red triangle region that we expected. </a:t>
                </a:r>
              </a:p>
              <a:p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15307-7421-40F5-BEB0-2066EE6E6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960" y="1320800"/>
                <a:ext cx="7061200" cy="5537200"/>
              </a:xfrm>
              <a:blipFill>
                <a:blip r:embed="rId3"/>
                <a:stretch>
                  <a:fillRect l="-777" t="-1211" r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9C1C4E5-D4FC-4EF4-A29F-F07058DC1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0" y="3783648"/>
            <a:ext cx="3972566" cy="2954596"/>
          </a:xfrm>
          <a:prstGeom prst="rect">
            <a:avLst/>
          </a:prstGeom>
        </p:spPr>
      </p:pic>
      <p:sp>
        <p:nvSpPr>
          <p:cNvPr id="9" name="L-Shape 8">
            <a:extLst>
              <a:ext uri="{FF2B5EF4-FFF2-40B4-BE49-F238E27FC236}">
                <a16:creationId xmlns:a16="http://schemas.microsoft.com/office/drawing/2014/main" id="{1B137E6B-C338-4E20-902B-1EFD2AFDE392}"/>
              </a:ext>
            </a:extLst>
          </p:cNvPr>
          <p:cNvSpPr/>
          <p:nvPr/>
        </p:nvSpPr>
        <p:spPr>
          <a:xfrm rot="10800000">
            <a:off x="8783320" y="4183246"/>
            <a:ext cx="2458719" cy="2114759"/>
          </a:xfrm>
          <a:prstGeom prst="corner">
            <a:avLst>
              <a:gd name="adj1" fmla="val 50000"/>
              <a:gd name="adj2" fmla="val 61234"/>
            </a:avLst>
          </a:prstGeom>
          <a:solidFill>
            <a:schemeClr val="accent6">
              <a:lumMod val="40000"/>
              <a:lumOff val="60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BB8606-AEB0-45F2-ABC9-CCAD3A7BDA0A}"/>
              </a:ext>
            </a:extLst>
          </p:cNvPr>
          <p:cNvSpPr/>
          <p:nvPr/>
        </p:nvSpPr>
        <p:spPr>
          <a:xfrm rot="10800000">
            <a:off x="8877177" y="4203566"/>
            <a:ext cx="2101511" cy="2114759"/>
          </a:xfrm>
          <a:prstGeom prst="rtTriangle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41B9FE-19E1-4164-8333-1442BC507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53" y="4490720"/>
            <a:ext cx="3182898" cy="2367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C5C9F-339D-4F83-ADD9-84AF19FC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90" y="41752"/>
            <a:ext cx="10515600" cy="1325563"/>
          </a:xfrm>
        </p:spPr>
        <p:txBody>
          <a:bodyPr/>
          <a:lstStyle/>
          <a:p>
            <a:r>
              <a:rPr lang="en-US" dirty="0"/>
              <a:t>Method1: one solution for 2d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1A9F-BC61-4950-B5DB-8D76E9B4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59" y="1337310"/>
            <a:ext cx="10515600" cy="1009509"/>
          </a:xfrm>
        </p:spPr>
        <p:txBody>
          <a:bodyPr/>
          <a:lstStyle/>
          <a:p>
            <a:r>
              <a:rPr lang="en-US" dirty="0"/>
              <a:t>Used SVD to “rotate” the mean of two Gaussian distributions to the X-axis: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14DF8-8F11-4BF9-B500-A79E24698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53" y="2245360"/>
            <a:ext cx="3182897" cy="2367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CEA3C-476F-41BF-BE7D-400ABD6F1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45" y="2397760"/>
            <a:ext cx="2637429" cy="209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C03BD5-6340-4AF9-BC92-6F71CB0B4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85" y="4612640"/>
            <a:ext cx="2693810" cy="2092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78BD6E-A0D1-48AF-9D92-7D2BDADD3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83" y="2346819"/>
            <a:ext cx="2890510" cy="22658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0133C7-C6A3-426D-88EA-ED831E29E9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83" y="4612640"/>
            <a:ext cx="2890510" cy="22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7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AD2F-0D62-481D-B461-3B7FA0BE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 dirty="0" err="1"/>
              <a:t>cdf</a:t>
            </a:r>
            <a:r>
              <a:rPr lang="en-US" dirty="0"/>
              <a:t> of a particular 2D area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88D57-3E31-4ABD-9363-25D7D86B0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4160"/>
                <a:ext cx="7599409" cy="51923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After “rotation” to x-axis, </a:t>
                </a:r>
                <a:r>
                  <a:rPr lang="en-US" dirty="0" err="1"/>
                  <a:t>multivariate_normal</a:t>
                </a:r>
                <a:r>
                  <a:rPr lang="en-US" dirty="0"/>
                  <a:t>(</a:t>
                </a:r>
                <a:r>
                  <a:rPr lang="en-US" dirty="0" err="1"/>
                  <a:t>mean,covar</a:t>
                </a:r>
                <a:r>
                  <a:rPr lang="en-US" dirty="0"/>
                  <a:t>).</a:t>
                </a:r>
                <a:r>
                  <a:rPr lang="en-US" dirty="0" err="1"/>
                  <a:t>cdf</a:t>
                </a:r>
                <a:r>
                  <a:rPr lang="en-US" dirty="0"/>
                  <a:t>([</a:t>
                </a:r>
                <a:r>
                  <a:rPr lang="en-US" dirty="0" err="1"/>
                  <a:t>x,y</a:t>
                </a:r>
                <a:r>
                  <a:rPr lang="en-US" dirty="0"/>
                  <a:t>]) can then be easily applied to calculate the </a:t>
                </a:r>
                <a:r>
                  <a:rPr lang="en-US" dirty="0" err="1"/>
                  <a:t>cdf</a:t>
                </a:r>
                <a:r>
                  <a:rPr lang="en-US" dirty="0"/>
                  <a:t> of the red and the blue regions. </a:t>
                </a:r>
              </a:p>
              <a:p>
                <a:r>
                  <a:rPr lang="en-US" dirty="0"/>
                  <a:t>The “rotation” in 2D is actually to apply SVD on Covariance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to calculate its U S V and create a dummy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that have no off-diagonal terms: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𝑆𝑉𝐷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−−−→</m:t>
                          </m:r>
                        </m:e>
                      </m:mr>
                    </m:m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In high dimension, this process will be complicated. Still working on high dimensional case.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88D57-3E31-4ABD-9363-25D7D86B0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4160"/>
                <a:ext cx="7599409" cy="5192395"/>
              </a:xfrm>
              <a:blipFill>
                <a:blip r:embed="rId2"/>
                <a:stretch>
                  <a:fillRect l="-1445" t="-2703" r="-642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A46AD96-BEDB-411D-B9C9-1AA4B66C0589}"/>
              </a:ext>
            </a:extLst>
          </p:cNvPr>
          <p:cNvGrpSpPr/>
          <p:nvPr/>
        </p:nvGrpSpPr>
        <p:grpSpPr>
          <a:xfrm>
            <a:off x="8437609" y="1666240"/>
            <a:ext cx="3182898" cy="2367280"/>
            <a:chOff x="8371833" y="2783840"/>
            <a:chExt cx="3182898" cy="23672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1570C1-4AA4-4106-A1A1-8DA782AA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1833" y="2783840"/>
              <a:ext cx="3182898" cy="236728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270A67-FA2A-4BE0-ADBB-AFFA4E1E4FC1}"/>
                </a:ext>
              </a:extLst>
            </p:cNvPr>
            <p:cNvSpPr/>
            <p:nvPr/>
          </p:nvSpPr>
          <p:spPr>
            <a:xfrm>
              <a:off x="8788400" y="3230880"/>
              <a:ext cx="1209040" cy="14732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70E0C7-71A2-44C5-AF37-691D664A75F3}"/>
                </a:ext>
              </a:extLst>
            </p:cNvPr>
            <p:cNvSpPr/>
            <p:nvPr/>
          </p:nvSpPr>
          <p:spPr>
            <a:xfrm>
              <a:off x="9994900" y="3230880"/>
              <a:ext cx="1209040" cy="1473200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9453BC5-F188-4389-99E5-28256298B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90" y="4084003"/>
            <a:ext cx="2693810" cy="20929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612EA2-DE47-4815-9999-AA00E31F7B37}"/>
              </a:ext>
            </a:extLst>
          </p:cNvPr>
          <p:cNvSpPr/>
          <p:nvPr/>
        </p:nvSpPr>
        <p:spPr>
          <a:xfrm>
            <a:off x="8854176" y="4242752"/>
            <a:ext cx="1209040" cy="1771968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1AEDB9-6EFA-4B85-BB88-9933ECC99233}"/>
              </a:ext>
            </a:extLst>
          </p:cNvPr>
          <p:cNvSpPr/>
          <p:nvPr/>
        </p:nvSpPr>
        <p:spPr>
          <a:xfrm>
            <a:off x="10060676" y="4242752"/>
            <a:ext cx="1209040" cy="1771968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B4CB-DAA7-476E-ADFD-6DA0A401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Method2: The other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C6E4-8AF5-4E79-B81F-4FF3522D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443" y="1795144"/>
            <a:ext cx="7096759" cy="4351338"/>
          </a:xfrm>
        </p:spPr>
        <p:txBody>
          <a:bodyPr/>
          <a:lstStyle/>
          <a:p>
            <a:r>
              <a:rPr lang="en-US" dirty="0"/>
              <a:t>To sum the pdf of  region like an integral in 1d case. </a:t>
            </a:r>
          </a:p>
          <a:p>
            <a:r>
              <a:rPr lang="en-US" dirty="0"/>
              <a:t>Defect: This will be computationally heavy when it come to n-dimension. 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A92C07-D4C9-461B-9B3C-993A7B3CD3D2}"/>
              </a:ext>
            </a:extLst>
          </p:cNvPr>
          <p:cNvGrpSpPr/>
          <p:nvPr/>
        </p:nvGrpSpPr>
        <p:grpSpPr>
          <a:xfrm>
            <a:off x="7934960" y="2493516"/>
            <a:ext cx="3972566" cy="2954596"/>
            <a:chOff x="7894320" y="3783648"/>
            <a:chExt cx="3972566" cy="295459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D8141FD-AA9C-476D-9D47-B0A77202D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320" y="3783648"/>
              <a:ext cx="3972566" cy="2954596"/>
            </a:xfrm>
            <a:prstGeom prst="rect">
              <a:avLst/>
            </a:prstGeom>
          </p:spPr>
        </p:pic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4BF39D43-AFD3-4079-895C-C175A28D8A97}"/>
                </a:ext>
              </a:extLst>
            </p:cNvPr>
            <p:cNvSpPr/>
            <p:nvPr/>
          </p:nvSpPr>
          <p:spPr>
            <a:xfrm rot="10800000">
              <a:off x="8877177" y="4203566"/>
              <a:ext cx="2101511" cy="2114759"/>
            </a:xfrm>
            <a:prstGeom prst="rtTriangle">
              <a:avLst/>
            </a:prstGeom>
            <a:solidFill>
              <a:srgbClr val="FF000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A7E63AD-360D-4F03-ADF3-E53EDB2C3830}"/>
              </a:ext>
            </a:extLst>
          </p:cNvPr>
          <p:cNvSpPr/>
          <p:nvPr/>
        </p:nvSpPr>
        <p:spPr>
          <a:xfrm>
            <a:off x="9804281" y="3828533"/>
            <a:ext cx="1215047" cy="178065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553E34-6B4B-49F1-A192-D14E45C82DE3}"/>
              </a:ext>
            </a:extLst>
          </p:cNvPr>
          <p:cNvSpPr/>
          <p:nvPr/>
        </p:nvSpPr>
        <p:spPr>
          <a:xfrm>
            <a:off x="10566281" y="4607996"/>
            <a:ext cx="453047" cy="160602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0C6BD0-41BE-4A48-B823-F6B851FAC743}"/>
              </a:ext>
            </a:extLst>
          </p:cNvPr>
          <p:cNvGrpSpPr/>
          <p:nvPr/>
        </p:nvGrpSpPr>
        <p:grpSpPr>
          <a:xfrm>
            <a:off x="8917817" y="2943913"/>
            <a:ext cx="2101512" cy="2129485"/>
            <a:chOff x="8917817" y="2943913"/>
            <a:chExt cx="2101512" cy="21294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8090E0-04DD-4C2B-86C8-2E31B7EB9402}"/>
                </a:ext>
              </a:extLst>
            </p:cNvPr>
            <p:cNvSpPr/>
            <p:nvPr/>
          </p:nvSpPr>
          <p:spPr>
            <a:xfrm>
              <a:off x="8917817" y="2943913"/>
              <a:ext cx="2101511" cy="165047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CFE56B-C0B8-46B5-B71A-96BE16F066A3}"/>
                </a:ext>
              </a:extLst>
            </p:cNvPr>
            <p:cNvSpPr/>
            <p:nvPr/>
          </p:nvSpPr>
          <p:spPr>
            <a:xfrm>
              <a:off x="9070217" y="3096314"/>
              <a:ext cx="1949111" cy="147584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295E9D-0B41-413C-85A7-9ADC7EB5A6C3}"/>
                </a:ext>
              </a:extLst>
            </p:cNvPr>
            <p:cNvSpPr/>
            <p:nvPr/>
          </p:nvSpPr>
          <p:spPr>
            <a:xfrm>
              <a:off x="9194681" y="3236396"/>
              <a:ext cx="1824648" cy="142439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EBE74A-4051-492F-861F-60F1D7C38E98}"/>
                </a:ext>
              </a:extLst>
            </p:cNvPr>
            <p:cNvSpPr/>
            <p:nvPr/>
          </p:nvSpPr>
          <p:spPr>
            <a:xfrm>
              <a:off x="9347081" y="3388796"/>
              <a:ext cx="1672247" cy="140081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66791F-ED56-4443-A307-81E9489C00A8}"/>
                </a:ext>
              </a:extLst>
            </p:cNvPr>
            <p:cNvSpPr/>
            <p:nvPr/>
          </p:nvSpPr>
          <p:spPr>
            <a:xfrm>
              <a:off x="9499481" y="3541196"/>
              <a:ext cx="1519847" cy="160602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CE05B8-B708-4BF0-8E89-A2B4494A4D4B}"/>
                </a:ext>
              </a:extLst>
            </p:cNvPr>
            <p:cNvSpPr/>
            <p:nvPr/>
          </p:nvSpPr>
          <p:spPr>
            <a:xfrm>
              <a:off x="9651881" y="3641636"/>
              <a:ext cx="1367447" cy="212562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2A6C7C-7437-47A6-89C4-E98BCDA88D8F}"/>
                </a:ext>
              </a:extLst>
            </p:cNvPr>
            <p:cNvSpPr/>
            <p:nvPr/>
          </p:nvSpPr>
          <p:spPr>
            <a:xfrm>
              <a:off x="9956681" y="3963471"/>
              <a:ext cx="1062647" cy="195527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ACB814-70D5-43FB-8DD1-4BACF3AC3639}"/>
                </a:ext>
              </a:extLst>
            </p:cNvPr>
            <p:cNvSpPr/>
            <p:nvPr/>
          </p:nvSpPr>
          <p:spPr>
            <a:xfrm>
              <a:off x="10109081" y="4142236"/>
              <a:ext cx="910247" cy="169162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444F47-AB6F-486D-BE8C-9646DDACB0C2}"/>
                </a:ext>
              </a:extLst>
            </p:cNvPr>
            <p:cNvSpPr/>
            <p:nvPr/>
          </p:nvSpPr>
          <p:spPr>
            <a:xfrm>
              <a:off x="10261481" y="4286434"/>
              <a:ext cx="757847" cy="177364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DEC9A06-4528-4CE2-B5DC-D55E1B0A787E}"/>
                </a:ext>
              </a:extLst>
            </p:cNvPr>
            <p:cNvSpPr/>
            <p:nvPr/>
          </p:nvSpPr>
          <p:spPr>
            <a:xfrm>
              <a:off x="10413881" y="4438834"/>
              <a:ext cx="605447" cy="177364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18FD975-69CF-40C2-A634-4C137C147745}"/>
                </a:ext>
              </a:extLst>
            </p:cNvPr>
            <p:cNvSpPr/>
            <p:nvPr/>
          </p:nvSpPr>
          <p:spPr>
            <a:xfrm>
              <a:off x="10718681" y="4728957"/>
              <a:ext cx="300647" cy="192041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FC9EB75-4661-4BC3-ABC2-7DCD59974960}"/>
                </a:ext>
              </a:extLst>
            </p:cNvPr>
            <p:cNvSpPr/>
            <p:nvPr/>
          </p:nvSpPr>
          <p:spPr>
            <a:xfrm>
              <a:off x="10871081" y="4881357"/>
              <a:ext cx="148247" cy="192041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1FB897C-59DB-47E0-9C8B-10B2EC56101E}"/>
              </a:ext>
            </a:extLst>
          </p:cNvPr>
          <p:cNvGrpSpPr/>
          <p:nvPr/>
        </p:nvGrpSpPr>
        <p:grpSpPr>
          <a:xfrm rot="5400000" flipH="1">
            <a:off x="8897725" y="2899447"/>
            <a:ext cx="2101512" cy="2129485"/>
            <a:chOff x="5390216" y="3358703"/>
            <a:chExt cx="2101512" cy="212948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3C0DC38-0529-4CB1-A4A0-FBEE40A0DA81}"/>
                </a:ext>
              </a:extLst>
            </p:cNvPr>
            <p:cNvGrpSpPr/>
            <p:nvPr/>
          </p:nvGrpSpPr>
          <p:grpSpPr>
            <a:xfrm>
              <a:off x="5390216" y="3358703"/>
              <a:ext cx="2101512" cy="2129485"/>
              <a:chOff x="8917817" y="2943913"/>
              <a:chExt cx="2101512" cy="212948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9FDD883-4284-475A-B376-4D7723EA3C09}"/>
                  </a:ext>
                </a:extLst>
              </p:cNvPr>
              <p:cNvSpPr/>
              <p:nvPr/>
            </p:nvSpPr>
            <p:spPr>
              <a:xfrm>
                <a:off x="8917817" y="2943913"/>
                <a:ext cx="2101511" cy="165047"/>
              </a:xfrm>
              <a:prstGeom prst="rect">
                <a:avLst/>
              </a:prstGeom>
              <a:solidFill>
                <a:srgbClr val="FF0000">
                  <a:alpha val="5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2D1C0EC-6207-46FA-86A4-0E1C455125A1}"/>
                  </a:ext>
                </a:extLst>
              </p:cNvPr>
              <p:cNvSpPr/>
              <p:nvPr/>
            </p:nvSpPr>
            <p:spPr>
              <a:xfrm>
                <a:off x="9070217" y="3096314"/>
                <a:ext cx="1949111" cy="147584"/>
              </a:xfrm>
              <a:prstGeom prst="rect">
                <a:avLst/>
              </a:prstGeom>
              <a:solidFill>
                <a:srgbClr val="FF0000">
                  <a:alpha val="5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D5C49C9-A2E3-4E7C-B7D2-F4DA2896BDE6}"/>
                  </a:ext>
                </a:extLst>
              </p:cNvPr>
              <p:cNvSpPr/>
              <p:nvPr/>
            </p:nvSpPr>
            <p:spPr>
              <a:xfrm>
                <a:off x="9194681" y="3236396"/>
                <a:ext cx="1824648" cy="142439"/>
              </a:xfrm>
              <a:prstGeom prst="rect">
                <a:avLst/>
              </a:prstGeom>
              <a:solidFill>
                <a:srgbClr val="FF0000">
                  <a:alpha val="5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98AB3AD-FF34-4CB2-8999-36E47BBCE1AE}"/>
                  </a:ext>
                </a:extLst>
              </p:cNvPr>
              <p:cNvSpPr/>
              <p:nvPr/>
            </p:nvSpPr>
            <p:spPr>
              <a:xfrm>
                <a:off x="9347081" y="3388796"/>
                <a:ext cx="1672247" cy="140081"/>
              </a:xfrm>
              <a:prstGeom prst="rect">
                <a:avLst/>
              </a:prstGeom>
              <a:solidFill>
                <a:srgbClr val="FF0000">
                  <a:alpha val="5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22BA248-614F-4559-86EE-EAB19B7E17C5}"/>
                  </a:ext>
                </a:extLst>
              </p:cNvPr>
              <p:cNvSpPr/>
              <p:nvPr/>
            </p:nvSpPr>
            <p:spPr>
              <a:xfrm>
                <a:off x="9499481" y="3541196"/>
                <a:ext cx="1519847" cy="160602"/>
              </a:xfrm>
              <a:prstGeom prst="rect">
                <a:avLst/>
              </a:prstGeom>
              <a:solidFill>
                <a:srgbClr val="FF0000">
                  <a:alpha val="5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F7BE9FE-AD81-47CF-BB4C-FA4D8ECE2D63}"/>
                  </a:ext>
                </a:extLst>
              </p:cNvPr>
              <p:cNvSpPr/>
              <p:nvPr/>
            </p:nvSpPr>
            <p:spPr>
              <a:xfrm>
                <a:off x="9651881" y="3714116"/>
                <a:ext cx="1367447" cy="140081"/>
              </a:xfrm>
              <a:prstGeom prst="rect">
                <a:avLst/>
              </a:prstGeom>
              <a:solidFill>
                <a:srgbClr val="FF0000">
                  <a:alpha val="5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E4582A-90AA-4914-AB62-6C737B25933B}"/>
                  </a:ext>
                </a:extLst>
              </p:cNvPr>
              <p:cNvSpPr/>
              <p:nvPr/>
            </p:nvSpPr>
            <p:spPr>
              <a:xfrm>
                <a:off x="9956681" y="3963471"/>
                <a:ext cx="1062647" cy="195527"/>
              </a:xfrm>
              <a:prstGeom prst="rect">
                <a:avLst/>
              </a:prstGeom>
              <a:solidFill>
                <a:srgbClr val="FF0000">
                  <a:alpha val="5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F54A381-459C-4A5E-B115-99CF582CE17C}"/>
                  </a:ext>
                </a:extLst>
              </p:cNvPr>
              <p:cNvSpPr/>
              <p:nvPr/>
            </p:nvSpPr>
            <p:spPr>
              <a:xfrm>
                <a:off x="10109081" y="4142236"/>
                <a:ext cx="910247" cy="169162"/>
              </a:xfrm>
              <a:prstGeom prst="rect">
                <a:avLst/>
              </a:prstGeom>
              <a:solidFill>
                <a:srgbClr val="FF0000">
                  <a:alpha val="5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6DC0F74-A8A8-46E5-A689-98A9545431CE}"/>
                  </a:ext>
                </a:extLst>
              </p:cNvPr>
              <p:cNvSpPr/>
              <p:nvPr/>
            </p:nvSpPr>
            <p:spPr>
              <a:xfrm>
                <a:off x="10261481" y="4286434"/>
                <a:ext cx="757847" cy="177364"/>
              </a:xfrm>
              <a:prstGeom prst="rect">
                <a:avLst/>
              </a:prstGeom>
              <a:solidFill>
                <a:srgbClr val="FF0000">
                  <a:alpha val="5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81812EB-7171-48E8-A386-795F5DB98733}"/>
                  </a:ext>
                </a:extLst>
              </p:cNvPr>
              <p:cNvSpPr/>
              <p:nvPr/>
            </p:nvSpPr>
            <p:spPr>
              <a:xfrm>
                <a:off x="10413881" y="4438834"/>
                <a:ext cx="605447" cy="177364"/>
              </a:xfrm>
              <a:prstGeom prst="rect">
                <a:avLst/>
              </a:prstGeom>
              <a:solidFill>
                <a:srgbClr val="FF0000">
                  <a:alpha val="5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5CF4D83-D4F5-4838-AD75-8AD91F4ECB42}"/>
                  </a:ext>
                </a:extLst>
              </p:cNvPr>
              <p:cNvSpPr/>
              <p:nvPr/>
            </p:nvSpPr>
            <p:spPr>
              <a:xfrm>
                <a:off x="10718681" y="4728957"/>
                <a:ext cx="300647" cy="192041"/>
              </a:xfrm>
              <a:prstGeom prst="rect">
                <a:avLst/>
              </a:prstGeom>
              <a:solidFill>
                <a:srgbClr val="FF0000">
                  <a:alpha val="5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450042D-4581-4C28-B27A-305EC101E60E}"/>
                  </a:ext>
                </a:extLst>
              </p:cNvPr>
              <p:cNvSpPr/>
              <p:nvPr/>
            </p:nvSpPr>
            <p:spPr>
              <a:xfrm>
                <a:off x="10871081" y="4881357"/>
                <a:ext cx="148247" cy="192041"/>
              </a:xfrm>
              <a:prstGeom prst="rect">
                <a:avLst/>
              </a:prstGeom>
              <a:solidFill>
                <a:srgbClr val="FF0000">
                  <a:alpha val="5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DCEC82C-3E3B-438D-A6DD-5D68641B51B9}"/>
                </a:ext>
              </a:extLst>
            </p:cNvPr>
            <p:cNvSpPr/>
            <p:nvPr/>
          </p:nvSpPr>
          <p:spPr>
            <a:xfrm>
              <a:off x="6271016" y="4250752"/>
              <a:ext cx="1220712" cy="169162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958435B-E6C4-4503-8EF4-BCE77CD7AB4D}"/>
                </a:ext>
              </a:extLst>
            </p:cNvPr>
            <p:cNvSpPr/>
            <p:nvPr/>
          </p:nvSpPr>
          <p:spPr>
            <a:xfrm>
              <a:off x="7038680" y="5006024"/>
              <a:ext cx="453047" cy="177364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55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315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Binary hypothesis testing on n-d data </vt:lpstr>
      <vt:lpstr>Previous mistakes</vt:lpstr>
      <vt:lpstr>Method1: one solution for 2d case</vt:lpstr>
      <vt:lpstr>Compute cdf of a particular 2D area</vt:lpstr>
      <vt:lpstr>Method2: The other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hypothesis testing on n-d data </dc:title>
  <dc:creator>zheng zhaoliang</dc:creator>
  <cp:lastModifiedBy>zheng zhaoliang</cp:lastModifiedBy>
  <cp:revision>10</cp:revision>
  <dcterms:created xsi:type="dcterms:W3CDTF">2020-07-20T02:51:16Z</dcterms:created>
  <dcterms:modified xsi:type="dcterms:W3CDTF">2020-07-20T22:44:00Z</dcterms:modified>
</cp:coreProperties>
</file>