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DDAE9-D133-47D6-AA2A-91DD14AE6DA4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00E35-1DDC-453B-B7AA-E22D62D0A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52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AF8B-C2D4-48DF-8448-E12E82505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85B54-812D-470F-B5C8-F2A51613A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4A2B9-5067-45B2-9DB5-BC8F4ACC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C82C4-F1A2-48E4-BEDD-D8B7E00971FA}" type="datetime1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5E9DB-3032-431F-828F-6C25B6138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9EE29-1E96-4169-A64E-7434918B5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5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01A3-83C7-46FC-B5D0-A78FD2504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3E6EFF-2F53-4F40-8A90-6B803582B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0C744-970C-49E9-88C9-54FCC9D71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8ABF-8A6F-4BE4-8DD3-C724EF88B721}" type="datetime1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12F8-564E-491B-9386-936DA7D2C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14259-2A9F-4EC6-A34C-558916A62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6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671C93-96DC-4A9B-B136-B963C7E68C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8B69D-BEBD-4EE1-8A5A-94AFE1CE5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9CE33-9052-4923-B846-25947499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287E-6DE8-4F3F-AE0E-5625FE5B598D}" type="datetime1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A1C2C-BB28-47FE-87C4-63B2254DF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996AA-D482-4643-8252-78A48B5F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0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7539-B985-40C4-A457-88BCDB89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10DFB-C75A-4CD6-ADCA-582511D0E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04642-9AAE-496B-AEDC-3791813C0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BD26-8436-4C5B-A1CE-F8F45A7EFE69}" type="datetime1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BCADC-AF58-4E9B-BADC-8544717B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E7308-85E8-4D2B-AB30-473AA8D9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7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AC7B9-D326-4718-82D9-87B6E280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D2E69-9579-46A6-8ECC-0A60F926F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FAEC7-54B5-47F1-88A4-4B1DD3ABE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478F-CE06-4DA1-A042-B572B7E14DF2}" type="datetime1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ABA2A-FDEF-400F-B5EC-AD5A2C97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E0E7D-0FE2-44DC-96A7-609E6EB5B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6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1D65-7BCF-4C82-A661-D5F91A27C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D6B32-6744-43E0-A0A1-19D0CA949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31E0D-793E-4C3B-8B0E-E6448C5F2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2F90F-0A24-46B9-B57D-78D8EA176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5FF4-8310-4B22-9517-3283F68045E7}" type="datetime1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330A4-E91B-4BE5-BA17-3108729DD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13A39-F595-4E13-86CD-976B2B63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6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130C-0763-4E0B-91CD-3438E8F80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B4ACF-C45D-4F0C-85D8-D26CB4C6F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B1CAA-1048-43E9-8138-63E157F2B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A8D370-2813-4F2A-95B9-F073DC25B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A69FD-3E86-4447-981E-93F2360CE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96A70-7590-4485-886C-EDF087DD0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E1D8-0BA6-4B73-B66B-FB7D3BF7C70C}" type="datetime1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2C9A14-021A-4DE5-893A-C22471E4D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A0F40-FD88-4D89-A1D7-7B00DD38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4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F7BEE-C948-458D-A30C-3A7398F61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F58DFF-4B5F-499D-BEA4-35277D024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484C-64F8-4405-A731-D8901F7A3B40}" type="datetime1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8E778-A00D-4CFD-B0CE-0A8C9D55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FF559-CA96-4690-B1A2-7F8B1C075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8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8685C-63FE-4C75-8E62-6682EFC6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7CCB-39C9-4BE1-9968-6CFBFC97AE65}" type="datetime1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392A91-B9F6-41A3-9B7D-F1A4C2FA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689FE-F6A7-427C-BD88-9DD7FCC6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0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FA32-A46A-478F-91FE-63A7867D8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487BF-9111-4630-B2C4-0B3CAD4EF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60591-CF1E-4E61-9A83-ECA0BA10B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84AD0-A67A-473D-A731-1B5172B33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5DCD-9207-4749-89F8-8A76044B6442}" type="datetime1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D6B57-5DC6-422E-B762-F1A5531D4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69A50-E260-4A2E-A2F0-F187D31F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7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E705A-3E93-4684-ABDF-3D88C890C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B07C2B-E35C-429F-8A38-7EBB9E9CE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63B2F-C292-43E8-847C-EA537FABF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478E1-7ABE-4C22-9DC1-3159E109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FE3A-F21D-488D-8517-A3CB21FD6D8C}" type="datetime1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4B2BB-60EA-4577-9997-8C0E40488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7653D-5EA6-453F-9D6F-D979D1B4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8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F398C-C89E-47B0-85EC-DA4FE298B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65268-BCCC-491F-9514-9C59EE28C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1C3E7-D2EA-4989-9001-6F0F5CE80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71FBB-E74F-459C-B2FC-9784EE2BC979}" type="datetime1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45D51-0A3E-402A-B334-52102F77F3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DARPA CREATE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7B348-50C3-4842-B06C-B4929CCAF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DD3F1-6A48-49F4-8F27-E44BFE14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7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78EC-1ADA-4E53-819F-15D6CCA976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1B007-A272-445C-A7B6-8FAC124E42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Zhaoliang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FFABE9-E85B-4CE3-A64A-4A89AD7C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DARPA CREATE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338EDE-5DFD-4DF2-829E-271248A7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6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040A-3FF5-44F6-9C38-F8393B06A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815B2-B658-4BD0-BBFD-A23C7047C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Goal: </a:t>
            </a:r>
          </a:p>
          <a:p>
            <a:pPr lvl="1"/>
            <a:r>
              <a:rPr lang="en-US" dirty="0"/>
              <a:t>To have the ability to extend the simulation to a sensor with multiple</a:t>
            </a:r>
            <a:fld id="{7B2CBF5E-4928-4DBE-AD9D-7A5C29D4E565}" type="slidenum">
              <a:rPr lang="en-US" smtClean="0"/>
              <a:t>2</a:t>
            </a:fld>
            <a:r>
              <a:rPr lang="en-US" dirty="0"/>
              <a:t> observation case(n-dimensional case)</a:t>
            </a:r>
          </a:p>
          <a:p>
            <a:pPr lvl="1"/>
            <a:r>
              <a:rPr lang="en-US" dirty="0"/>
              <a:t>To generate simulated data that capture u=0,1,2… at the last time step</a:t>
            </a:r>
          </a:p>
          <a:p>
            <a:r>
              <a:rPr lang="en-US" dirty="0"/>
              <a:t>Deliverables:</a:t>
            </a:r>
          </a:p>
          <a:p>
            <a:pPr lvl="1"/>
            <a:r>
              <a:rPr lang="en-US" dirty="0"/>
              <a:t>A program dedicated to drawing statistical histograms and comparisons</a:t>
            </a:r>
          </a:p>
          <a:p>
            <a:pPr lvl="1"/>
            <a:r>
              <a:rPr lang="en-US" dirty="0"/>
              <a:t>A simulation that could generate n-dimensional data</a:t>
            </a:r>
          </a:p>
          <a:p>
            <a:pPr lvl="1"/>
            <a:r>
              <a:rPr lang="en-US" dirty="0"/>
              <a:t>A simulation that generates simulated data when u=0,1,2… at the last time step given n-d ABHQR</a:t>
            </a:r>
          </a:p>
          <a:p>
            <a:pPr lvl="1"/>
            <a:r>
              <a:rPr lang="en-US" dirty="0"/>
              <a:t>A algorithm that combines ABHQR of multiple observation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AE512-9E6F-4026-89CD-B335DD6F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DARPA CREATE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1D7CE-69D1-413A-A50D-AD9425B79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0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4CBBE-CFBB-4216-AFF8-554B5C74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084"/>
            <a:ext cx="10515600" cy="801687"/>
          </a:xfrm>
        </p:spPr>
        <p:txBody>
          <a:bodyPr/>
          <a:lstStyle/>
          <a:p>
            <a:r>
              <a:rPr lang="en-US" dirty="0"/>
              <a:t>Statistical histograms and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BBAA0-A93B-4846-BD05-B7E3C0109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158"/>
            <a:ext cx="5539887" cy="4916805"/>
          </a:xfrm>
        </p:spPr>
        <p:txBody>
          <a:bodyPr/>
          <a:lstStyle/>
          <a:p>
            <a:pPr algn="just"/>
            <a:r>
              <a:rPr lang="en-US" dirty="0"/>
              <a:t>This program is going to take statistical data to calculate its mean and variance and then to compare with the theoretical mean and variance.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01396-C9B7-43B3-A9F3-2AAC89CD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C1EF7-C529-4582-B33A-273D7C41F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6F15C8-79F2-4D2F-BC43-A853A0989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922" y="3394603"/>
            <a:ext cx="3730443" cy="2872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6C3863-C898-40E2-B5DC-7AFE451C2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087" y="1260158"/>
            <a:ext cx="4885268" cy="509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2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C2A9AC8-EE3B-4B0F-A8B0-CAB9FD0E1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472" y="1398577"/>
            <a:ext cx="4270488" cy="50942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0207D5-E6FA-44D1-A046-FFF5B9D2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simulation (n-dimension)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7C4CD5-0401-4942-843B-4F3DDB7EF8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598920" cy="4351338"/>
              </a:xfrm>
            </p:spPr>
            <p:txBody>
              <a:bodyPr/>
              <a:lstStyle/>
              <a:p>
                <a:r>
                  <a:rPr lang="en-US" dirty="0"/>
                  <a:t>For any symmetric matrix, eigenvalue decomposition(EVD) exists: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 code implementation is on the right.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7C4CD5-0401-4942-843B-4F3DDB7EF8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598920" cy="4351338"/>
              </a:xfrm>
              <a:blipFill>
                <a:blip r:embed="rId3"/>
                <a:stretch>
                  <a:fillRect l="-1664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FBE26F-79DE-44D6-9A91-FDCF6D0C5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DBA34-934D-4F73-BB73-149F95409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55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9AD37-6502-4978-A3AA-73C16D07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n-d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78EEF-F368-4FB3-8DBA-3185852D1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55280" cy="4351338"/>
          </a:xfrm>
        </p:spPr>
        <p:txBody>
          <a:bodyPr/>
          <a:lstStyle/>
          <a:p>
            <a:r>
              <a:rPr lang="en-US" dirty="0" err="1"/>
              <a:t>Generate_fake</a:t>
            </a:r>
            <a:r>
              <a:rPr lang="en-US" dirty="0"/>
              <a:t> function is to generate simulated data and output ground truth data and measurements.</a:t>
            </a:r>
          </a:p>
          <a:p>
            <a:r>
              <a:rPr lang="en-US" dirty="0"/>
              <a:t>The example function shows the ability that given n-d ABHQR, we could now generate n-d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11CA3-5AB7-4FBE-8644-F20B33730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CFAB3-2A98-45EC-947D-AD5637BCE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E74AB7-DC43-430C-BBE7-27AD49AC5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480" y="1569472"/>
            <a:ext cx="4599726" cy="33397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7C980D-7F71-4F53-BE8E-933F6C4C34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886" y="4758294"/>
            <a:ext cx="4320914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79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1AA8B-0488-44DC-85BD-67FBEC190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simulation (u=0,1,2.. For n-d)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89AE3-4B2F-45F1-8C71-FB619E200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33156" cy="4351338"/>
          </a:xfrm>
        </p:spPr>
        <p:txBody>
          <a:bodyPr/>
          <a:lstStyle/>
          <a:p>
            <a:r>
              <a:rPr lang="en-US" dirty="0" err="1"/>
              <a:t>Generate_ut_comb</a:t>
            </a:r>
            <a:r>
              <a:rPr lang="en-US" dirty="0"/>
              <a:t> takes random actions (ex:[0,1,2],[0,1]) as input and output the simulated data in different scenarios.</a:t>
            </a:r>
          </a:p>
          <a:p>
            <a:r>
              <a:rPr lang="en-US" dirty="0"/>
              <a:t>Example here shows that given </a:t>
            </a:r>
            <a:r>
              <a:rPr lang="en-US" dirty="0" err="1"/>
              <a:t>nd</a:t>
            </a:r>
            <a:r>
              <a:rPr lang="en-US" dirty="0"/>
              <a:t> ABHQR, we now have the ability to generate simulated data given </a:t>
            </a:r>
            <a:r>
              <a:rPr lang="en-US" dirty="0" err="1"/>
              <a:t>ut</a:t>
            </a:r>
            <a:r>
              <a:rPr lang="en-US" dirty="0"/>
              <a:t> = stochastic actions at the last time step.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704F4D-9F43-46C1-807B-6DC504AF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32F90-0631-4358-95D8-38761EE1C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AF608A-DBF8-4A3E-8CA0-D2ED91649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356" y="2311484"/>
            <a:ext cx="5078964" cy="22350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7DF72E-A666-468E-8732-A31C08E56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356" y="4529145"/>
            <a:ext cx="4313294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90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E31BD-5DC5-4828-8A3F-D8E0F0A9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 system matrices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4EC577-E740-49D9-AEA7-95815E8CC0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111240" cy="4351338"/>
              </a:xfrm>
            </p:spPr>
            <p:txBody>
              <a:bodyPr/>
              <a:lstStyle/>
              <a:p>
                <a:r>
                  <a:rPr lang="en-US" dirty="0"/>
                  <a:t>This program will combine individual matrices of one observation to sensor-leveled matrices of multiple observation.</a:t>
                </a:r>
              </a:p>
              <a:p>
                <a:r>
                  <a:rPr lang="en-US" dirty="0"/>
                  <a:t>For A,Q,R, they could be combined into big diagonal matrices.</a:t>
                </a:r>
              </a:p>
              <a:p>
                <a:r>
                  <a:rPr lang="en-US" dirty="0"/>
                  <a:t>Combine B matrix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Combine H matrix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4EC577-E740-49D9-AEA7-95815E8CC0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111240" cy="4351338"/>
              </a:xfrm>
              <a:blipFill>
                <a:blip r:embed="rId2"/>
                <a:stretch>
                  <a:fillRect l="-1796" t="-2241" r="-3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A14B6-7EBC-4214-AAE9-ACD47B8A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DARPA CREATE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66864-AC56-4AC4-A0A7-D0908595E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D3F1-6A48-49F4-8F27-E44BFE1434B3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624995-8876-4697-9083-A63E80B48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781" y="638835"/>
            <a:ext cx="3429139" cy="608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93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333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Week2</vt:lpstr>
      <vt:lpstr>Current Progress</vt:lpstr>
      <vt:lpstr>Statistical histograms and comparisons</vt:lpstr>
      <vt:lpstr>A simulation (n-dimension)</vt:lpstr>
      <vt:lpstr>Generate n-d data</vt:lpstr>
      <vt:lpstr>A simulation (u=0,1,2.. For n-d)</vt:lpstr>
      <vt:lpstr>Combine system matrices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Week2</dc:title>
  <dc:creator>zheng zhaoliang</dc:creator>
  <cp:lastModifiedBy>zheng zhaoliang</cp:lastModifiedBy>
  <cp:revision>9</cp:revision>
  <dcterms:created xsi:type="dcterms:W3CDTF">2020-07-07T16:39:09Z</dcterms:created>
  <dcterms:modified xsi:type="dcterms:W3CDTF">2020-07-07T20:10:44Z</dcterms:modified>
</cp:coreProperties>
</file>