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B502-634A-4E7D-8160-DAEF22ED6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44984-7974-4D39-ACFC-7C6FBA82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1F49-4B30-4401-A9A5-3AEE53E9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48FA-09BC-402A-8C01-E69706BE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1F3A-1270-4EDD-ACA5-BB05C905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C64E-6F48-4AD9-9B78-093AABA4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25AE-25E5-4912-B99B-FBB97DF6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B63C-CAA0-46D8-92DF-21CA3E04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A73C-0963-4300-810B-BD2A9F59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4324-F457-4283-904D-E23EF55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4B258-3531-4677-8401-E09FA6319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DC4EC-3AC9-4AE5-880E-E393A019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4922-656E-4838-9D67-69DACC58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87CF-A4B0-4EB5-8479-6690938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BF2B-029B-4230-9790-AB583878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BF7-546F-4010-B1ED-ED29AFEE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6CEA-3B66-4DBC-86C5-83CF8828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2189-1938-4FA5-85D4-2268449A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3FCD-0A5B-411C-B8D6-31E4C90D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7A9B-2CB5-4935-92FA-BB623339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D3A-3390-404A-9544-34AF3C2F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EF6A-65D0-46B5-9D11-BFF3F206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4ECC-DC5E-4D7F-9D7E-202E993D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B103-F5B3-4C7B-B58D-0E9DF1FB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579D-8E81-4D7B-8BF4-46422DC7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C93C-E9FF-4F83-8699-F7085C84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9DEE-5062-428D-81A3-DDDEF6C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A7FA-0D0A-4029-920E-B01488CE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D053-0BBF-465D-95BD-ABBE62B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B6EB-A865-46A5-BBAF-331EB2D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C760-7C35-4747-A842-E3CEB3D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C1C-2CCC-4D52-A243-CFAD885E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32FC-AFD5-44DC-AB8D-BA769B4F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4713-0FAB-4F96-8DA3-DE90CADD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8A77D-AC64-4083-8B51-3C9340638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2CCB6-9C20-479E-995D-B378BDC2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DCA36-2142-4997-BEA0-81A182EE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5315E-C765-46ED-83FA-638C332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4F759-2964-48F7-B109-EA28C815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F90-24DB-42D7-B813-22C2A550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86799-0F74-43A8-891D-7131D7E5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F38AD-63DB-41C6-A220-F5EF5FC1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61F7-5448-43EF-8B33-682E22C3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32F49-016D-4310-B6E2-2D5D2F5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395AA-398E-4EA4-9906-9C553AA0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189E-D205-41F3-8B51-A37329A3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23F7-2463-4684-964D-1DC2425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81E-A643-47C4-8392-3C5378E8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A7CD-DE16-483D-BD68-3C6CE911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0E22-1D69-4211-AEAF-F4F9B1CC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138BB-D637-46C0-A2E7-DF7DB27C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C4BC-DE71-4381-96C1-863259F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AAA4-44B7-4183-B61B-C074AF4A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2F702-9795-4F60-9AF2-13F60E779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A6AA0-9175-40E8-8CF8-DB0037F8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AEE-69E4-4723-97E7-58D5D03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0606-E03A-4C51-B5B1-AE270E45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91D6-F4AF-4DB0-9586-B2E13531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01868-F6CF-4A5A-A841-D2C4D0B2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82501-BE45-4E7C-AE87-CA39F099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25A7-697A-432C-B546-839222D19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CF95-F24D-4026-91F8-5D0EB7B53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C03F-77B4-4E0A-B168-82509561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054E-226B-4CB9-AA09-C69E9481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C987-737F-406E-B01F-BCBA7F8A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DDAB-EE2C-4489-B63E-5851E9FAB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Hypothesis 1D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95CE-3B6A-4AE5-BC73-ED8F2FD5E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</p:spTree>
    <p:extLst>
      <p:ext uri="{BB962C8B-B14F-4D97-AF65-F5344CB8AC3E}">
        <p14:creationId xmlns:p14="http://schemas.microsoft.com/office/powerpoint/2010/main" val="360807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065E-4000-4EEB-BA8B-E129E19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Equations recall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C8AD6-B497-4354-9E87-E7D3D051D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∗0,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𝑢𝑛𝑑𝑒𝑟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∗1,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𝑢𝑛𝑑𝑒𝑟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b="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FA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𝑑𝑒𝑐𝑖𝑑𝑒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𝑑𝑒𝑐𝑖𝑑𝑒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𝑑𝑒𝑐𝑖𝑑𝑒</m:t>
                        </m:r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𝑑𝑒𝑐𝑖𝑑𝑒</m:t>
                        </m:r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C8AD6-B497-4354-9E87-E7D3D051D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 l="-928" t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1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94E5-51A4-4505-8B8D-BFFC7DE0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B296C-B7A3-48F8-96E3-1E5BF4326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3" y="1454653"/>
            <a:ext cx="7346317" cy="1539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5B9C3-0386-435F-993E-7926FCB6C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3" y="3429000"/>
            <a:ext cx="3396151" cy="33183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538DED-5D30-4A58-94D8-42AA2E8CD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226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Error_prob</a:t>
            </a:r>
            <a:r>
              <a:rPr lang="en-US" dirty="0"/>
              <a:t> in KF planning calculates the error probabilities based on equations.</a:t>
            </a:r>
          </a:p>
        </p:txBody>
      </p:sp>
    </p:spTree>
    <p:extLst>
      <p:ext uri="{BB962C8B-B14F-4D97-AF65-F5344CB8AC3E}">
        <p14:creationId xmlns:p14="http://schemas.microsoft.com/office/powerpoint/2010/main" val="3286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DEB9-FC85-4F83-9161-27484AB5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</a:t>
            </a:r>
            <a:br>
              <a:rPr lang="en-US" dirty="0"/>
            </a:br>
            <a:r>
              <a:rPr lang="en-US" dirty="0"/>
              <a:t>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C7D23-36E7-46EE-A296-2294FFDF9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2260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Ht_statistic calculates the error probabilities based on statistically counting.</a:t>
                </a:r>
              </a:p>
              <a:p>
                <a:r>
                  <a:rPr lang="en-US" dirty="0"/>
                  <a:t>Count how many times when H0 is true and </a:t>
                </a:r>
                <a:r>
                  <a:rPr lang="en-US" dirty="0" err="1"/>
                  <a:t>Uz</a:t>
                </a:r>
                <a:r>
                  <a:rPr lang="en-US" dirty="0"/>
                  <a:t> falls in the region where we decide it is H1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And count how many times when H1 is true and </a:t>
                </a:r>
                <a:r>
                  <a:rPr lang="en-US" dirty="0" err="1"/>
                  <a:t>Uz</a:t>
                </a:r>
                <a:r>
                  <a:rPr lang="en-US" dirty="0"/>
                  <a:t> falls in the region where we decide it is H0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C7D23-36E7-46EE-A296-2294FFDF9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22607" cy="4351338"/>
              </a:xfrm>
              <a:blipFill>
                <a:blip r:embed="rId2"/>
                <a:stretch>
                  <a:fillRect l="-2367" t="-2101" r="-429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012EF3-E648-464D-AE1F-A67F2DB9A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07" y="533337"/>
            <a:ext cx="7094835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Test Hypothesis 1D</vt:lpstr>
      <vt:lpstr>Equations recall </vt:lpstr>
      <vt:lpstr>Code implementation</vt:lpstr>
      <vt:lpstr>Statistical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Hypothesis 1D</dc:title>
  <dc:creator>zheng zhaoliang</dc:creator>
  <cp:lastModifiedBy>zheng zhaoliang</cp:lastModifiedBy>
  <cp:revision>2</cp:revision>
  <dcterms:created xsi:type="dcterms:W3CDTF">2020-07-20T22:48:32Z</dcterms:created>
  <dcterms:modified xsi:type="dcterms:W3CDTF">2020-07-20T23:02:15Z</dcterms:modified>
</cp:coreProperties>
</file>