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D52A-FFD2-4C5D-A1DF-71E30AB19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69EB8-1EBB-49A4-84EC-4C463986F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CA0C7-B8E9-4347-963C-70FB5187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A318-79AC-4C0F-8317-2D4C2FD24E6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81517-4A5A-4A2E-BBE2-51355D43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F49B5-98AA-4E9E-86ED-645DB961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238D-6519-40FA-A8C1-32F8051F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2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4691-28F0-4BD1-8857-47CD4C4A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85D8A-9268-4DE0-9B07-66E935218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AA045-4B96-41C2-9B56-2E6F331B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A318-79AC-4C0F-8317-2D4C2FD24E6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3FEEC-5041-49AF-B33C-D7058423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1568-0FFA-4D34-8403-628C550F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238D-6519-40FA-A8C1-32F8051F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0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60AC7-C1EC-49ED-9905-BED0CAB74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66231-4919-485F-8E4B-6C3932D52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5B533-E990-48BD-B250-049B0425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A318-79AC-4C0F-8317-2D4C2FD24E6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0FC38-A503-49ED-A564-0D38858C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2AABF-36D7-49F1-9449-5D9CBA09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238D-6519-40FA-A8C1-32F8051F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C1F5-A274-4506-A58C-EA3773FE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F46F-D1D2-460B-837D-0323D742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2236A-BB00-4686-AE47-51EA7D80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A318-79AC-4C0F-8317-2D4C2FD24E6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B3AF2-A5B1-4CF6-BE74-E6271CB9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E091B-BB77-4C10-9300-BCDDF49E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238D-6519-40FA-A8C1-32F8051F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6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6240-1121-4331-B860-75A1687B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D92BE-665A-4417-823B-0631A6711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79D18-8607-443B-97AE-488B3A6C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A318-79AC-4C0F-8317-2D4C2FD24E6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B334E-DF75-4F3D-9128-7E9C210C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6EB25-7D73-4283-814E-388C1990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238D-6519-40FA-A8C1-32F8051F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8506-275F-485C-AC0B-A9882EFB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410F-C4FF-4C5E-B5C9-DD2A46B57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F10D2-2244-4AD6-ACFD-E8F85F015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DBDEE-E0E7-402E-B78B-6ED11CD9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A318-79AC-4C0F-8317-2D4C2FD24E6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E8B99-5CB1-49DB-88E1-82CB5581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09BEB-BEE6-40E7-A9D3-9F3062C8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238D-6519-40FA-A8C1-32F8051F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7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9181-5D60-43B1-910B-ECE561A2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D8C24-FB90-4C37-9A34-57E6D3A2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ADAFF-BACA-4278-8A9E-5C5CB3462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B89AD-52D8-4FF8-BF7C-C347D31FE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002DF-A5F4-4B46-A6E4-FA0A4EBAC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8F01D-D2BE-4A39-8B60-26DBD6F3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A318-79AC-4C0F-8317-2D4C2FD24E6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2C5C5-3204-4FA1-8DE3-D07A73D5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30BFA-A242-44B2-984B-95E8B509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238D-6519-40FA-A8C1-32F8051F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97A1-36F7-45F1-9BEE-16CD4007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94FD6-9396-41E8-9AB3-DC8974EA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A318-79AC-4C0F-8317-2D4C2FD24E6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32597-2186-4173-897D-1CBAF1D1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89B17-2809-4BF7-8AE5-CA37F1D3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238D-6519-40FA-A8C1-32F8051F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503FE-256F-40E8-8471-A3CA1C9A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A318-79AC-4C0F-8317-2D4C2FD24E6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F3DB6-2A8B-465C-8261-248079B1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8FDE-C2D5-431B-AD6C-35CFEFF2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238D-6519-40FA-A8C1-32F8051F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4416-95A3-405C-A736-3820B6FD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FAE7E-2D3F-49FA-B7AB-B248D8C6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2202D-0C94-462A-9E84-45215E641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852C8-9AF6-4EB4-85E0-67F5B65E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A318-79AC-4C0F-8317-2D4C2FD24E6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9F68C-F7C7-4A98-9565-28B84C05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0B4C4-7CE3-4075-817A-EA893DCE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238D-6519-40FA-A8C1-32F8051F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A49E-19A3-4BCF-BA91-321049E5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0E818-360C-4A13-80FF-24609FE3B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6F3E6-CFDA-41E6-8DE9-EF36D5B9B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72FE7-9139-4077-B2AE-DC1F1651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A318-79AC-4C0F-8317-2D4C2FD24E6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0BE61-FC52-4678-A36B-A9B4EA99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01CF4-DB52-4B67-9733-6E3E593B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238D-6519-40FA-A8C1-32F8051F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4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4DF93-5944-4893-88EA-461ACCE0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5F56C-9DD4-484C-A555-6946E5719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77144-BE3D-44E6-851F-DC60B26DC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BA318-79AC-4C0F-8317-2D4C2FD24E67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8F281-AA42-4539-B12F-CEF82F34B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19CAA-ACC3-496D-8F17-FB30A6EB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238D-6519-40FA-A8C1-32F8051F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36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23B3-21F3-4749-9D44-6F268BD72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different n-d </a:t>
            </a:r>
            <a:br>
              <a:rPr lang="en-US" dirty="0"/>
            </a:br>
            <a:r>
              <a:rPr lang="en-US" dirty="0"/>
              <a:t>A,B,H,Q,R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EACCA-0EB4-4440-B113-D6ECBDBD6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zhaoliang</a:t>
            </a:r>
          </a:p>
        </p:txBody>
      </p:sp>
    </p:spTree>
    <p:extLst>
      <p:ext uri="{BB962C8B-B14F-4D97-AF65-F5344CB8AC3E}">
        <p14:creationId xmlns:p14="http://schemas.microsoft.com/office/powerpoint/2010/main" val="298163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67F8-B9B9-4752-AE0C-EA0400C7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clarification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F523B-CA5D-483B-B6AE-76D58FD6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testing, we are going to test my algorithm given different A,B,H,Q,R</a:t>
            </a:r>
          </a:p>
          <a:p>
            <a:r>
              <a:rPr lang="en-US" dirty="0"/>
              <a:t>Outputs two kinds of figures:</a:t>
            </a:r>
          </a:p>
          <a:p>
            <a:pPr lvl="1"/>
            <a:r>
              <a:rPr lang="en-US" dirty="0"/>
              <a:t>KF estimate</a:t>
            </a:r>
          </a:p>
          <a:p>
            <a:pPr lvl="1"/>
            <a:r>
              <a:rPr lang="en-US" dirty="0"/>
              <a:t>Error between ground truth and estimate can be drawn in gaussian with co-var</a:t>
            </a:r>
            <a:r>
              <a:rPr lang="en-US" altLang="zh-CN" dirty="0"/>
              <a:t>i</a:t>
            </a:r>
            <a:r>
              <a:rPr lang="en-US" dirty="0"/>
              <a:t>ance Sigma from KF planning</a:t>
            </a:r>
          </a:p>
          <a:p>
            <a:r>
              <a:rPr lang="en-US" dirty="0"/>
              <a:t>Progress:</a:t>
            </a:r>
          </a:p>
          <a:p>
            <a:pPr lvl="1"/>
            <a:r>
              <a:rPr lang="en-US" dirty="0"/>
              <a:t>Through running different A,B,H,Q,R combination, debugged some part of my code to make it more general.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8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7093-EC6E-42F0-91BB-86B3EBFA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 with t=100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C7346-CE93-4E41-93B8-C35755113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43136"/>
                <a:ext cx="3368040" cy="9683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C7346-CE93-4E41-93B8-C35755113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43136"/>
                <a:ext cx="3368040" cy="968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CF3AF9B-63F6-47B8-9B71-BE5F528590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72600" y="1758156"/>
                <a:ext cx="3368040" cy="968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CF3AF9B-63F6-47B8-9B71-BE5F5285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1758156"/>
                <a:ext cx="3368040" cy="968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59FA8AB-955E-4A9C-B157-3CB853BA32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8487" y="1834380"/>
                <a:ext cx="3368040" cy="968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59FA8AB-955E-4A9C-B157-3CB853BA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487" y="1834380"/>
                <a:ext cx="3368040" cy="968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3DFBE62C-C852-4F3B-89C4-2CD90234BB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1247" y="1714828"/>
                <a:ext cx="3368040" cy="968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3DFBE62C-C852-4F3B-89C4-2CD90234B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47" y="1714828"/>
                <a:ext cx="3368040" cy="968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5C86AA6-AA3E-4D46-8D6A-379658A78710}"/>
              </a:ext>
            </a:extLst>
          </p:cNvPr>
          <p:cNvGrpSpPr/>
          <p:nvPr/>
        </p:nvGrpSpPr>
        <p:grpSpPr>
          <a:xfrm>
            <a:off x="480054" y="2541652"/>
            <a:ext cx="11623046" cy="2247671"/>
            <a:chOff x="-209553" y="2811511"/>
            <a:chExt cx="12484106" cy="252249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A2FA474-CCB8-40C7-B8C5-8875CEE8A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020792" y="2811511"/>
              <a:ext cx="3253761" cy="241998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06F9A32-20F7-412E-9246-C8D149E63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9553" y="2829023"/>
              <a:ext cx="3368040" cy="250498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0C24625-7E80-4A98-A258-9A186C8B1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3687" y="2811511"/>
              <a:ext cx="3368040" cy="250498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F566045-17EF-4CFF-8611-91BD76FD8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899" y="2853177"/>
              <a:ext cx="3253762" cy="2419986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57F05F2C-F9B7-408C-B335-14904AEF78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99" y="4772239"/>
            <a:ext cx="2494441" cy="19557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8B67C72-F1F7-444C-8410-6587497121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56" y="4804927"/>
            <a:ext cx="2558333" cy="19785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EA248A4-0AC0-490B-A6EF-6F59C383C9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640" y="4789323"/>
            <a:ext cx="2513841" cy="19557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5B0B75-E9AF-4A53-91A4-00E8E8D7C1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689" y="4804927"/>
            <a:ext cx="2423480" cy="185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8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CD02-D635-467A-A19A-395CF06C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B with t1= 100 for </a:t>
            </a:r>
            <a:r>
              <a:rPr lang="en-US" dirty="0" err="1"/>
              <a:t>ut</a:t>
            </a:r>
            <a:r>
              <a:rPr lang="en-US" dirty="0"/>
              <a:t>=0 and t2 = 50 for </a:t>
            </a:r>
            <a:r>
              <a:rPr lang="en-US" dirty="0" err="1"/>
              <a:t>ut</a:t>
            </a:r>
            <a:r>
              <a:rPr lang="en-US" dirty="0"/>
              <a:t> 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50B8A9-4989-4CF1-BA31-D1A9809327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4680" y="1690689"/>
                <a:ext cx="2819400" cy="8391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.1−2.1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50B8A9-4989-4CF1-BA31-D1A9809327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4680" y="1690689"/>
                <a:ext cx="2819400" cy="83915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3487E8E-674E-413A-94B4-D8E121FA2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670" y="5018846"/>
            <a:ext cx="2246810" cy="1758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4354C8-14CD-4003-BF33-7FD0A7A29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510" y="3106226"/>
            <a:ext cx="2346747" cy="1758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B6A606-3DF7-46D8-AFBA-35B17C3C5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85" y="4998984"/>
            <a:ext cx="2264425" cy="1758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F89B89-DDDB-4656-BAB1-ADA585FEC6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651" y="4934443"/>
            <a:ext cx="2356698" cy="18870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9CDEF3-B3CE-4435-BC15-5BF1EFFA34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30" y="4934443"/>
            <a:ext cx="2405386" cy="18870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33D9C0-C0D3-4134-B0AE-6E7F303477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30" y="3023767"/>
            <a:ext cx="2405386" cy="17998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0A32CD-D232-4B22-99D6-5C4AED742B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13" y="3023767"/>
            <a:ext cx="2500673" cy="1951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D2139C-4DC1-47FB-AA4B-9227467C16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585" y="3106226"/>
            <a:ext cx="2354925" cy="17580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3AD171-ABB7-48D6-A018-0FF5409EEA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" y="3036025"/>
            <a:ext cx="2436225" cy="18282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50E7520-1C20-472F-9C03-2EFA92212F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2" y="4952403"/>
            <a:ext cx="2358256" cy="179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FEF1-560E-4D43-8880-2FF33CE9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ifferent H with t= 500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29B61C9-0EB5-47FD-961F-AC9A9C7BE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12440" y="1378585"/>
                <a:ext cx="5511800" cy="89725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.1−1.6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0.1−1.6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29B61C9-0EB5-47FD-961F-AC9A9C7BE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2440" y="1378585"/>
                <a:ext cx="5511800" cy="89725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9694781-B19B-492A-AC5D-2EB767519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35" y="2551699"/>
            <a:ext cx="2334066" cy="1754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F3DD7-46CC-474D-8320-B4823EBC8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2" y="4585826"/>
            <a:ext cx="2232849" cy="17079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A984C0-575A-431A-97D9-BDE2B95DD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77" y="2551699"/>
            <a:ext cx="2320602" cy="17546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90F922-D748-4BC5-BAFD-8B4A8F99F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38" y="4582160"/>
            <a:ext cx="2232849" cy="17854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32530E-3393-40C7-AB1C-45F23D8B87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79" y="2526299"/>
            <a:ext cx="2232849" cy="17300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4275EF-E0B5-4466-881D-ABAAAA75B4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887" y="4582160"/>
            <a:ext cx="2234917" cy="1711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8127EA-8E7B-4B85-A91F-987A89D151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28" y="2522079"/>
            <a:ext cx="2353039" cy="17546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BC8112E-DDAC-4B25-8123-1B994065BC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13" y="4619095"/>
            <a:ext cx="2223068" cy="17116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D85478-C5E0-4F12-89AA-DCDA18B070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89" y="2522079"/>
            <a:ext cx="2333987" cy="17342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AE8E72-51D8-4514-BA75-90A7C86E7E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05" y="4622763"/>
            <a:ext cx="2233143" cy="170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9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8684-2B78-474B-9DB9-80B0405D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ifferent H with t= 500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1F2260-93AD-40CB-A612-1CD27512A9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1880" y="1551305"/>
                <a:ext cx="4739640" cy="856615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3×2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1F2260-93AD-40CB-A612-1CD27512A9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1880" y="1551305"/>
                <a:ext cx="4739640" cy="8566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EB2184-75B9-43C6-A311-FA1B1FD8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43" y="2537460"/>
            <a:ext cx="2733430" cy="2113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BF25A-6FC5-4DFC-A6C1-6AAD16E29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43" y="4697096"/>
            <a:ext cx="2733430" cy="2074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A5053C-5AE5-470E-A116-6FB73EBF0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005" y="2621443"/>
            <a:ext cx="2733430" cy="2075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B585C4-1934-45B9-94AD-DA4072A69D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85" y="4697096"/>
            <a:ext cx="2645435" cy="20744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AFD3D-E910-4075-898C-80F47AE116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55" y="2599062"/>
            <a:ext cx="2744745" cy="2075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895C23-367A-4893-8D97-2BC38018B4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347" y="4697096"/>
            <a:ext cx="2710153" cy="20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C086-C082-4D5C-85B2-FFF36B4C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Q,R with t= 1000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0E71AA-765B-4188-9B47-9A21983AB86E}"/>
                  </a:ext>
                </a:extLst>
              </p:cNvPr>
              <p:cNvSpPr txBox="1"/>
              <p:nvPr/>
            </p:nvSpPr>
            <p:spPr>
              <a:xfrm>
                <a:off x="6144011" y="1362541"/>
                <a:ext cx="6096000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.1−1.2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0.1−1.2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0E71AA-765B-4188-9B47-9A21983AB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011" y="1362541"/>
                <a:ext cx="6096000" cy="5542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1041C4-41F7-4406-A03D-BE673624921F}"/>
                  </a:ext>
                </a:extLst>
              </p:cNvPr>
              <p:cNvSpPr txBox="1"/>
              <p:nvPr/>
            </p:nvSpPr>
            <p:spPr>
              <a:xfrm>
                <a:off x="48011" y="1413561"/>
                <a:ext cx="6096000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.1−1.2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0.1−1.2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1041C4-41F7-4406-A03D-BE6736249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1" y="1413561"/>
                <a:ext cx="6096000" cy="5542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C086F71C-CA69-4BC5-B000-38C425ACF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139" y="1967815"/>
            <a:ext cx="2081173" cy="15527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BB8DBE-3387-4A40-9E11-DCA9C4C75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03" y="1967815"/>
            <a:ext cx="1976917" cy="1552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BE1D9F-CC5C-401D-8AF9-4F22187438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92" y="3675977"/>
            <a:ext cx="1896866" cy="14586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D61F09-E669-4F5E-9D07-31F66F3606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766" y="5134578"/>
            <a:ext cx="1853392" cy="14411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2D887DC-369D-499A-B06A-B3162EC1C5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38" y="2112581"/>
            <a:ext cx="2081173" cy="16141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4E4A77-9E24-479C-A2DD-EFF6A256E2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257" y="2061781"/>
            <a:ext cx="2058470" cy="16141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229670B-8ED1-46FB-8F6A-D22F4B9CF3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084" y="3665373"/>
            <a:ext cx="2123346" cy="161419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AA7D932-7DFC-4324-A08E-A7D9145544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257" y="5363467"/>
            <a:ext cx="1967399" cy="152074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446B292-7705-4D4A-9A5A-86133863F1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4" y="3797855"/>
            <a:ext cx="2012686" cy="149453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B8A8142-EECE-48D3-B1F8-6AC9CBBCA1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46" y="5425585"/>
            <a:ext cx="1892365" cy="14324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B18D4D9-3ECD-458B-B079-850A32C4A7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03" y="3587976"/>
            <a:ext cx="1976917" cy="147923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E46793E-8A34-4C37-9ABC-304731A7BD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522" y="5199207"/>
            <a:ext cx="1967398" cy="150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3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167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Testing different n-d  A,B,H,Q,R</vt:lpstr>
      <vt:lpstr>Problem clarification</vt:lpstr>
      <vt:lpstr>Different A with t=100</vt:lpstr>
      <vt:lpstr>Different B with t1= 100 for ut=0 and t2 = 50 for ut =1</vt:lpstr>
      <vt:lpstr>Different H with t= 500</vt:lpstr>
      <vt:lpstr>Different H with t= 500</vt:lpstr>
      <vt:lpstr>Different Q,R with t= 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different n-d  A,B,H,Q,R</dc:title>
  <dc:creator>zheng zhaoliang</dc:creator>
  <cp:lastModifiedBy>zheng zhaoliang</cp:lastModifiedBy>
  <cp:revision>10</cp:revision>
  <dcterms:created xsi:type="dcterms:W3CDTF">2020-07-19T22:06:05Z</dcterms:created>
  <dcterms:modified xsi:type="dcterms:W3CDTF">2020-07-20T21:22:19Z</dcterms:modified>
</cp:coreProperties>
</file>