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58" r:id="rId5"/>
    <p:sldId id="259" r:id="rId6"/>
    <p:sldId id="263" r:id="rId7"/>
    <p:sldId id="264" r:id="rId8"/>
    <p:sldId id="261" r:id="rId9"/>
    <p:sldId id="269" r:id="rId10"/>
    <p:sldId id="270" r:id="rId11"/>
    <p:sldId id="266" r:id="rId12"/>
    <p:sldId id="271" r:id="rId13"/>
    <p:sldId id="272" r:id="rId14"/>
    <p:sldId id="267" r:id="rId15"/>
    <p:sldId id="275" r:id="rId16"/>
    <p:sldId id="268" r:id="rId17"/>
    <p:sldId id="277" r:id="rId18"/>
    <p:sldId id="273" r:id="rId19"/>
    <p:sldId id="278" r:id="rId20"/>
    <p:sldId id="27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DDAE9-D133-47D6-AA2A-91DD14AE6DA4}"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00E35-1DDC-453B-B7AA-E22D62D0A135}" type="slidenum">
              <a:rPr lang="en-US" smtClean="0"/>
              <a:t>‹#›</a:t>
            </a:fld>
            <a:endParaRPr lang="en-US"/>
          </a:p>
        </p:txBody>
      </p:sp>
    </p:spTree>
    <p:extLst>
      <p:ext uri="{BB962C8B-B14F-4D97-AF65-F5344CB8AC3E}">
        <p14:creationId xmlns:p14="http://schemas.microsoft.com/office/powerpoint/2010/main" val="265485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AF8B-C2D4-48DF-8448-E12E82505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785B54-812D-470F-B5C8-F2A51613A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4A2B9-5067-45B2-9DB5-BC8F4ACC2B05}"/>
              </a:ext>
            </a:extLst>
          </p:cNvPr>
          <p:cNvSpPr>
            <a:spLocks noGrp="1"/>
          </p:cNvSpPr>
          <p:nvPr>
            <p:ph type="dt" sz="half" idx="10"/>
          </p:nvPr>
        </p:nvSpPr>
        <p:spPr/>
        <p:txBody>
          <a:bodyPr/>
          <a:lstStyle/>
          <a:p>
            <a:fld id="{CEEC82C4-F1A2-48E4-BEDD-D8B7E00971FA}" type="datetime1">
              <a:rPr lang="en-US" smtClean="0"/>
              <a:t>8/13/2020</a:t>
            </a:fld>
            <a:endParaRPr lang="en-US"/>
          </a:p>
        </p:txBody>
      </p:sp>
      <p:sp>
        <p:nvSpPr>
          <p:cNvPr id="5" name="Footer Placeholder 4">
            <a:extLst>
              <a:ext uri="{FF2B5EF4-FFF2-40B4-BE49-F238E27FC236}">
                <a16:creationId xmlns:a16="http://schemas.microsoft.com/office/drawing/2014/main" id="{5675E9DB-3032-431F-828F-6C25B61381D1}"/>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C209EE29-1E96-4169-A64E-7434918B53D8}"/>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183325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01A3-83C7-46FC-B5D0-A78FD2504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3E6EFF-2F53-4F40-8A90-6B803582B1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0C744-970C-49E9-88C9-54FCC9D712E6}"/>
              </a:ext>
            </a:extLst>
          </p:cNvPr>
          <p:cNvSpPr>
            <a:spLocks noGrp="1"/>
          </p:cNvSpPr>
          <p:nvPr>
            <p:ph type="dt" sz="half" idx="10"/>
          </p:nvPr>
        </p:nvSpPr>
        <p:spPr/>
        <p:txBody>
          <a:bodyPr/>
          <a:lstStyle/>
          <a:p>
            <a:fld id="{0A9D8ABF-8A6F-4BE4-8DD3-C724EF88B721}" type="datetime1">
              <a:rPr lang="en-US" smtClean="0"/>
              <a:t>8/13/2020</a:t>
            </a:fld>
            <a:endParaRPr lang="en-US"/>
          </a:p>
        </p:txBody>
      </p:sp>
      <p:sp>
        <p:nvSpPr>
          <p:cNvPr id="5" name="Footer Placeholder 4">
            <a:extLst>
              <a:ext uri="{FF2B5EF4-FFF2-40B4-BE49-F238E27FC236}">
                <a16:creationId xmlns:a16="http://schemas.microsoft.com/office/drawing/2014/main" id="{DB8F12F8-564E-491B-9386-936DA7D2CD76}"/>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D2014259-2A9F-4EC6-A34C-558916A628C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7590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71C93-96DC-4A9B-B136-B963C7E68C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38B69D-BEBD-4EE1-8A5A-94AFE1CE5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9CE33-9052-4923-B846-2594749906A1}"/>
              </a:ext>
            </a:extLst>
          </p:cNvPr>
          <p:cNvSpPr>
            <a:spLocks noGrp="1"/>
          </p:cNvSpPr>
          <p:nvPr>
            <p:ph type="dt" sz="half" idx="10"/>
          </p:nvPr>
        </p:nvSpPr>
        <p:spPr/>
        <p:txBody>
          <a:bodyPr/>
          <a:lstStyle/>
          <a:p>
            <a:fld id="{052B287E-6DE8-4F3F-AE0E-5625FE5B598D}" type="datetime1">
              <a:rPr lang="en-US" smtClean="0"/>
              <a:t>8/13/2020</a:t>
            </a:fld>
            <a:endParaRPr lang="en-US"/>
          </a:p>
        </p:txBody>
      </p:sp>
      <p:sp>
        <p:nvSpPr>
          <p:cNvPr id="5" name="Footer Placeholder 4">
            <a:extLst>
              <a:ext uri="{FF2B5EF4-FFF2-40B4-BE49-F238E27FC236}">
                <a16:creationId xmlns:a16="http://schemas.microsoft.com/office/drawing/2014/main" id="{E92A1C2C-BB28-47FE-87C4-63B2254DFD9F}"/>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DA5996AA-D482-4643-8252-78A48B5F3ACE}"/>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0618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7539-B985-40C4-A457-88BCDB890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10DFB-C75A-4CD6-ADCA-582511D0E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04642-9AAE-496B-AEDC-3791813C0A1E}"/>
              </a:ext>
            </a:extLst>
          </p:cNvPr>
          <p:cNvSpPr>
            <a:spLocks noGrp="1"/>
          </p:cNvSpPr>
          <p:nvPr>
            <p:ph type="dt" sz="half" idx="10"/>
          </p:nvPr>
        </p:nvSpPr>
        <p:spPr/>
        <p:txBody>
          <a:bodyPr/>
          <a:lstStyle/>
          <a:p>
            <a:fld id="{E386BD26-8436-4C5B-A1CE-F8F45A7EFE69}" type="datetime1">
              <a:rPr lang="en-US" smtClean="0"/>
              <a:t>8/13/2020</a:t>
            </a:fld>
            <a:endParaRPr lang="en-US"/>
          </a:p>
        </p:txBody>
      </p:sp>
      <p:sp>
        <p:nvSpPr>
          <p:cNvPr id="5" name="Footer Placeholder 4">
            <a:extLst>
              <a:ext uri="{FF2B5EF4-FFF2-40B4-BE49-F238E27FC236}">
                <a16:creationId xmlns:a16="http://schemas.microsoft.com/office/drawing/2014/main" id="{75DBCADC-AF58-4E9B-BADC-8544717B1A07}"/>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48FE7308-85E8-4D2B-AB30-473AA8D93796}"/>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404897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C7B9-D326-4718-82D9-87B6E2804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CD2E69-9579-46A6-8ECC-0A60F926F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FAEC7-54B5-47F1-88A4-4B1DD3ABE120}"/>
              </a:ext>
            </a:extLst>
          </p:cNvPr>
          <p:cNvSpPr>
            <a:spLocks noGrp="1"/>
          </p:cNvSpPr>
          <p:nvPr>
            <p:ph type="dt" sz="half" idx="10"/>
          </p:nvPr>
        </p:nvSpPr>
        <p:spPr/>
        <p:txBody>
          <a:bodyPr/>
          <a:lstStyle/>
          <a:p>
            <a:fld id="{E3C5478F-CE06-4DA1-A042-B572B7E14DF2}" type="datetime1">
              <a:rPr lang="en-US" smtClean="0"/>
              <a:t>8/13/2020</a:t>
            </a:fld>
            <a:endParaRPr lang="en-US"/>
          </a:p>
        </p:txBody>
      </p:sp>
      <p:sp>
        <p:nvSpPr>
          <p:cNvPr id="5" name="Footer Placeholder 4">
            <a:extLst>
              <a:ext uri="{FF2B5EF4-FFF2-40B4-BE49-F238E27FC236}">
                <a16:creationId xmlns:a16="http://schemas.microsoft.com/office/drawing/2014/main" id="{26EABA2A-FDEF-400F-B5EC-AD5A2C976917}"/>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AFDE0E7D-0FE2-44DC-96A7-609E6EB5BEB8}"/>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85366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1D65-7BCF-4C82-A661-D5F91A27C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D6B32-6744-43E0-A0A1-19D0CA949F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31E0D-793E-4C3B-8B0E-E6448C5F2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2F90F-0A24-46B9-B57D-78D8EA17666C}"/>
              </a:ext>
            </a:extLst>
          </p:cNvPr>
          <p:cNvSpPr>
            <a:spLocks noGrp="1"/>
          </p:cNvSpPr>
          <p:nvPr>
            <p:ph type="dt" sz="half" idx="10"/>
          </p:nvPr>
        </p:nvSpPr>
        <p:spPr/>
        <p:txBody>
          <a:bodyPr/>
          <a:lstStyle/>
          <a:p>
            <a:fld id="{F3855FF4-8310-4B22-9517-3283F68045E7}" type="datetime1">
              <a:rPr lang="en-US" smtClean="0"/>
              <a:t>8/13/2020</a:t>
            </a:fld>
            <a:endParaRPr lang="en-US"/>
          </a:p>
        </p:txBody>
      </p:sp>
      <p:sp>
        <p:nvSpPr>
          <p:cNvPr id="6" name="Footer Placeholder 5">
            <a:extLst>
              <a:ext uri="{FF2B5EF4-FFF2-40B4-BE49-F238E27FC236}">
                <a16:creationId xmlns:a16="http://schemas.microsoft.com/office/drawing/2014/main" id="{601330A4-E91B-4BE5-BA17-3108729DDC2C}"/>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FA113A39-F595-4E13-86CD-976B2B6370B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21706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130C-0763-4E0B-91CD-3438E8F80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1B4ACF-C45D-4F0C-85D8-D26CB4C6F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B1CAA-1048-43E9-8138-63E157F2B8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A8D370-2813-4F2A-95B9-F073DC25B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5A69FD-3E86-4447-981E-93F2360CE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996A70-7590-4485-886C-EDF087DD007C}"/>
              </a:ext>
            </a:extLst>
          </p:cNvPr>
          <p:cNvSpPr>
            <a:spLocks noGrp="1"/>
          </p:cNvSpPr>
          <p:nvPr>
            <p:ph type="dt" sz="half" idx="10"/>
          </p:nvPr>
        </p:nvSpPr>
        <p:spPr/>
        <p:txBody>
          <a:bodyPr/>
          <a:lstStyle/>
          <a:p>
            <a:fld id="{5527E1D8-0BA6-4B73-B66B-FB7D3BF7C70C}" type="datetime1">
              <a:rPr lang="en-US" smtClean="0"/>
              <a:t>8/13/2020</a:t>
            </a:fld>
            <a:endParaRPr lang="en-US"/>
          </a:p>
        </p:txBody>
      </p:sp>
      <p:sp>
        <p:nvSpPr>
          <p:cNvPr id="8" name="Footer Placeholder 7">
            <a:extLst>
              <a:ext uri="{FF2B5EF4-FFF2-40B4-BE49-F238E27FC236}">
                <a16:creationId xmlns:a16="http://schemas.microsoft.com/office/drawing/2014/main" id="{B62C9A14-021A-4DE5-893A-C22471E4D007}"/>
              </a:ext>
            </a:extLst>
          </p:cNvPr>
          <p:cNvSpPr>
            <a:spLocks noGrp="1"/>
          </p:cNvSpPr>
          <p:nvPr>
            <p:ph type="ftr" sz="quarter" idx="11"/>
          </p:nvPr>
        </p:nvSpPr>
        <p:spPr/>
        <p:txBody>
          <a:bodyPr/>
          <a:lstStyle/>
          <a:p>
            <a:r>
              <a:rPr lang="en-US"/>
              <a:t>DARPA CREATE project</a:t>
            </a:r>
          </a:p>
        </p:txBody>
      </p:sp>
      <p:sp>
        <p:nvSpPr>
          <p:cNvPr id="9" name="Slide Number Placeholder 8">
            <a:extLst>
              <a:ext uri="{FF2B5EF4-FFF2-40B4-BE49-F238E27FC236}">
                <a16:creationId xmlns:a16="http://schemas.microsoft.com/office/drawing/2014/main" id="{DCDA0F40-FD88-4D89-A1D7-7B00DD383AF2}"/>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35494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7BEE-C948-458D-A30C-3A7398F61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F58DFF-4B5F-499D-BEA4-35277D024609}"/>
              </a:ext>
            </a:extLst>
          </p:cNvPr>
          <p:cNvSpPr>
            <a:spLocks noGrp="1"/>
          </p:cNvSpPr>
          <p:nvPr>
            <p:ph type="dt" sz="half" idx="10"/>
          </p:nvPr>
        </p:nvSpPr>
        <p:spPr/>
        <p:txBody>
          <a:bodyPr/>
          <a:lstStyle/>
          <a:p>
            <a:fld id="{1EE9484C-64F8-4405-A731-D8901F7A3B40}" type="datetime1">
              <a:rPr lang="en-US" smtClean="0"/>
              <a:t>8/13/2020</a:t>
            </a:fld>
            <a:endParaRPr lang="en-US"/>
          </a:p>
        </p:txBody>
      </p:sp>
      <p:sp>
        <p:nvSpPr>
          <p:cNvPr id="4" name="Footer Placeholder 3">
            <a:extLst>
              <a:ext uri="{FF2B5EF4-FFF2-40B4-BE49-F238E27FC236}">
                <a16:creationId xmlns:a16="http://schemas.microsoft.com/office/drawing/2014/main" id="{DE88E778-A00D-4CFD-B0CE-0A8C9D55B008}"/>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11EFF559-CA96-4690-B1A2-7F8B1C075E53}"/>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418668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8685C-63FE-4C75-8E62-6682EFC612F0}"/>
              </a:ext>
            </a:extLst>
          </p:cNvPr>
          <p:cNvSpPr>
            <a:spLocks noGrp="1"/>
          </p:cNvSpPr>
          <p:nvPr>
            <p:ph type="dt" sz="half" idx="10"/>
          </p:nvPr>
        </p:nvSpPr>
        <p:spPr/>
        <p:txBody>
          <a:bodyPr/>
          <a:lstStyle/>
          <a:p>
            <a:fld id="{F8747CCB-39C9-4BE1-9968-6CFBFC97AE65}" type="datetime1">
              <a:rPr lang="en-US" smtClean="0"/>
              <a:t>8/13/2020</a:t>
            </a:fld>
            <a:endParaRPr lang="en-US"/>
          </a:p>
        </p:txBody>
      </p:sp>
      <p:sp>
        <p:nvSpPr>
          <p:cNvPr id="3" name="Footer Placeholder 2">
            <a:extLst>
              <a:ext uri="{FF2B5EF4-FFF2-40B4-BE49-F238E27FC236}">
                <a16:creationId xmlns:a16="http://schemas.microsoft.com/office/drawing/2014/main" id="{33392A91-B9F6-41A3-9B7D-F1A4C2FAC772}"/>
              </a:ext>
            </a:extLst>
          </p:cNvPr>
          <p:cNvSpPr>
            <a:spLocks noGrp="1"/>
          </p:cNvSpPr>
          <p:nvPr>
            <p:ph type="ftr" sz="quarter" idx="11"/>
          </p:nvPr>
        </p:nvSpPr>
        <p:spPr/>
        <p:txBody>
          <a:bodyPr/>
          <a:lstStyle/>
          <a:p>
            <a:r>
              <a:rPr lang="en-US"/>
              <a:t>DARPA CREATE project</a:t>
            </a:r>
          </a:p>
        </p:txBody>
      </p:sp>
      <p:sp>
        <p:nvSpPr>
          <p:cNvPr id="4" name="Slide Number Placeholder 3">
            <a:extLst>
              <a:ext uri="{FF2B5EF4-FFF2-40B4-BE49-F238E27FC236}">
                <a16:creationId xmlns:a16="http://schemas.microsoft.com/office/drawing/2014/main" id="{B27689FE-F6A7-427C-BD88-9DD7FCC6275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15425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FA32-A46A-478F-91FE-63A7867D8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487BF-9111-4630-B2C4-0B3CAD4EF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B60591-CF1E-4E61-9A83-ECA0BA10B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84AD0-A67A-473D-A731-1B5172B332C4}"/>
              </a:ext>
            </a:extLst>
          </p:cNvPr>
          <p:cNvSpPr>
            <a:spLocks noGrp="1"/>
          </p:cNvSpPr>
          <p:nvPr>
            <p:ph type="dt" sz="half" idx="10"/>
          </p:nvPr>
        </p:nvSpPr>
        <p:spPr/>
        <p:txBody>
          <a:bodyPr/>
          <a:lstStyle/>
          <a:p>
            <a:fld id="{FBF25DCD-9207-4749-89F8-8A76044B6442}" type="datetime1">
              <a:rPr lang="en-US" smtClean="0"/>
              <a:t>8/13/2020</a:t>
            </a:fld>
            <a:endParaRPr lang="en-US"/>
          </a:p>
        </p:txBody>
      </p:sp>
      <p:sp>
        <p:nvSpPr>
          <p:cNvPr id="6" name="Footer Placeholder 5">
            <a:extLst>
              <a:ext uri="{FF2B5EF4-FFF2-40B4-BE49-F238E27FC236}">
                <a16:creationId xmlns:a16="http://schemas.microsoft.com/office/drawing/2014/main" id="{937D6B57-5DC6-422E-B762-F1A5531D435E}"/>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B1869A50-E260-4A2E-A2F0-F187D31F15EA}"/>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63357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705A-3E93-4684-ABDF-3D88C890C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07C2B-E35C-429F-8A38-7EBB9E9CE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63B2F-C292-43E8-847C-EA537FABF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478E1-7ABE-4C22-9DC1-3159E109AACE}"/>
              </a:ext>
            </a:extLst>
          </p:cNvPr>
          <p:cNvSpPr>
            <a:spLocks noGrp="1"/>
          </p:cNvSpPr>
          <p:nvPr>
            <p:ph type="dt" sz="half" idx="10"/>
          </p:nvPr>
        </p:nvSpPr>
        <p:spPr/>
        <p:txBody>
          <a:bodyPr/>
          <a:lstStyle/>
          <a:p>
            <a:fld id="{8EC1FE3A-F21D-488D-8517-A3CB21FD6D8C}" type="datetime1">
              <a:rPr lang="en-US" smtClean="0"/>
              <a:t>8/13/2020</a:t>
            </a:fld>
            <a:endParaRPr lang="en-US"/>
          </a:p>
        </p:txBody>
      </p:sp>
      <p:sp>
        <p:nvSpPr>
          <p:cNvPr id="6" name="Footer Placeholder 5">
            <a:extLst>
              <a:ext uri="{FF2B5EF4-FFF2-40B4-BE49-F238E27FC236}">
                <a16:creationId xmlns:a16="http://schemas.microsoft.com/office/drawing/2014/main" id="{C9B4B2BB-60EA-4577-9997-8C0E40488834}"/>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B307653D-5EA6-453F-9D6F-D979D1B4B063}"/>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4567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F398C-C89E-47B0-85EC-DA4FE298B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E65268-BCCC-491F-9514-9C59EE28C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1C3E7-D2EA-4989-9001-6F0F5CE80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71FBB-E74F-459C-B2FC-9784EE2BC979}" type="datetime1">
              <a:rPr lang="en-US" smtClean="0"/>
              <a:t>8/13/2020</a:t>
            </a:fld>
            <a:endParaRPr lang="en-US"/>
          </a:p>
        </p:txBody>
      </p:sp>
      <p:sp>
        <p:nvSpPr>
          <p:cNvPr id="5" name="Footer Placeholder 4">
            <a:extLst>
              <a:ext uri="{FF2B5EF4-FFF2-40B4-BE49-F238E27FC236}">
                <a16:creationId xmlns:a16="http://schemas.microsoft.com/office/drawing/2014/main" id="{D7F45D51-0A3E-402A-B334-52102F77F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DARPA CREATE project</a:t>
            </a:r>
          </a:p>
        </p:txBody>
      </p:sp>
      <p:sp>
        <p:nvSpPr>
          <p:cNvPr id="6" name="Slide Number Placeholder 5">
            <a:extLst>
              <a:ext uri="{FF2B5EF4-FFF2-40B4-BE49-F238E27FC236}">
                <a16:creationId xmlns:a16="http://schemas.microsoft.com/office/drawing/2014/main" id="{E2F7B348-50C3-4842-B06C-B4929CCAF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DD3F1-6A48-49F4-8F27-E44BFE1434B3}" type="slidenum">
              <a:rPr lang="en-US" smtClean="0"/>
              <a:t>‹#›</a:t>
            </a:fld>
            <a:endParaRPr lang="en-US"/>
          </a:p>
        </p:txBody>
      </p:sp>
    </p:spTree>
    <p:extLst>
      <p:ext uri="{BB962C8B-B14F-4D97-AF65-F5344CB8AC3E}">
        <p14:creationId xmlns:p14="http://schemas.microsoft.com/office/powerpoint/2010/main" val="246337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1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1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1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s>
</file>

<file path=ppt/slides/_rels/slide17.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18.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000.png"/><Relationship Id="rId7" Type="http://schemas.openxmlformats.org/officeDocument/2006/relationships/image" Target="../media/image122.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19.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2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78EC-1ADA-4E53-819F-15D6CCA97650}"/>
              </a:ext>
            </a:extLst>
          </p:cNvPr>
          <p:cNvSpPr>
            <a:spLocks noGrp="1"/>
          </p:cNvSpPr>
          <p:nvPr>
            <p:ph type="ctrTitle"/>
          </p:nvPr>
        </p:nvSpPr>
        <p:spPr/>
        <p:txBody>
          <a:bodyPr>
            <a:normAutofit/>
          </a:bodyPr>
          <a:lstStyle/>
          <a:p>
            <a:r>
              <a:rPr lang="en-US" dirty="0"/>
              <a:t>Comprehensive tests on </a:t>
            </a:r>
            <a:br>
              <a:rPr lang="en-US" dirty="0"/>
            </a:br>
            <a:r>
              <a:rPr lang="en-US" dirty="0"/>
              <a:t>n-d states</a:t>
            </a:r>
          </a:p>
        </p:txBody>
      </p:sp>
      <p:sp>
        <p:nvSpPr>
          <p:cNvPr id="3" name="Subtitle 2">
            <a:extLst>
              <a:ext uri="{FF2B5EF4-FFF2-40B4-BE49-F238E27FC236}">
                <a16:creationId xmlns:a16="http://schemas.microsoft.com/office/drawing/2014/main" id="{3401B007-A272-445C-A7B6-8FAC124E42E5}"/>
              </a:ext>
            </a:extLst>
          </p:cNvPr>
          <p:cNvSpPr>
            <a:spLocks noGrp="1"/>
          </p:cNvSpPr>
          <p:nvPr>
            <p:ph type="subTitle" idx="1"/>
          </p:nvPr>
        </p:nvSpPr>
        <p:spPr/>
        <p:txBody>
          <a:bodyPr/>
          <a:lstStyle/>
          <a:p>
            <a:r>
              <a:rPr lang="en-US" dirty="0"/>
              <a:t>Zhaoliang</a:t>
            </a:r>
          </a:p>
        </p:txBody>
      </p:sp>
      <p:sp>
        <p:nvSpPr>
          <p:cNvPr id="4" name="Footer Placeholder 3">
            <a:extLst>
              <a:ext uri="{FF2B5EF4-FFF2-40B4-BE49-F238E27FC236}">
                <a16:creationId xmlns:a16="http://schemas.microsoft.com/office/drawing/2014/main" id="{A3FFABE9-E85B-4CE3-A64A-4A89AD7CFA12}"/>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7D338EDE-5DFD-4DF2-829E-271248A7F760}"/>
              </a:ext>
            </a:extLst>
          </p:cNvPr>
          <p:cNvSpPr>
            <a:spLocks noGrp="1"/>
          </p:cNvSpPr>
          <p:nvPr>
            <p:ph type="sldNum" sz="quarter" idx="12"/>
          </p:nvPr>
        </p:nvSpPr>
        <p:spPr/>
        <p:txBody>
          <a:bodyPr/>
          <a:lstStyle/>
          <a:p>
            <a:fld id="{A02DD3F1-6A48-49F4-8F27-E44BFE1434B3}" type="slidenum">
              <a:rPr lang="en-US" smtClean="0"/>
              <a:t>1</a:t>
            </a:fld>
            <a:endParaRPr lang="en-US"/>
          </a:p>
        </p:txBody>
      </p:sp>
    </p:spTree>
    <p:extLst>
      <p:ext uri="{BB962C8B-B14F-4D97-AF65-F5344CB8AC3E}">
        <p14:creationId xmlns:p14="http://schemas.microsoft.com/office/powerpoint/2010/main" val="313136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=1, </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0.1</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0.9</m:t>
                            </m:r>
                          </m:e>
                          <m:sup>
                            <m:r>
                              <a:rPr lang="en-US" i="1">
                                <a:latin typeface="Cambria Math" panose="02040503050406030204" pitchFamily="18" charset="0"/>
                              </a:rPr>
                              <m:t>2</m:t>
                            </m:r>
                          </m:sup>
                        </m:sSup>
                      </m:e>
                    </m:d>
                  </m:oMath>
                </a14:m>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10</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524689" y="2855039"/>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−0.64</m:t>
                              </m:r>
                            </m:e>
                          </m:mr>
                          <m:mr>
                            <m:e>
                              <m:r>
                                <a:rPr lang="en-US" b="0" i="1" smtClean="0">
                                  <a:latin typeface="Cambria Math" panose="02040503050406030204" pitchFamily="18" charset="0"/>
                                </a:rPr>
                                <m:t>−0.64</m:t>
                              </m:r>
                            </m:e>
                            <m:e>
                              <m:r>
                                <a:rPr lang="en-US" b="0" i="1" smtClean="0">
                                  <a:latin typeface="Cambria Math" panose="02040503050406030204" pitchFamily="18" charset="0"/>
                                </a:rPr>
                                <m:t>1</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524689" y="2855039"/>
                <a:ext cx="3110015" cy="968375"/>
              </a:xfrm>
              <a:prstGeom prst="rect">
                <a:avLst/>
              </a:prstGeom>
              <a:blipFill>
                <a:blip r:embed="rId4"/>
                <a:stretch>
                  <a:fillRect l="-1761"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424E8A8-83F8-48DA-AC38-12404986E96C}"/>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7" name="TextBox 6">
                <a:extLst>
                  <a:ext uri="{FF2B5EF4-FFF2-40B4-BE49-F238E27FC236}">
                    <a16:creationId xmlns:a16="http://schemas.microsoft.com/office/drawing/2014/main" id="{2424E8A8-83F8-48DA-AC38-12404986E96C}"/>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AA9A94-2E58-4058-8E0F-3B0590C49E1B}"/>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E4AA9A94-2E58-4058-8E0F-3B0590C49E1B}"/>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C8C45B-F438-4AE8-BA13-D0E59422570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67C8C45B-F438-4AE8-BA13-D0E59422570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9E51C-62BB-4EAE-A5B1-C02BECD2562E}"/>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5E49E51C-62BB-4EAE-A5B1-C02BECD2562E}"/>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b="-3226"/>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14A37054-B549-4C6D-BBD4-05A201C4CB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3103" y="3941623"/>
            <a:ext cx="3024104" cy="2414727"/>
          </a:xfrm>
          <a:prstGeom prst="rect">
            <a:avLst/>
          </a:prstGeom>
        </p:spPr>
      </p:pic>
      <p:pic>
        <p:nvPicPr>
          <p:cNvPr id="24" name="Picture 23">
            <a:extLst>
              <a:ext uri="{FF2B5EF4-FFF2-40B4-BE49-F238E27FC236}">
                <a16:creationId xmlns:a16="http://schemas.microsoft.com/office/drawing/2014/main" id="{5D0BCC7F-AEB8-4854-8F0A-9603C2D75E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90433" y="3339226"/>
            <a:ext cx="3314987" cy="2796782"/>
          </a:xfrm>
          <a:prstGeom prst="rect">
            <a:avLst/>
          </a:prstGeom>
        </p:spPr>
      </p:pic>
    </p:spTree>
    <p:extLst>
      <p:ext uri="{BB962C8B-B14F-4D97-AF65-F5344CB8AC3E}">
        <p14:creationId xmlns:p14="http://schemas.microsoft.com/office/powerpoint/2010/main" val="428248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11</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9081985" y="447797"/>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m:rPr>
                                      <m:brk m:alnAt="7"/>
                                    </m:rPr>
                                    <a:rPr lang="en-US" b="0" i="1" smtClean="0">
                                      <a:latin typeface="Cambria Math" panose="02040503050406030204" pitchFamily="18" charset="0"/>
                                    </a:rPr>
                                    <m:t>2</m:t>
                                  </m:r>
                                </m:sup>
                              </m:sSup>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9081985" y="447797"/>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7E4CBDC-1027-411A-9D42-770FF5010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933" y="1498844"/>
            <a:ext cx="2965276" cy="233460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702404-0454-4A58-A60D-E235E62A58DA}"/>
                  </a:ext>
                </a:extLst>
              </p:cNvPr>
              <p:cNvSpPr txBox="1"/>
              <p:nvPr/>
            </p:nvSpPr>
            <p:spPr>
              <a:xfrm>
                <a:off x="-193309" y="3934637"/>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r</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r</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48702404-0454-4A58-A60D-E235E62A58DA}"/>
                  </a:ext>
                </a:extLst>
              </p:cNvPr>
              <p:cNvSpPr txBox="1">
                <a:spLocks noRot="1" noChangeAspect="1" noMove="1" noResize="1" noEditPoints="1" noAdjustHandles="1" noChangeArrowheads="1" noChangeShapeType="1" noTextEdit="1"/>
              </p:cNvSpPr>
              <p:nvPr/>
            </p:nvSpPr>
            <p:spPr>
              <a:xfrm>
                <a:off x="-193309" y="3934637"/>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BC3CF0-CDD4-4712-881E-DC5657957EF7}"/>
                  </a:ext>
                </a:extLst>
              </p:cNvPr>
              <p:cNvSpPr txBox="1"/>
              <p:nvPr/>
            </p:nvSpPr>
            <p:spPr>
              <a:xfrm>
                <a:off x="-193309" y="474218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63BC3CF0-CDD4-4712-881E-DC5657957EF7}"/>
                  </a:ext>
                </a:extLst>
              </p:cNvPr>
              <p:cNvSpPr txBox="1">
                <a:spLocks noRot="1" noChangeAspect="1" noMove="1" noResize="1" noEditPoints="1" noAdjustHandles="1" noChangeArrowheads="1" noChangeShapeType="1" noTextEdit="1"/>
              </p:cNvSpPr>
              <p:nvPr/>
            </p:nvSpPr>
            <p:spPr>
              <a:xfrm>
                <a:off x="-193309" y="4742180"/>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AECC0E5-7784-46A2-BA25-3424D43DC545}"/>
                  </a:ext>
                </a:extLst>
              </p:cNvPr>
              <p:cNvSpPr txBox="1"/>
              <p:nvPr/>
            </p:nvSpPr>
            <p:spPr>
              <a:xfrm>
                <a:off x="-193309" y="5524048"/>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4" name="TextBox 13">
                <a:extLst>
                  <a:ext uri="{FF2B5EF4-FFF2-40B4-BE49-F238E27FC236}">
                    <a16:creationId xmlns:a16="http://schemas.microsoft.com/office/drawing/2014/main" id="{BAECC0E5-7784-46A2-BA25-3424D43DC545}"/>
                  </a:ext>
                </a:extLst>
              </p:cNvPr>
              <p:cNvSpPr txBox="1">
                <a:spLocks noRot="1" noChangeAspect="1" noMove="1" noResize="1" noEditPoints="1" noAdjustHandles="1" noChangeArrowheads="1" noChangeShapeType="1" noTextEdit="1"/>
              </p:cNvSpPr>
              <p:nvPr/>
            </p:nvSpPr>
            <p:spPr>
              <a:xfrm>
                <a:off x="-193309" y="5524048"/>
                <a:ext cx="2602523" cy="3780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3FEE357-E17B-4A27-BB5A-2211E33D6ABE}"/>
                  </a:ext>
                </a:extLst>
              </p:cNvPr>
              <p:cNvSpPr txBox="1"/>
              <p:nvPr/>
            </p:nvSpPr>
            <p:spPr>
              <a:xfrm>
                <a:off x="5550877" y="4079039"/>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16" name="TextBox 15">
                <a:extLst>
                  <a:ext uri="{FF2B5EF4-FFF2-40B4-BE49-F238E27FC236}">
                    <a16:creationId xmlns:a16="http://schemas.microsoft.com/office/drawing/2014/main" id="{D3FEE357-E17B-4A27-BB5A-2211E33D6ABE}"/>
                  </a:ext>
                </a:extLst>
              </p:cNvPr>
              <p:cNvSpPr txBox="1">
                <a:spLocks noRot="1" noChangeAspect="1" noMove="1" noResize="1" noEditPoints="1" noAdjustHandles="1" noChangeArrowheads="1" noChangeShapeType="1" noTextEdit="1"/>
              </p:cNvSpPr>
              <p:nvPr/>
            </p:nvSpPr>
            <p:spPr>
              <a:xfrm>
                <a:off x="5550877" y="4079039"/>
                <a:ext cx="2602523" cy="37809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DD79F6-D0EE-44B2-A8A0-A7EB78FA27D9}"/>
                  </a:ext>
                </a:extLst>
              </p:cNvPr>
              <p:cNvSpPr txBox="1"/>
              <p:nvPr/>
            </p:nvSpPr>
            <p:spPr>
              <a:xfrm>
                <a:off x="5595159" y="4820288"/>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m:oMathPara>
                </a14:m>
                <a:endParaRPr lang="en-US" dirty="0"/>
              </a:p>
            </p:txBody>
          </p:sp>
        </mc:Choice>
        <mc:Fallback xmlns="">
          <p:sp>
            <p:nvSpPr>
              <p:cNvPr id="18" name="TextBox 17">
                <a:extLst>
                  <a:ext uri="{FF2B5EF4-FFF2-40B4-BE49-F238E27FC236}">
                    <a16:creationId xmlns:a16="http://schemas.microsoft.com/office/drawing/2014/main" id="{93DD79F6-D0EE-44B2-A8A0-A7EB78FA27D9}"/>
                  </a:ext>
                </a:extLst>
              </p:cNvPr>
              <p:cNvSpPr txBox="1">
                <a:spLocks noRot="1" noChangeAspect="1" noMove="1" noResize="1" noEditPoints="1" noAdjustHandles="1" noChangeArrowheads="1" noChangeShapeType="1" noTextEdit="1"/>
              </p:cNvSpPr>
              <p:nvPr/>
            </p:nvSpPr>
            <p:spPr>
              <a:xfrm>
                <a:off x="5595159" y="4820288"/>
                <a:ext cx="260252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6AE3ED4-2F22-4FB5-A912-3541A243FEF2}"/>
                  </a:ext>
                </a:extLst>
              </p:cNvPr>
              <p:cNvSpPr txBox="1"/>
              <p:nvPr/>
            </p:nvSpPr>
            <p:spPr>
              <a:xfrm>
                <a:off x="5595159" y="5624236"/>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06AE3ED4-2F22-4FB5-A912-3541A243FEF2}"/>
                  </a:ext>
                </a:extLst>
              </p:cNvPr>
              <p:cNvSpPr txBox="1">
                <a:spLocks noRot="1" noChangeAspect="1" noMove="1" noResize="1" noEditPoints="1" noAdjustHandles="1" noChangeArrowheads="1" noChangeShapeType="1" noTextEdit="1"/>
              </p:cNvSpPr>
              <p:nvPr/>
            </p:nvSpPr>
            <p:spPr>
              <a:xfrm>
                <a:off x="5595159" y="5624236"/>
                <a:ext cx="2602523" cy="369332"/>
              </a:xfrm>
              <a:prstGeom prst="rect">
                <a:avLst/>
              </a:prstGeom>
              <a:blipFill>
                <a:blip r:embed="rId11"/>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7289B139-B942-4BE3-B164-85EA0864F3AD}"/>
              </a:ext>
            </a:extLst>
          </p:cNvPr>
          <p:cNvPicPr>
            <a:picLocks noChangeAspect="1"/>
          </p:cNvPicPr>
          <p:nvPr/>
        </p:nvPicPr>
        <p:blipFill rotWithShape="1">
          <a:blip r:embed="rId12">
            <a:extLst>
              <a:ext uri="{28A0092B-C50C-407E-A947-70E740481C1C}">
                <a14:useLocalDpi xmlns:a14="http://schemas.microsoft.com/office/drawing/2010/main" val="0"/>
              </a:ext>
            </a:extLst>
          </a:blip>
          <a:srcRect b="52253"/>
          <a:stretch/>
        </p:blipFill>
        <p:spPr>
          <a:xfrm>
            <a:off x="2091097" y="3919541"/>
            <a:ext cx="3459780" cy="2074027"/>
          </a:xfrm>
          <a:prstGeom prst="rect">
            <a:avLst/>
          </a:prstGeom>
        </p:spPr>
      </p:pic>
      <p:pic>
        <p:nvPicPr>
          <p:cNvPr id="28" name="Picture 27">
            <a:extLst>
              <a:ext uri="{FF2B5EF4-FFF2-40B4-BE49-F238E27FC236}">
                <a16:creationId xmlns:a16="http://schemas.microsoft.com/office/drawing/2014/main" id="{2D9F52A5-9CEC-479D-8CCD-202848A752C0}"/>
              </a:ext>
            </a:extLst>
          </p:cNvPr>
          <p:cNvPicPr>
            <a:picLocks noChangeAspect="1"/>
          </p:cNvPicPr>
          <p:nvPr/>
        </p:nvPicPr>
        <p:blipFill rotWithShape="1">
          <a:blip r:embed="rId12">
            <a:extLst>
              <a:ext uri="{28A0092B-C50C-407E-A947-70E740481C1C}">
                <a14:useLocalDpi xmlns:a14="http://schemas.microsoft.com/office/drawing/2010/main" val="0"/>
              </a:ext>
            </a:extLst>
          </a:blip>
          <a:srcRect t="52253"/>
          <a:stretch/>
        </p:blipFill>
        <p:spPr>
          <a:xfrm>
            <a:off x="7835283" y="4001294"/>
            <a:ext cx="3459780" cy="2074027"/>
          </a:xfrm>
          <a:prstGeom prst="rect">
            <a:avLst/>
          </a:prstGeom>
        </p:spPr>
      </p:pic>
    </p:spTree>
    <p:extLst>
      <p:ext uri="{BB962C8B-B14F-4D97-AF65-F5344CB8AC3E}">
        <p14:creationId xmlns:p14="http://schemas.microsoft.com/office/powerpoint/2010/main" val="412668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𝑟</m:t>
                                  </m:r>
                                </m:e>
                                <m:sub>
                                  <m:r>
                                    <m:rPr>
                                      <m:brk m:alnAt="7"/>
                                    </m:rP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=4,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12</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.25</m:t>
                              </m:r>
                            </m:e>
                            <m:e>
                              <m:r>
                                <a:rPr lang="en-US" b="0" i="1" smtClean="0">
                                  <a:latin typeface="Cambria Math" panose="02040503050406030204" pitchFamily="18" charset="0"/>
                                </a:rPr>
                                <m:t>1.21</m:t>
                              </m:r>
                            </m:e>
                          </m:mr>
                          <m:mr>
                            <m:e>
                              <m:r>
                                <a:rPr lang="en-US" b="0" i="1" smtClean="0">
                                  <a:latin typeface="Cambria Math" panose="02040503050406030204" pitchFamily="18" charset="0"/>
                                </a:rPr>
                                <m:t>1.21</m:t>
                              </m:r>
                            </m:e>
                            <m:e>
                              <m:r>
                                <a:rPr lang="en-US" b="0" i="1" smtClean="0">
                                  <a:latin typeface="Cambria Math" panose="02040503050406030204" pitchFamily="18" charset="0"/>
                                </a:rPr>
                                <m:t>2.25</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0.2</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B4E8E-5B48-4D41-8E2F-9A4021D0B633}"/>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411B4E8E-5B48-4D41-8E2F-9A4021D0B633}"/>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0FC70D4-10E3-4E8C-8AC6-03EB356544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8798" y="3395422"/>
            <a:ext cx="3383573" cy="2781541"/>
          </a:xfrm>
          <a:prstGeom prst="rect">
            <a:avLst/>
          </a:prstGeom>
        </p:spPr>
      </p:pic>
      <p:pic>
        <p:nvPicPr>
          <p:cNvPr id="10" name="Picture 9">
            <a:extLst>
              <a:ext uri="{FF2B5EF4-FFF2-40B4-BE49-F238E27FC236}">
                <a16:creationId xmlns:a16="http://schemas.microsoft.com/office/drawing/2014/main" id="{BA24B56A-D34C-417E-85CE-38B8CB4A81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5278" y="1690686"/>
            <a:ext cx="3402824" cy="2552118"/>
          </a:xfrm>
          <a:prstGeom prst="rect">
            <a:avLst/>
          </a:prstGeom>
        </p:spPr>
      </p:pic>
    </p:spTree>
    <p:extLst>
      <p:ext uri="{BB962C8B-B14F-4D97-AF65-F5344CB8AC3E}">
        <p14:creationId xmlns:p14="http://schemas.microsoft.com/office/powerpoint/2010/main" val="404339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𝑟</m:t>
                                  </m:r>
                                </m:e>
                                <m:sub>
                                  <m:r>
                                    <m:rPr>
                                      <m:brk m:alnAt="7"/>
                                    </m:rP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=4,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13</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9081985" y="2829356"/>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−2.25</m:t>
                              </m:r>
                            </m:e>
                          </m:mr>
                          <m:mr>
                            <m:e>
                              <m:r>
                                <a:rPr lang="en-US" b="0" i="1" smtClean="0">
                                  <a:latin typeface="Cambria Math" panose="02040503050406030204" pitchFamily="18" charset="0"/>
                                </a:rPr>
                                <m:t>−2.25</m:t>
                              </m:r>
                            </m:e>
                            <m:e>
                              <m:r>
                                <a:rPr lang="en-US" b="0" i="1" smtClean="0">
                                  <a:latin typeface="Cambria Math" panose="02040503050406030204" pitchFamily="18" charset="0"/>
                                </a:rPr>
                                <m:t>4</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9081985" y="2829356"/>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EF10A3-BF0A-4BDC-81C4-3525A37867C5}"/>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−0.2</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20EF10A3-BF0A-4BDC-81C4-3525A37867C5}"/>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2110EC-A93C-4786-9497-7358AFB190E7}"/>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1" name="TextBox 10">
                <a:extLst>
                  <a:ext uri="{FF2B5EF4-FFF2-40B4-BE49-F238E27FC236}">
                    <a16:creationId xmlns:a16="http://schemas.microsoft.com/office/drawing/2014/main" id="{D82110EC-A93C-4786-9497-7358AFB190E7}"/>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6CD0E3-BDA7-4F5A-AF40-EDD305C5803E}"/>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−1.3</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536CD0E3-BDA7-4F5A-AF40-EDD305C5803E}"/>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1FAC89B-9571-41C0-998D-6A20CD3CEF9F}"/>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−1.8</m:t>
                          </m:r>
                        </m:e>
                        <m:sup>
                          <m:r>
                            <a:rPr lang="en-US" b="0" i="1" smtClean="0">
                              <a:latin typeface="Cambria Math" panose="02040503050406030204" pitchFamily="18" charset="0"/>
                            </a:rPr>
                            <m:t>2</m:t>
                          </m:r>
                        </m:sup>
                      </m:sSup>
                    </m:oMath>
                  </m:oMathPara>
                </a14:m>
                <a:endParaRPr lang="en-US" dirty="0"/>
              </a:p>
            </p:txBody>
          </p:sp>
        </mc:Choice>
        <mc:Fallback xmlns="">
          <p:sp>
            <p:nvSpPr>
              <p:cNvPr id="14" name="TextBox 13">
                <a:extLst>
                  <a:ext uri="{FF2B5EF4-FFF2-40B4-BE49-F238E27FC236}">
                    <a16:creationId xmlns:a16="http://schemas.microsoft.com/office/drawing/2014/main" id="{81FAC89B-9571-41C0-998D-6A20CD3CEF9F}"/>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4E5763EA-0237-46F6-855A-4428124AA8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5788" y="3395422"/>
            <a:ext cx="3345470" cy="2781541"/>
          </a:xfrm>
          <a:prstGeom prst="rect">
            <a:avLst/>
          </a:prstGeom>
        </p:spPr>
      </p:pic>
      <p:pic>
        <p:nvPicPr>
          <p:cNvPr id="24" name="Picture 23">
            <a:extLst>
              <a:ext uri="{FF2B5EF4-FFF2-40B4-BE49-F238E27FC236}">
                <a16:creationId xmlns:a16="http://schemas.microsoft.com/office/drawing/2014/main" id="{156FF01C-E1C5-478B-A007-CFE1994745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8846" y="3797731"/>
            <a:ext cx="3172309" cy="2379232"/>
          </a:xfrm>
          <a:prstGeom prst="rect">
            <a:avLst/>
          </a:prstGeom>
        </p:spPr>
      </p:pic>
    </p:spTree>
    <p:extLst>
      <p:ext uri="{BB962C8B-B14F-4D97-AF65-F5344CB8AC3E}">
        <p14:creationId xmlns:p14="http://schemas.microsoft.com/office/powerpoint/2010/main" val="3905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838200" y="365126"/>
                <a:ext cx="9970477" cy="858442"/>
              </a:xfrm>
            </p:spPr>
            <p:txBody>
              <a:bodyPr>
                <a:normAutofit fontScale="90000"/>
              </a:bodyPr>
              <a:lstStyle/>
              <a:p>
                <a:r>
                  <a:rPr lang="en-US" dirty="0"/>
                  <a:t>Different </a:t>
                </a:r>
                <a14:m>
                  <m:oMath xmlns:m="http://schemas.openxmlformats.org/officeDocument/2006/math">
                    <m:r>
                      <m:rPr>
                        <m:sty m:val="p"/>
                      </m:rPr>
                      <a:rPr lang="en-US" b="0" i="0" dirty="0" smtClean="0">
                        <a:latin typeface="Cambria Math" panose="02040503050406030204" pitchFamily="18" charset="0"/>
                      </a:rPr>
                      <m:t>H</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838200" y="365126"/>
                <a:ext cx="9970477" cy="858442"/>
              </a:xfrm>
              <a:blipFill>
                <a:blip r:embed="rId2"/>
                <a:stretch>
                  <a:fillRect l="-2202" t="-14184"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22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0.1~4</m:t>
                        </m:r>
                      </m:e>
                    </m:d>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{0.1~4}</m:t>
                    </m:r>
                  </m:oMath>
                </a14:m>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14</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3B7CC0-EA86-4B79-AF1A-12E3C8A285C1}"/>
                  </a:ext>
                </a:extLst>
              </p:cNvPr>
              <p:cNvSpPr txBox="1"/>
              <p:nvPr/>
            </p:nvSpPr>
            <p:spPr>
              <a:xfrm>
                <a:off x="1330860" y="3188981"/>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0.1~4</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0.1~4</m:t>
                                </m:r>
                              </m:e>
                            </m:mr>
                          </m:m>
                        </m:e>
                      </m:d>
                    </m:oMath>
                  </m:oMathPara>
                </a14:m>
                <a:endParaRPr lang="en-US" dirty="0"/>
              </a:p>
            </p:txBody>
          </p:sp>
        </mc:Choice>
        <mc:Fallback xmlns="">
          <p:sp>
            <p:nvSpPr>
              <p:cNvPr id="6" name="TextBox 5">
                <a:extLst>
                  <a:ext uri="{FF2B5EF4-FFF2-40B4-BE49-F238E27FC236}">
                    <a16:creationId xmlns:a16="http://schemas.microsoft.com/office/drawing/2014/main" id="{EB3B7CC0-EA86-4B79-AF1A-12E3C8A285C1}"/>
                  </a:ext>
                </a:extLst>
              </p:cNvPr>
              <p:cNvSpPr txBox="1">
                <a:spLocks noRot="1" noChangeAspect="1" noMove="1" noResize="1" noEditPoints="1" noAdjustHandles="1" noChangeArrowheads="1" noChangeShapeType="1" noTextEdit="1"/>
              </p:cNvSpPr>
              <p:nvPr/>
            </p:nvSpPr>
            <p:spPr>
              <a:xfrm>
                <a:off x="1330860" y="3188981"/>
                <a:ext cx="2602523" cy="554254"/>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6457E59C-553A-43E3-AA0F-50882F9CFF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0104" y="3232651"/>
            <a:ext cx="3276884" cy="510584"/>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4E9464-FF3E-4155-8087-79245ED8C735}"/>
                  </a:ext>
                </a:extLst>
              </p:cNvPr>
              <p:cNvSpPr txBox="1"/>
              <p:nvPr/>
            </p:nvSpPr>
            <p:spPr>
              <a:xfrm>
                <a:off x="1330860" y="4128718"/>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0.1~4</m:t>
                                </m:r>
                              </m:e>
                            </m:mr>
                            <m:mr>
                              <m:e>
                                <m:r>
                                  <a:rPr lang="en-US" b="0" i="1" smtClean="0">
                                    <a:latin typeface="Cambria Math" panose="02040503050406030204" pitchFamily="18" charset="0"/>
                                  </a:rPr>
                                  <m:t>0.1~4</m:t>
                                </m:r>
                              </m:e>
                              <m:e>
                                <m:r>
                                  <a:rPr lang="en-US" b="0" i="1" smtClean="0">
                                    <a:latin typeface="Cambria Math" panose="02040503050406030204" pitchFamily="18" charset="0"/>
                                  </a:rPr>
                                  <m:t>1</m:t>
                                </m:r>
                              </m:e>
                            </m:mr>
                          </m:m>
                        </m:e>
                      </m:d>
                    </m:oMath>
                  </m:oMathPara>
                </a14:m>
                <a:endParaRPr lang="en-US" dirty="0"/>
              </a:p>
            </p:txBody>
          </p:sp>
        </mc:Choice>
        <mc:Fallback xmlns="">
          <p:sp>
            <p:nvSpPr>
              <p:cNvPr id="12" name="TextBox 11">
                <a:extLst>
                  <a:ext uri="{FF2B5EF4-FFF2-40B4-BE49-F238E27FC236}">
                    <a16:creationId xmlns:a16="http://schemas.microsoft.com/office/drawing/2014/main" id="{3C4E9464-FF3E-4155-8087-79245ED8C735}"/>
                  </a:ext>
                </a:extLst>
              </p:cNvPr>
              <p:cNvSpPr txBox="1">
                <a:spLocks noRot="1" noChangeAspect="1" noMove="1" noResize="1" noEditPoints="1" noAdjustHandles="1" noChangeArrowheads="1" noChangeShapeType="1" noTextEdit="1"/>
              </p:cNvSpPr>
              <p:nvPr/>
            </p:nvSpPr>
            <p:spPr>
              <a:xfrm>
                <a:off x="1330860" y="4128718"/>
                <a:ext cx="2602523" cy="554254"/>
              </a:xfrm>
              <a:prstGeom prst="rect">
                <a:avLst/>
              </a:prstGeom>
              <a:blipFill>
                <a:blip r:embed="rId6"/>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87DC8E9-1208-4179-8B1C-9C3DC1B94C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0104" y="4159930"/>
            <a:ext cx="3314987" cy="533446"/>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7AD32B0-9CFA-44EC-ADFF-E2D5ACC20DBE}"/>
                  </a:ext>
                </a:extLst>
              </p:cNvPr>
              <p:cNvSpPr txBox="1"/>
              <p:nvPr/>
            </p:nvSpPr>
            <p:spPr>
              <a:xfrm>
                <a:off x="1330860" y="5106591"/>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0.1~4</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xmlns="">
          <p:sp>
            <p:nvSpPr>
              <p:cNvPr id="22" name="TextBox 21">
                <a:extLst>
                  <a:ext uri="{FF2B5EF4-FFF2-40B4-BE49-F238E27FC236}">
                    <a16:creationId xmlns:a16="http://schemas.microsoft.com/office/drawing/2014/main" id="{D7AD32B0-9CFA-44EC-ADFF-E2D5ACC20DBE}"/>
                  </a:ext>
                </a:extLst>
              </p:cNvPr>
              <p:cNvSpPr txBox="1">
                <a:spLocks noRot="1" noChangeAspect="1" noMove="1" noResize="1" noEditPoints="1" noAdjustHandles="1" noChangeArrowheads="1" noChangeShapeType="1" noTextEdit="1"/>
              </p:cNvSpPr>
              <p:nvPr/>
            </p:nvSpPr>
            <p:spPr>
              <a:xfrm>
                <a:off x="1330860" y="5106591"/>
                <a:ext cx="2602523" cy="554254"/>
              </a:xfrm>
              <a:prstGeom prst="rect">
                <a:avLst/>
              </a:prstGeom>
              <a:blipFill>
                <a:blip r:embed="rId8"/>
                <a:stretch>
                  <a:fillRect/>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ACE4F295-AEC7-4621-87A6-42D9C9FEBD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10104" y="5106591"/>
            <a:ext cx="3124471" cy="502964"/>
          </a:xfrm>
          <a:prstGeom prst="rect">
            <a:avLst/>
          </a:prstGeom>
        </p:spPr>
      </p:pic>
    </p:spTree>
    <p:extLst>
      <p:ext uri="{BB962C8B-B14F-4D97-AF65-F5344CB8AC3E}">
        <p14:creationId xmlns:p14="http://schemas.microsoft.com/office/powerpoint/2010/main" val="77752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BC9FC8-FF05-4DA6-82FD-A756C380E083}"/>
                  </a:ext>
                </a:extLst>
              </p:cNvPr>
              <p:cNvSpPr>
                <a:spLocks noGrp="1"/>
              </p:cNvSpPr>
              <p:nvPr>
                <p:ph type="title"/>
              </p:nvPr>
            </p:nvSpPr>
            <p:spPr/>
            <p:txBody>
              <a:bodyPr/>
              <a:lstStyle/>
              <a:p>
                <a:r>
                  <a:rPr lang="en-US" dirty="0"/>
                  <a:t>Different </a:t>
                </a:r>
                <a14:m>
                  <m:oMath xmlns:m="http://schemas.openxmlformats.org/officeDocument/2006/math">
                    <m:r>
                      <m:rPr>
                        <m:sty m:val="p"/>
                      </m:rPr>
                      <a:rPr lang="en-US" b="0" i="0" dirty="0" smtClean="0">
                        <a:latin typeface="Cambria Math" panose="02040503050406030204" pitchFamily="18" charset="0"/>
                      </a:rPr>
                      <m:t>H</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90BC9FC8-FF05-4DA6-82FD-A756C380E08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5D1DDA7-0C26-477B-BEBF-70AE9255E2CC}"/>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CC7F4DE-1AAC-4CEE-978F-B88753E65C1F}"/>
              </a:ext>
            </a:extLst>
          </p:cNvPr>
          <p:cNvSpPr>
            <a:spLocks noGrp="1"/>
          </p:cNvSpPr>
          <p:nvPr>
            <p:ph type="sldNum" sz="quarter" idx="12"/>
          </p:nvPr>
        </p:nvSpPr>
        <p:spPr/>
        <p:txBody>
          <a:bodyPr/>
          <a:lstStyle/>
          <a:p>
            <a:fld id="{A02DD3F1-6A48-49F4-8F27-E44BFE1434B3}" type="slidenum">
              <a:rPr lang="en-US" smtClean="0"/>
              <a:t>15</a:t>
            </a:fld>
            <a:endParaRPr lang="en-US"/>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AFE319-899B-4BEE-8C42-544D099C04D0}"/>
                  </a:ext>
                </a:extLst>
              </p:cNvPr>
              <p:cNvSpPr txBox="1">
                <a:spLocks/>
              </p:cNvSpPr>
              <p:nvPr/>
            </p:nvSpPr>
            <p:spPr>
              <a:xfrm>
                <a:off x="1096105" y="209024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Example1:</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1" name="Content Placeholder 2">
                <a:extLst>
                  <a:ext uri="{FF2B5EF4-FFF2-40B4-BE49-F238E27FC236}">
                    <a16:creationId xmlns:a16="http://schemas.microsoft.com/office/drawing/2014/main" id="{06AFE319-899B-4BEE-8C42-544D099C04D0}"/>
                  </a:ext>
                </a:extLst>
              </p:cNvPr>
              <p:cNvSpPr txBox="1">
                <a:spLocks noRot="1" noChangeAspect="1" noMove="1" noResize="1" noEditPoints="1" noAdjustHandles="1" noChangeArrowheads="1" noChangeShapeType="1" noTextEdit="1"/>
              </p:cNvSpPr>
              <p:nvPr/>
            </p:nvSpPr>
            <p:spPr>
              <a:xfrm>
                <a:off x="1096105" y="2090248"/>
                <a:ext cx="3110015" cy="968375"/>
              </a:xfrm>
              <a:prstGeom prst="rect">
                <a:avLst/>
              </a:prstGeom>
              <a:blipFill>
                <a:blip r:embed="rId3"/>
                <a:stretch>
                  <a:fillRect l="-1765" t="-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3C94AFD0-F4A1-457C-9186-31DFA41465CE}"/>
                  </a:ext>
                </a:extLst>
              </p:cNvPr>
              <p:cNvSpPr txBox="1">
                <a:spLocks/>
              </p:cNvSpPr>
              <p:nvPr/>
            </p:nvSpPr>
            <p:spPr>
              <a:xfrm>
                <a:off x="3763490" y="2091075"/>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Example2:</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3" name="Content Placeholder 2">
                <a:extLst>
                  <a:ext uri="{FF2B5EF4-FFF2-40B4-BE49-F238E27FC236}">
                    <a16:creationId xmlns:a16="http://schemas.microsoft.com/office/drawing/2014/main" id="{3C94AFD0-F4A1-457C-9186-31DFA41465CE}"/>
                  </a:ext>
                </a:extLst>
              </p:cNvPr>
              <p:cNvSpPr txBox="1">
                <a:spLocks noRot="1" noChangeAspect="1" noMove="1" noResize="1" noEditPoints="1" noAdjustHandles="1" noChangeArrowheads="1" noChangeShapeType="1" noTextEdit="1"/>
              </p:cNvSpPr>
              <p:nvPr/>
            </p:nvSpPr>
            <p:spPr>
              <a:xfrm>
                <a:off x="3763490" y="2091075"/>
                <a:ext cx="3110015" cy="968375"/>
              </a:xfrm>
              <a:prstGeom prst="rect">
                <a:avLst/>
              </a:prstGeom>
              <a:blipFill>
                <a:blip r:embed="rId4"/>
                <a:stretch>
                  <a:fillRect l="-1761"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C519E03-7CF9-4247-9119-A583DB400645}"/>
                  </a:ext>
                </a:extLst>
              </p:cNvPr>
              <p:cNvSpPr txBox="1">
                <a:spLocks/>
              </p:cNvSpPr>
              <p:nvPr/>
            </p:nvSpPr>
            <p:spPr>
              <a:xfrm>
                <a:off x="6430872" y="2090249"/>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Example3:</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AC519E03-7CF9-4247-9119-A583DB400645}"/>
                  </a:ext>
                </a:extLst>
              </p:cNvPr>
              <p:cNvSpPr txBox="1">
                <a:spLocks noRot="1" noChangeAspect="1" noMove="1" noResize="1" noEditPoints="1" noAdjustHandles="1" noChangeArrowheads="1" noChangeShapeType="1" noTextEdit="1"/>
              </p:cNvSpPr>
              <p:nvPr/>
            </p:nvSpPr>
            <p:spPr>
              <a:xfrm>
                <a:off x="6430872" y="2090249"/>
                <a:ext cx="3110015" cy="968375"/>
              </a:xfrm>
              <a:prstGeom prst="rect">
                <a:avLst/>
              </a:prstGeom>
              <a:blipFill>
                <a:blip r:embed="rId5"/>
                <a:stretch>
                  <a:fillRect l="-2353" t="-14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9094ED5-E966-453D-B276-BC8F71D559D4}"/>
                  </a:ext>
                </a:extLst>
              </p:cNvPr>
              <p:cNvSpPr txBox="1">
                <a:spLocks/>
              </p:cNvSpPr>
              <p:nvPr/>
            </p:nvSpPr>
            <p:spPr>
              <a:xfrm>
                <a:off x="9276573" y="2090248"/>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Example3:</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endParaRPr lang="en-US" dirty="0"/>
              </a:p>
            </p:txBody>
          </p:sp>
        </mc:Choice>
        <mc:Fallback xmlns="">
          <p:sp>
            <p:nvSpPr>
              <p:cNvPr id="17" name="Content Placeholder 2">
                <a:extLst>
                  <a:ext uri="{FF2B5EF4-FFF2-40B4-BE49-F238E27FC236}">
                    <a16:creationId xmlns:a16="http://schemas.microsoft.com/office/drawing/2014/main" id="{99094ED5-E966-453D-B276-BC8F71D559D4}"/>
                  </a:ext>
                </a:extLst>
              </p:cNvPr>
              <p:cNvSpPr txBox="1">
                <a:spLocks noRot="1" noChangeAspect="1" noMove="1" noResize="1" noEditPoints="1" noAdjustHandles="1" noChangeArrowheads="1" noChangeShapeType="1" noTextEdit="1"/>
              </p:cNvSpPr>
              <p:nvPr/>
            </p:nvSpPr>
            <p:spPr>
              <a:xfrm>
                <a:off x="9276573" y="2090248"/>
                <a:ext cx="3110015" cy="968375"/>
              </a:xfrm>
              <a:prstGeom prst="rect">
                <a:avLst/>
              </a:prstGeom>
              <a:blipFill>
                <a:blip r:embed="rId6"/>
                <a:stretch>
                  <a:fillRect l="-2353" t="-14465"/>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7A024083-A2F5-473A-A9DF-43C013CA6D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591" y="3641919"/>
            <a:ext cx="3110015" cy="2332511"/>
          </a:xfrm>
          <a:prstGeom prst="rect">
            <a:avLst/>
          </a:prstGeom>
        </p:spPr>
      </p:pic>
      <p:pic>
        <p:nvPicPr>
          <p:cNvPr id="29" name="Picture 28">
            <a:extLst>
              <a:ext uri="{FF2B5EF4-FFF2-40B4-BE49-F238E27FC236}">
                <a16:creationId xmlns:a16="http://schemas.microsoft.com/office/drawing/2014/main" id="{EED47642-ADEC-4DEE-A2A4-DDF8D6B557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1636" y="3641919"/>
            <a:ext cx="3110015" cy="2332511"/>
          </a:xfrm>
          <a:prstGeom prst="rect">
            <a:avLst/>
          </a:prstGeom>
        </p:spPr>
      </p:pic>
      <p:pic>
        <p:nvPicPr>
          <p:cNvPr id="31" name="Picture 30">
            <a:extLst>
              <a:ext uri="{FF2B5EF4-FFF2-40B4-BE49-F238E27FC236}">
                <a16:creationId xmlns:a16="http://schemas.microsoft.com/office/drawing/2014/main" id="{AF8955BE-5796-4763-95C0-8FBA4AE813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3598978"/>
            <a:ext cx="3110015" cy="2332511"/>
          </a:xfrm>
          <a:prstGeom prst="rect">
            <a:avLst/>
          </a:prstGeom>
        </p:spPr>
      </p:pic>
      <p:pic>
        <p:nvPicPr>
          <p:cNvPr id="33" name="Picture 32">
            <a:extLst>
              <a:ext uri="{FF2B5EF4-FFF2-40B4-BE49-F238E27FC236}">
                <a16:creationId xmlns:a16="http://schemas.microsoft.com/office/drawing/2014/main" id="{155A4AE7-138C-4F97-89D6-2A28591B46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10364" y="3598151"/>
            <a:ext cx="3110015" cy="2332511"/>
          </a:xfrm>
          <a:prstGeom prst="rect">
            <a:avLst/>
          </a:prstGeom>
        </p:spPr>
      </p:pic>
    </p:spTree>
    <p:extLst>
      <p:ext uri="{BB962C8B-B14F-4D97-AF65-F5344CB8AC3E}">
        <p14:creationId xmlns:p14="http://schemas.microsoft.com/office/powerpoint/2010/main" val="139298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978877" y="501649"/>
                <a:ext cx="10515600" cy="1325563"/>
              </a:xfrm>
            </p:spPr>
            <p:txBody>
              <a:bodyPr>
                <a:normAutofit fontScale="90000"/>
              </a:bodyPr>
              <a:lstStyle/>
              <a:p>
                <a:r>
                  <a:rPr lang="en-US" dirty="0"/>
                  <a:t>Different </a:t>
                </a:r>
                <a14:m>
                  <m:oMath xmlns:m="http://schemas.openxmlformats.org/officeDocument/2006/math">
                    <m:r>
                      <m:rPr>
                        <m:sty m:val="p"/>
                      </m:rPr>
                      <a:rPr lang="en-US" sz="3100" b="0" i="0" dirty="0" smtClean="0">
                        <a:latin typeface="Cambria Math" panose="02040503050406030204" pitchFamily="18" charset="0"/>
                      </a:rPr>
                      <m:t>H</m:t>
                    </m:r>
                    <m:r>
                      <a:rPr lang="en-US" sz="3100" b="0" i="1" smtClean="0">
                        <a:latin typeface="Cambria Math" panose="02040503050406030204" pitchFamily="18" charset="0"/>
                      </a:rPr>
                      <m:t>= </m:t>
                    </m:r>
                    <m:d>
                      <m:dPr>
                        <m:begChr m:val="["/>
                        <m:endChr m:val="]"/>
                        <m:ctrlPr>
                          <a:rPr lang="en-US" sz="3100" i="1" smtClean="0">
                            <a:latin typeface="Cambria Math" panose="02040503050406030204" pitchFamily="18" charset="0"/>
                          </a:rPr>
                        </m:ctrlPr>
                      </m:dPr>
                      <m:e>
                        <m:m>
                          <m:mPr>
                            <m:mcs>
                              <m:mc>
                                <m:mcPr>
                                  <m:count m:val="2"/>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12</m:t>
                                  </m:r>
                                </m:sub>
                              </m:sSub>
                            </m:e>
                          </m:m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21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22</m:t>
                                  </m:r>
                                </m:sub>
                              </m:sSub>
                            </m:e>
                          </m:mr>
                          <m:m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h</m:t>
                                  </m:r>
                                </m:e>
                                <m:sub>
                                  <m:r>
                                    <a:rPr lang="en-US" sz="3100" b="0" i="1" smtClean="0">
                                      <a:latin typeface="Cambria Math" panose="02040503050406030204" pitchFamily="18" charset="0"/>
                                    </a:rPr>
                                    <m:t>31</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h</m:t>
                                  </m:r>
                                </m:e>
                                <m:sub>
                                  <m:r>
                                    <a:rPr lang="en-US" sz="3100" b="0" i="1" smtClean="0">
                                      <a:latin typeface="Cambria Math" panose="02040503050406030204" pitchFamily="18" charset="0"/>
                                    </a:rPr>
                                    <m:t>32</m:t>
                                  </m:r>
                                </m:sub>
                              </m:sSub>
                            </m:e>
                          </m:mr>
                        </m:m>
                      </m:e>
                    </m:d>
                  </m:oMath>
                </a14:m>
                <a:r>
                  <a:rPr lang="en-US" sz="31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=3,</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978877" y="501649"/>
                <a:ext cx="10515600" cy="1325563"/>
              </a:xfrm>
              <a:blipFill>
                <a:blip r:embed="rId2"/>
                <a:stretch>
                  <a:fillRect l="-2087" t="-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m:rPr>
                            <m:brk m:alnAt="7"/>
                          </m:rPr>
                          <a:rPr lang="en-US" sz="2800" i="1">
                            <a:latin typeface="Cambria Math" panose="02040503050406030204" pitchFamily="18" charset="0"/>
                          </a:rPr>
                          <m:t>1</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32</m:t>
                        </m:r>
                      </m:sub>
                    </m:sSub>
                    <m:r>
                      <a:rPr lang="en-US" sz="2800"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={0.1~4}</m:t>
                    </m:r>
                  </m:oMath>
                </a14:m>
                <a:endParaRPr lang="en-US" b="0" i="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FC822-310D-45AC-99CE-0EE1A12324DD}"/>
                  </a:ext>
                </a:extLst>
              </p:cNvPr>
              <p:cNvSpPr txBox="1"/>
              <p:nvPr/>
            </p:nvSpPr>
            <p:spPr>
              <a:xfrm>
                <a:off x="113878" y="3084826"/>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7" name="TextBox 6">
                <a:extLst>
                  <a:ext uri="{FF2B5EF4-FFF2-40B4-BE49-F238E27FC236}">
                    <a16:creationId xmlns:a16="http://schemas.microsoft.com/office/drawing/2014/main" id="{D2AFC822-310D-45AC-99CE-0EE1A12324DD}"/>
                  </a:ext>
                </a:extLst>
              </p:cNvPr>
              <p:cNvSpPr txBox="1">
                <a:spLocks noRot="1" noChangeAspect="1" noMove="1" noResize="1" noEditPoints="1" noAdjustHandles="1" noChangeArrowheads="1" noChangeShapeType="1" noTextEdit="1"/>
              </p:cNvSpPr>
              <p:nvPr/>
            </p:nvSpPr>
            <p:spPr>
              <a:xfrm>
                <a:off x="113878" y="3084826"/>
                <a:ext cx="2579332" cy="82490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4391E5-1D11-47E3-8C9F-EAF491149735}"/>
                  </a:ext>
                </a:extLst>
              </p:cNvPr>
              <p:cNvSpPr txBox="1"/>
              <p:nvPr/>
            </p:nvSpPr>
            <p:spPr>
              <a:xfrm>
                <a:off x="15124" y="4472945"/>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0.1~4</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A04391E5-1D11-47E3-8C9F-EAF491149735}"/>
                  </a:ext>
                </a:extLst>
              </p:cNvPr>
              <p:cNvSpPr txBox="1">
                <a:spLocks noRot="1" noChangeAspect="1" noMove="1" noResize="1" noEditPoints="1" noAdjustHandles="1" noChangeArrowheads="1" noChangeShapeType="1" noTextEdit="1"/>
              </p:cNvSpPr>
              <p:nvPr/>
            </p:nvSpPr>
            <p:spPr>
              <a:xfrm>
                <a:off x="15124" y="4472945"/>
                <a:ext cx="2579332" cy="824906"/>
              </a:xfrm>
              <a:prstGeom prst="rect">
                <a:avLst/>
              </a:prstGeom>
              <a:blipFill>
                <a:blip r:embed="rId5"/>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471CBCF-A872-416F-9A9A-C272101C46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456" y="3229039"/>
            <a:ext cx="3391194" cy="49534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C8D8E9-FD81-4E18-B847-AA2ECBDA2D3A}"/>
                  </a:ext>
                </a:extLst>
              </p:cNvPr>
              <p:cNvSpPr txBox="1"/>
              <p:nvPr/>
            </p:nvSpPr>
            <p:spPr>
              <a:xfrm>
                <a:off x="6031268" y="2937084"/>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i="1">
                                    <a:latin typeface="Cambria Math" panose="02040503050406030204" pitchFamily="18" charset="0"/>
                                  </a:rPr>
                                  <m:t>0.1~4</m:t>
                                </m:r>
                              </m:e>
                            </m:mr>
                          </m:m>
                        </m:e>
                      </m:d>
                    </m:oMath>
                  </m:oMathPara>
                </a14:m>
                <a:endParaRPr lang="en-US" dirty="0"/>
              </a:p>
            </p:txBody>
          </p:sp>
        </mc:Choice>
        <mc:Fallback xmlns="">
          <p:sp>
            <p:nvSpPr>
              <p:cNvPr id="13" name="TextBox 12">
                <a:extLst>
                  <a:ext uri="{FF2B5EF4-FFF2-40B4-BE49-F238E27FC236}">
                    <a16:creationId xmlns:a16="http://schemas.microsoft.com/office/drawing/2014/main" id="{3AC8D8E9-FD81-4E18-B847-AA2ECBDA2D3A}"/>
                  </a:ext>
                </a:extLst>
              </p:cNvPr>
              <p:cNvSpPr txBox="1">
                <a:spLocks noRot="1" noChangeAspect="1" noMove="1" noResize="1" noEditPoints="1" noAdjustHandles="1" noChangeArrowheads="1" noChangeShapeType="1" noTextEdit="1"/>
              </p:cNvSpPr>
              <p:nvPr/>
            </p:nvSpPr>
            <p:spPr>
              <a:xfrm>
                <a:off x="6031268" y="2937084"/>
                <a:ext cx="2579332" cy="824906"/>
              </a:xfrm>
              <a:prstGeom prst="rect">
                <a:avLst/>
              </a:prstGeom>
              <a:blipFill>
                <a:blip r:embed="rId7"/>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49501AFB-9CEC-4AFB-A7BB-C18AD1B118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4456" y="4672003"/>
            <a:ext cx="3132091" cy="495343"/>
          </a:xfrm>
          <a:prstGeom prst="rect">
            <a:avLst/>
          </a:prstGeom>
        </p:spPr>
      </p:pic>
      <p:pic>
        <p:nvPicPr>
          <p:cNvPr id="17" name="Picture 16">
            <a:extLst>
              <a:ext uri="{FF2B5EF4-FFF2-40B4-BE49-F238E27FC236}">
                <a16:creationId xmlns:a16="http://schemas.microsoft.com/office/drawing/2014/main" id="{F5DE5D97-B007-47A5-9191-C28FD0CEF8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52567" y="3084826"/>
            <a:ext cx="3215919" cy="480102"/>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98290-F6C7-425F-9285-C8169C6E9AEE}"/>
                  </a:ext>
                </a:extLst>
              </p:cNvPr>
              <p:cNvSpPr txBox="1"/>
              <p:nvPr/>
            </p:nvSpPr>
            <p:spPr>
              <a:xfrm>
                <a:off x="5985650" y="4507221"/>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0.1~4</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0.1~4</m:t>
                                </m:r>
                              </m:e>
                              <m:e>
                                <m:r>
                                  <a:rPr lang="en-US" sz="1800" b="0" i="1" smtClean="0">
                                    <a:latin typeface="Cambria Math" panose="02040503050406030204" pitchFamily="18" charset="0"/>
                                  </a:rPr>
                                  <m:t>1</m:t>
                                </m:r>
                              </m:e>
                            </m:mr>
                          </m:m>
                        </m:e>
                      </m:d>
                    </m:oMath>
                  </m:oMathPara>
                </a14:m>
                <a:endParaRPr lang="en-US" dirty="0"/>
              </a:p>
            </p:txBody>
          </p:sp>
        </mc:Choice>
        <mc:Fallback xmlns="">
          <p:sp>
            <p:nvSpPr>
              <p:cNvPr id="19" name="TextBox 18">
                <a:extLst>
                  <a:ext uri="{FF2B5EF4-FFF2-40B4-BE49-F238E27FC236}">
                    <a16:creationId xmlns:a16="http://schemas.microsoft.com/office/drawing/2014/main" id="{26E98290-F6C7-425F-9285-C8169C6E9AEE}"/>
                  </a:ext>
                </a:extLst>
              </p:cNvPr>
              <p:cNvSpPr txBox="1">
                <a:spLocks noRot="1" noChangeAspect="1" noMove="1" noResize="1" noEditPoints="1" noAdjustHandles="1" noChangeArrowheads="1" noChangeShapeType="1" noTextEdit="1"/>
              </p:cNvSpPr>
              <p:nvPr/>
            </p:nvSpPr>
            <p:spPr>
              <a:xfrm>
                <a:off x="5985650" y="4507221"/>
                <a:ext cx="2579332" cy="824906"/>
              </a:xfrm>
              <a:prstGeom prst="rect">
                <a:avLst/>
              </a:prstGeom>
              <a:blipFill>
                <a:blip r:embed="rId10"/>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9846FE8B-063B-4D1B-9300-0800D4A34C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44946" y="4704375"/>
            <a:ext cx="3231160" cy="495343"/>
          </a:xfrm>
          <a:prstGeom prst="rect">
            <a:avLst/>
          </a:prstGeom>
        </p:spPr>
      </p:pic>
    </p:spTree>
    <p:extLst>
      <p:ext uri="{BB962C8B-B14F-4D97-AF65-F5344CB8AC3E}">
        <p14:creationId xmlns:p14="http://schemas.microsoft.com/office/powerpoint/2010/main" val="345825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F17C42-BC01-4BD7-9F38-F7BA73792A46}"/>
                  </a:ext>
                </a:extLst>
              </p:cNvPr>
              <p:cNvSpPr>
                <a:spLocks noGrp="1"/>
              </p:cNvSpPr>
              <p:nvPr>
                <p:ph type="title"/>
              </p:nvPr>
            </p:nvSpPr>
            <p:spPr/>
            <p:txBody>
              <a:bodyPr>
                <a:normAutofit fontScale="90000"/>
              </a:bodyPr>
              <a:lstStyle/>
              <a:p>
                <a:r>
                  <a:rPr lang="en-US" dirty="0"/>
                  <a:t>Different </a:t>
                </a:r>
                <a14:m>
                  <m:oMath xmlns:m="http://schemas.openxmlformats.org/officeDocument/2006/math">
                    <m:r>
                      <m:rPr>
                        <m:sty m:val="p"/>
                      </m:rPr>
                      <a:rPr lang="en-US" sz="4400" b="0" i="0" dirty="0" smtClean="0">
                        <a:latin typeface="Cambria Math" panose="02040503050406030204" pitchFamily="18" charset="0"/>
                      </a:rPr>
                      <m:t>H</m:t>
                    </m:r>
                    <m:r>
                      <a:rPr lang="en-US" sz="4400" b="0" i="1" smtClean="0">
                        <a:latin typeface="Cambria Math" panose="02040503050406030204" pitchFamily="18" charset="0"/>
                      </a:rPr>
                      <m:t>= </m:t>
                    </m:r>
                    <m:d>
                      <m:dPr>
                        <m:begChr m:val="["/>
                        <m:endChr m:val="]"/>
                        <m:ctrlPr>
                          <a:rPr lang="en-US" sz="4400" i="1" smtClean="0">
                            <a:latin typeface="Cambria Math" panose="02040503050406030204" pitchFamily="18" charset="0"/>
                          </a:rPr>
                        </m:ctrlPr>
                      </m:dPr>
                      <m:e>
                        <m:m>
                          <m:mPr>
                            <m:mcs>
                              <m:mc>
                                <m:mcPr>
                                  <m:count m:val="2"/>
                                  <m:mcJc m:val="center"/>
                                </m:mcPr>
                              </m:mc>
                            </m:mcs>
                            <m:ctrlPr>
                              <a:rPr lang="en-US" sz="4400" i="1" smtClean="0">
                                <a:latin typeface="Cambria Math" panose="02040503050406030204" pitchFamily="18" charset="0"/>
                              </a:rPr>
                            </m:ctrlPr>
                          </m:mPr>
                          <m:mr>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m:rPr>
                                      <m:brk m:alnAt="7"/>
                                    </m:rPr>
                                    <a:rPr lang="en-US" sz="4400" i="1">
                                      <a:latin typeface="Cambria Math" panose="02040503050406030204" pitchFamily="18" charset="0"/>
                                    </a:rPr>
                                    <m:t>1</m:t>
                                  </m:r>
                                  <m:r>
                                    <a:rPr lang="en-US" sz="4400" i="1">
                                      <a:latin typeface="Cambria Math" panose="02040503050406030204" pitchFamily="18" charset="0"/>
                                    </a:rPr>
                                    <m:t>1</m:t>
                                  </m:r>
                                </m:sub>
                              </m:sSub>
                            </m:e>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a:rPr lang="en-US" sz="4400" i="1">
                                      <a:latin typeface="Cambria Math" panose="02040503050406030204" pitchFamily="18" charset="0"/>
                                    </a:rPr>
                                    <m:t>12</m:t>
                                  </m:r>
                                </m:sub>
                              </m:sSub>
                            </m:e>
                          </m:mr>
                          <m:mr>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a:rPr lang="en-US" sz="4400" i="1">
                                      <a:latin typeface="Cambria Math" panose="02040503050406030204" pitchFamily="18" charset="0"/>
                                    </a:rPr>
                                    <m:t>21</m:t>
                                  </m:r>
                                </m:sub>
                              </m:sSub>
                            </m:e>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a:rPr lang="en-US" sz="4400" i="1">
                                      <a:latin typeface="Cambria Math" panose="02040503050406030204" pitchFamily="18" charset="0"/>
                                    </a:rPr>
                                    <m:t>22</m:t>
                                  </m:r>
                                </m:sub>
                              </m:sSub>
                            </m:e>
                          </m:mr>
                          <m:m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h</m:t>
                                  </m:r>
                                </m:e>
                                <m:sub>
                                  <m:r>
                                    <a:rPr lang="en-US" sz="4400" b="0" i="1" smtClean="0">
                                      <a:latin typeface="Cambria Math" panose="02040503050406030204" pitchFamily="18" charset="0"/>
                                    </a:rPr>
                                    <m:t>31</m:t>
                                  </m:r>
                                </m:sub>
                              </m:sSub>
                            </m:e>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h</m:t>
                                  </m:r>
                                </m:e>
                                <m:sub>
                                  <m:r>
                                    <a:rPr lang="en-US" sz="4400" b="0" i="1" smtClean="0">
                                      <a:latin typeface="Cambria Math" panose="02040503050406030204" pitchFamily="18" charset="0"/>
                                    </a:rPr>
                                    <m:t>32</m:t>
                                  </m:r>
                                </m:sub>
                              </m:sSub>
                            </m:e>
                          </m:mr>
                        </m:m>
                      </m:e>
                    </m:d>
                  </m:oMath>
                </a14:m>
                <a:r>
                  <a:rPr lang="en-US" sz="44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=3,</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2F17C42-BC01-4BD7-9F38-F7BA73792A46}"/>
                  </a:ext>
                </a:extLst>
              </p:cNvPr>
              <p:cNvSpPr>
                <a:spLocks noGrp="1" noRot="1" noChangeAspect="1" noMove="1" noResize="1" noEditPoints="1" noAdjustHandles="1" noChangeArrowheads="1" noChangeShapeType="1" noTextEdit="1"/>
              </p:cNvSpPr>
              <p:nvPr>
                <p:ph type="title"/>
              </p:nvPr>
            </p:nvSpPr>
            <p:spPr>
              <a:blipFill>
                <a:blip r:embed="rId2"/>
                <a:stretch>
                  <a:fillRect l="-2087" t="-23041" b="-1797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CB56393-F1F2-4A81-9653-2CA686E9D3F0}"/>
              </a:ext>
            </a:extLst>
          </p:cNvPr>
          <p:cNvSpPr>
            <a:spLocks noGrp="1"/>
          </p:cNvSpPr>
          <p:nvPr>
            <p:ph idx="1"/>
          </p:nvPr>
        </p:nvSpPr>
        <p:spPr/>
        <p:txBody>
          <a:bodyPr/>
          <a:lstStyle/>
          <a:p>
            <a:r>
              <a:rPr lang="en-US" dirty="0"/>
              <a:t>Examples:</a:t>
            </a:r>
          </a:p>
          <a:p>
            <a:endParaRPr lang="en-US" dirty="0"/>
          </a:p>
        </p:txBody>
      </p:sp>
      <p:sp>
        <p:nvSpPr>
          <p:cNvPr id="4" name="Footer Placeholder 3">
            <a:extLst>
              <a:ext uri="{FF2B5EF4-FFF2-40B4-BE49-F238E27FC236}">
                <a16:creationId xmlns:a16="http://schemas.microsoft.com/office/drawing/2014/main" id="{1274DC62-3E9A-4B91-A059-22C8AD7839CE}"/>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B34EFDD3-8431-4376-9C91-0B01DAAA63B7}"/>
              </a:ext>
            </a:extLst>
          </p:cNvPr>
          <p:cNvSpPr>
            <a:spLocks noGrp="1"/>
          </p:cNvSpPr>
          <p:nvPr>
            <p:ph type="sldNum" sz="quarter" idx="12"/>
          </p:nvPr>
        </p:nvSpPr>
        <p:spPr/>
        <p:txBody>
          <a:bodyPr/>
          <a:lstStyle/>
          <a:p>
            <a:fld id="{A02DD3F1-6A48-49F4-8F27-E44BFE1434B3}"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829C7E-EB8C-4FAC-88EC-D61D0948EF5E}"/>
                  </a:ext>
                </a:extLst>
              </p:cNvPr>
              <p:cNvSpPr txBox="1"/>
              <p:nvPr/>
            </p:nvSpPr>
            <p:spPr>
              <a:xfrm>
                <a:off x="392173" y="2766774"/>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7" name="TextBox 6">
                <a:extLst>
                  <a:ext uri="{FF2B5EF4-FFF2-40B4-BE49-F238E27FC236}">
                    <a16:creationId xmlns:a16="http://schemas.microsoft.com/office/drawing/2014/main" id="{FB829C7E-EB8C-4FAC-88EC-D61D0948EF5E}"/>
                  </a:ext>
                </a:extLst>
              </p:cNvPr>
              <p:cNvSpPr txBox="1">
                <a:spLocks noRot="1" noChangeAspect="1" noMove="1" noResize="1" noEditPoints="1" noAdjustHandles="1" noChangeArrowheads="1" noChangeShapeType="1" noTextEdit="1"/>
              </p:cNvSpPr>
              <p:nvPr/>
            </p:nvSpPr>
            <p:spPr>
              <a:xfrm>
                <a:off x="392173" y="2766774"/>
                <a:ext cx="2579332" cy="8249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771C46-50EC-4C77-AC55-CEFFE282794B}"/>
                  </a:ext>
                </a:extLst>
              </p:cNvPr>
              <p:cNvSpPr txBox="1"/>
              <p:nvPr/>
            </p:nvSpPr>
            <p:spPr>
              <a:xfrm>
                <a:off x="581655" y="4532829"/>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4</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64771C46-50EC-4C77-AC55-CEFFE282794B}"/>
                  </a:ext>
                </a:extLst>
              </p:cNvPr>
              <p:cNvSpPr txBox="1">
                <a:spLocks noRot="1" noChangeAspect="1" noMove="1" noResize="1" noEditPoints="1" noAdjustHandles="1" noChangeArrowheads="1" noChangeShapeType="1" noTextEdit="1"/>
              </p:cNvSpPr>
              <p:nvPr/>
            </p:nvSpPr>
            <p:spPr>
              <a:xfrm>
                <a:off x="581655" y="4532829"/>
                <a:ext cx="2579332" cy="82490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E7C2CA-9DE8-45B1-B974-BC087D583200}"/>
                  </a:ext>
                </a:extLst>
              </p:cNvPr>
              <p:cNvSpPr txBox="1"/>
              <p:nvPr/>
            </p:nvSpPr>
            <p:spPr>
              <a:xfrm>
                <a:off x="6096000" y="2688605"/>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3</m:t>
                                </m:r>
                              </m:e>
                            </m:mr>
                          </m:m>
                        </m:e>
                      </m:d>
                    </m:oMath>
                  </m:oMathPara>
                </a14:m>
                <a:endParaRPr lang="en-US" dirty="0"/>
              </a:p>
            </p:txBody>
          </p:sp>
        </mc:Choice>
        <mc:Fallback xmlns="">
          <p:sp>
            <p:nvSpPr>
              <p:cNvPr id="11" name="TextBox 10">
                <a:extLst>
                  <a:ext uri="{FF2B5EF4-FFF2-40B4-BE49-F238E27FC236}">
                    <a16:creationId xmlns:a16="http://schemas.microsoft.com/office/drawing/2014/main" id="{CBE7C2CA-9DE8-45B1-B974-BC087D583200}"/>
                  </a:ext>
                </a:extLst>
              </p:cNvPr>
              <p:cNvSpPr txBox="1">
                <a:spLocks noRot="1" noChangeAspect="1" noMove="1" noResize="1" noEditPoints="1" noAdjustHandles="1" noChangeArrowheads="1" noChangeShapeType="1" noTextEdit="1"/>
              </p:cNvSpPr>
              <p:nvPr/>
            </p:nvSpPr>
            <p:spPr>
              <a:xfrm>
                <a:off x="6096000" y="2688605"/>
                <a:ext cx="2579332" cy="82490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D6B963-8F3C-43EC-A179-6F807634B0F5}"/>
                  </a:ext>
                </a:extLst>
              </p:cNvPr>
              <p:cNvSpPr txBox="1"/>
              <p:nvPr/>
            </p:nvSpPr>
            <p:spPr>
              <a:xfrm>
                <a:off x="6096000" y="4532829"/>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3</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4</m:t>
                                </m:r>
                              </m:e>
                              <m:e>
                                <m:r>
                                  <a:rPr lang="en-US" sz="1800" b="0" i="1" smtClean="0">
                                    <a:latin typeface="Cambria Math" panose="02040503050406030204" pitchFamily="18" charset="0"/>
                                  </a:rPr>
                                  <m:t>1</m:t>
                                </m:r>
                              </m:e>
                            </m:mr>
                          </m:m>
                        </m:e>
                      </m:d>
                    </m:oMath>
                  </m:oMathPara>
                </a14:m>
                <a:endParaRPr lang="en-US" dirty="0"/>
              </a:p>
            </p:txBody>
          </p:sp>
        </mc:Choice>
        <mc:Fallback xmlns="">
          <p:sp>
            <p:nvSpPr>
              <p:cNvPr id="13" name="TextBox 12">
                <a:extLst>
                  <a:ext uri="{FF2B5EF4-FFF2-40B4-BE49-F238E27FC236}">
                    <a16:creationId xmlns:a16="http://schemas.microsoft.com/office/drawing/2014/main" id="{D9D6B963-8F3C-43EC-A179-6F807634B0F5}"/>
                  </a:ext>
                </a:extLst>
              </p:cNvPr>
              <p:cNvSpPr txBox="1">
                <a:spLocks noRot="1" noChangeAspect="1" noMove="1" noResize="1" noEditPoints="1" noAdjustHandles="1" noChangeArrowheads="1" noChangeShapeType="1" noTextEdit="1"/>
              </p:cNvSpPr>
              <p:nvPr/>
            </p:nvSpPr>
            <p:spPr>
              <a:xfrm>
                <a:off x="6096000" y="4532829"/>
                <a:ext cx="2579332" cy="824906"/>
              </a:xfrm>
              <a:prstGeom prst="rect">
                <a:avLst/>
              </a:prstGeom>
              <a:blipFill>
                <a:blip r:embed="rId6"/>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8EB24B5B-81B0-4AE9-B3C1-2B4C6E819F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505" y="2325171"/>
            <a:ext cx="2287972" cy="1715979"/>
          </a:xfrm>
          <a:prstGeom prst="rect">
            <a:avLst/>
          </a:prstGeom>
        </p:spPr>
      </p:pic>
      <p:pic>
        <p:nvPicPr>
          <p:cNvPr id="17" name="Picture 16">
            <a:extLst>
              <a:ext uri="{FF2B5EF4-FFF2-40B4-BE49-F238E27FC236}">
                <a16:creationId xmlns:a16="http://schemas.microsoft.com/office/drawing/2014/main" id="{2B24B460-6637-4992-B430-92DD9E1219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1505" y="4281637"/>
            <a:ext cx="2287972" cy="1715979"/>
          </a:xfrm>
          <a:prstGeom prst="rect">
            <a:avLst/>
          </a:prstGeom>
        </p:spPr>
      </p:pic>
      <p:pic>
        <p:nvPicPr>
          <p:cNvPr id="19" name="Picture 18">
            <a:extLst>
              <a:ext uri="{FF2B5EF4-FFF2-40B4-BE49-F238E27FC236}">
                <a16:creationId xmlns:a16="http://schemas.microsoft.com/office/drawing/2014/main" id="{2D4150CF-D4CD-497F-811E-51D29DE0DE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57532" y="2072107"/>
            <a:ext cx="2743869" cy="2057902"/>
          </a:xfrm>
          <a:prstGeom prst="rect">
            <a:avLst/>
          </a:prstGeom>
        </p:spPr>
      </p:pic>
      <p:pic>
        <p:nvPicPr>
          <p:cNvPr id="21" name="Picture 20">
            <a:extLst>
              <a:ext uri="{FF2B5EF4-FFF2-40B4-BE49-F238E27FC236}">
                <a16:creationId xmlns:a16="http://schemas.microsoft.com/office/drawing/2014/main" id="{81A07DFC-FFD6-43F9-A11F-BDB64BCF4E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57532" y="4110675"/>
            <a:ext cx="2743869" cy="2057902"/>
          </a:xfrm>
          <a:prstGeom prst="rect">
            <a:avLst/>
          </a:prstGeom>
        </p:spPr>
      </p:pic>
    </p:spTree>
    <p:extLst>
      <p:ext uri="{BB962C8B-B14F-4D97-AF65-F5344CB8AC3E}">
        <p14:creationId xmlns:p14="http://schemas.microsoft.com/office/powerpoint/2010/main" val="2690007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771749F-64AD-49EA-B095-8048DD649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433" y="4646340"/>
            <a:ext cx="2453853" cy="1930901"/>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978877" y="501649"/>
                <a:ext cx="10515600" cy="1325563"/>
              </a:xfrm>
            </p:spPr>
            <p:txBody>
              <a:bodyPr>
                <a:normAutofit/>
              </a:bodyPr>
              <a:lstStyle/>
              <a:p>
                <a:r>
                  <a:rPr lang="en-US" dirty="0"/>
                  <a:t>Different </a:t>
                </a:r>
                <a14:m>
                  <m:oMath xmlns:m="http://schemas.openxmlformats.org/officeDocument/2006/math">
                    <m:r>
                      <m:rPr>
                        <m:sty m:val="p"/>
                      </m:rPr>
                      <a:rPr lang="en-US" sz="3100" b="0" i="0" dirty="0" smtClean="0">
                        <a:latin typeface="Cambria Math" panose="02040503050406030204" pitchFamily="18" charset="0"/>
                      </a:rPr>
                      <m:t>H</m:t>
                    </m:r>
                    <m:r>
                      <a:rPr lang="en-US" sz="3100" b="0" i="1" smtClean="0">
                        <a:latin typeface="Cambria Math" panose="02040503050406030204" pitchFamily="18" charset="0"/>
                      </a:rPr>
                      <m:t>= </m:t>
                    </m:r>
                    <m:d>
                      <m:dPr>
                        <m:begChr m:val="["/>
                        <m:endChr m:val="]"/>
                        <m:ctrlPr>
                          <a:rPr lang="en-US" sz="3100" i="1" smtClean="0">
                            <a:latin typeface="Cambria Math" panose="02040503050406030204" pitchFamily="18" charset="0"/>
                          </a:rPr>
                        </m:ctrlPr>
                      </m:dPr>
                      <m:e>
                        <m:m>
                          <m:mPr>
                            <m:mcs>
                              <m:mc>
                                <m:mcPr>
                                  <m:count m:val="2"/>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12</m:t>
                                  </m:r>
                                </m:sub>
                              </m:sSub>
                            </m:e>
                          </m:mr>
                        </m:m>
                      </m:e>
                    </m:d>
                  </m:oMath>
                </a14:m>
                <a:r>
                  <a:rPr lang="en-US" sz="31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=1,</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978877" y="501649"/>
                <a:ext cx="10515600" cy="1325563"/>
              </a:xfrm>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r>
                      <a:rPr lang="en-US" b="0" i="1" smtClean="0">
                        <a:latin typeface="Cambria Math" panose="02040503050406030204" pitchFamily="18" charset="0"/>
                      </a:rPr>
                      <m:t>={0.1~4}</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A8A01A-626A-4AB4-AE98-B0B86B934D89}"/>
                  </a:ext>
                </a:extLst>
              </p:cNvPr>
              <p:cNvSpPr txBox="1"/>
              <p:nvPr/>
            </p:nvSpPr>
            <p:spPr>
              <a:xfrm>
                <a:off x="7890430" y="1779732"/>
                <a:ext cx="2298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1</m:t>
                                </m:r>
                              </m:e>
                            </m:mr>
                          </m:m>
                        </m:e>
                      </m:d>
                    </m:oMath>
                  </m:oMathPara>
                </a14:m>
                <a:endParaRPr lang="en-US" dirty="0"/>
              </a:p>
            </p:txBody>
          </p:sp>
        </mc:Choice>
        <mc:Fallback xmlns="">
          <p:sp>
            <p:nvSpPr>
              <p:cNvPr id="7" name="TextBox 6">
                <a:extLst>
                  <a:ext uri="{FF2B5EF4-FFF2-40B4-BE49-F238E27FC236}">
                    <a16:creationId xmlns:a16="http://schemas.microsoft.com/office/drawing/2014/main" id="{D3A8A01A-626A-4AB4-AE98-B0B86B934D89}"/>
                  </a:ext>
                </a:extLst>
              </p:cNvPr>
              <p:cNvSpPr txBox="1">
                <a:spLocks noRot="1" noChangeAspect="1" noMove="1" noResize="1" noEditPoints="1" noAdjustHandles="1" noChangeArrowheads="1" noChangeShapeType="1" noTextEdit="1"/>
              </p:cNvSpPr>
              <p:nvPr/>
            </p:nvSpPr>
            <p:spPr>
              <a:xfrm>
                <a:off x="7890430" y="1779732"/>
                <a:ext cx="2298424" cy="369332"/>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D292FE4-0686-405F-848F-5D97DA47DF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0070" y="3623367"/>
            <a:ext cx="2453853" cy="50296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1CDA637-5753-4F7E-B8CC-2186E57ACBDE}"/>
                  </a:ext>
                </a:extLst>
              </p:cNvPr>
              <p:cNvSpPr txBox="1"/>
              <p:nvPr/>
            </p:nvSpPr>
            <p:spPr>
              <a:xfrm>
                <a:off x="849923" y="3690183"/>
                <a:ext cx="2298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
                        </m:e>
                      </m:d>
                    </m:oMath>
                  </m:oMathPara>
                </a14:m>
                <a:endParaRPr lang="en-US" dirty="0"/>
              </a:p>
            </p:txBody>
          </p:sp>
        </mc:Choice>
        <mc:Fallback xmlns="">
          <p:sp>
            <p:nvSpPr>
              <p:cNvPr id="11" name="TextBox 10">
                <a:extLst>
                  <a:ext uri="{FF2B5EF4-FFF2-40B4-BE49-F238E27FC236}">
                    <a16:creationId xmlns:a16="http://schemas.microsoft.com/office/drawing/2014/main" id="{F1CDA637-5753-4F7E-B8CC-2186E57ACBDE}"/>
                  </a:ext>
                </a:extLst>
              </p:cNvPr>
              <p:cNvSpPr txBox="1">
                <a:spLocks noRot="1" noChangeAspect="1" noMove="1" noResize="1" noEditPoints="1" noAdjustHandles="1" noChangeArrowheads="1" noChangeShapeType="1" noTextEdit="1"/>
              </p:cNvSpPr>
              <p:nvPr/>
            </p:nvSpPr>
            <p:spPr>
              <a:xfrm>
                <a:off x="849923" y="3690183"/>
                <a:ext cx="2298424" cy="369332"/>
              </a:xfrm>
              <a:prstGeom prst="rect">
                <a:avLst/>
              </a:prstGeom>
              <a:blipFill>
                <a:blip r:embed="rId7"/>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9C5CE16F-1F66-4326-B415-57E09B42FF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0251" y="2148378"/>
            <a:ext cx="2453853" cy="1978335"/>
          </a:xfrm>
          <a:prstGeom prst="rect">
            <a:avLst/>
          </a:prstGeom>
        </p:spPr>
      </p:pic>
      <p:pic>
        <p:nvPicPr>
          <p:cNvPr id="15" name="Picture 14">
            <a:extLst>
              <a:ext uri="{FF2B5EF4-FFF2-40B4-BE49-F238E27FC236}">
                <a16:creationId xmlns:a16="http://schemas.microsoft.com/office/drawing/2014/main" id="{00784F0E-DD8A-4914-AA4D-9A7A5A94E7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4176" y="2290058"/>
            <a:ext cx="2619511" cy="1940881"/>
          </a:xfrm>
          <a:prstGeom prst="rect">
            <a:avLst/>
          </a:prstGeom>
        </p:spPr>
      </p:pic>
      <p:pic>
        <p:nvPicPr>
          <p:cNvPr id="17" name="Picture 16">
            <a:extLst>
              <a:ext uri="{FF2B5EF4-FFF2-40B4-BE49-F238E27FC236}">
                <a16:creationId xmlns:a16="http://schemas.microsoft.com/office/drawing/2014/main" id="{4E814B94-611B-4235-BD76-040D052A0F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50320" y="4760843"/>
            <a:ext cx="2433367" cy="177806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1512752-ACDE-4977-8AFC-2DF7ECE0908B}"/>
                  </a:ext>
                </a:extLst>
              </p:cNvPr>
              <p:cNvSpPr txBox="1"/>
              <p:nvPr/>
            </p:nvSpPr>
            <p:spPr>
              <a:xfrm>
                <a:off x="8039451" y="4267707"/>
                <a:ext cx="2298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3</m:t>
                                </m:r>
                              </m:e>
                            </m:mr>
                          </m:m>
                        </m:e>
                      </m:d>
                    </m:oMath>
                  </m:oMathPara>
                </a14:m>
                <a:endParaRPr lang="en-US" dirty="0"/>
              </a:p>
            </p:txBody>
          </p:sp>
        </mc:Choice>
        <mc:Fallback xmlns="">
          <p:sp>
            <p:nvSpPr>
              <p:cNvPr id="19" name="TextBox 18">
                <a:extLst>
                  <a:ext uri="{FF2B5EF4-FFF2-40B4-BE49-F238E27FC236}">
                    <a16:creationId xmlns:a16="http://schemas.microsoft.com/office/drawing/2014/main" id="{91512752-ACDE-4977-8AFC-2DF7ECE0908B}"/>
                  </a:ext>
                </a:extLst>
              </p:cNvPr>
              <p:cNvSpPr txBox="1">
                <a:spLocks noRot="1" noChangeAspect="1" noMove="1" noResize="1" noEditPoints="1" noAdjustHandles="1" noChangeArrowheads="1" noChangeShapeType="1" noTextEdit="1"/>
              </p:cNvSpPr>
              <p:nvPr/>
            </p:nvSpPr>
            <p:spPr>
              <a:xfrm>
                <a:off x="8039451" y="4267707"/>
                <a:ext cx="2298424"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507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5E3C37F-3209-4E1B-A6DA-94F744550394}"/>
                  </a:ext>
                </a:extLst>
              </p:cNvPr>
              <p:cNvSpPr>
                <a:spLocks noGrp="1"/>
              </p:cNvSpPr>
              <p:nvPr>
                <p:ph type="title"/>
              </p:nvPr>
            </p:nvSpPr>
            <p:spPr/>
            <p:txBody>
              <a:bodyPr>
                <a:normAutofit/>
              </a:bodyPr>
              <a:lstStyle/>
              <a:p>
                <a:r>
                  <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rPr>
                  <a:t>DifferentDifferent </a:t>
                </a:r>
                <a14:m>
                  <m:oMath xmlns:m="http://schemas.openxmlformats.org/officeDocument/2006/math">
                    <m:r>
                      <m:rPr>
                        <m:sty m:val="p"/>
                      </m:rPr>
                      <a:rPr kumimoji="0" lang="en-US" sz="2800" b="0" i="0"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A</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 </m:t>
                    </m:r>
                    <m:d>
                      <m:dPr>
                        <m:begChr m:val="["/>
                        <m:end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dPr>
                      <m:e>
                        <m:m>
                          <m:mPr>
                            <m:mcs>
                              <m:mc>
                                <m:mcPr>
                                  <m:count m:val="3"/>
                                  <m:mcJc m:val="center"/>
                                </m:mcPr>
                              </m:mc>
                            </m:mcs>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mPr>
                          <m:mr>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m:rPr>
                                      <m:brk m:alnAt="7"/>
                                    </m:r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1</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1</m:t>
                                  </m:r>
                                </m:sub>
                              </m:sSub>
                            </m:e>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12</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13</m:t>
                                  </m:r>
                                </m:sub>
                              </m:sSub>
                            </m:e>
                          </m:mr>
                          <m:mr>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21</m:t>
                                  </m:r>
                                </m:sub>
                              </m:sSub>
                            </m:e>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22</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23</m:t>
                                  </m:r>
                                </m:sub>
                              </m:sSub>
                            </m:e>
                          </m:mr>
                          <m:m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31</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32</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33</m:t>
                                  </m:r>
                                </m:sub>
                              </m:sSub>
                            </m:e>
                          </m:mr>
                        </m:m>
                      </m:e>
                    </m:d>
                  </m:oMath>
                </a14:m>
                <a:r>
                  <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rPr>
                  <a:t>dx = 3 </a:t>
                </a: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j-ea"/>
                    <a:cs typeface="+mj-cs"/>
                  </a:rPr>
                  <a:t>dz</a:t>
                </a:r>
                <a:r>
                  <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rPr>
                  <a:t> = 3</a:t>
                </a:r>
                <a:endParaRPr lang="en-US" dirty="0"/>
              </a:p>
            </p:txBody>
          </p:sp>
        </mc:Choice>
        <mc:Fallback xmlns="">
          <p:sp>
            <p:nvSpPr>
              <p:cNvPr id="2" name="Title 1">
                <a:extLst>
                  <a:ext uri="{FF2B5EF4-FFF2-40B4-BE49-F238E27FC236}">
                    <a16:creationId xmlns:a16="http://schemas.microsoft.com/office/drawing/2014/main" id="{75E3C37F-3209-4E1B-A6DA-94F744550394}"/>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A290B1-3783-4F10-9C8D-EA1F2B8410D8}"/>
                  </a:ext>
                </a:extLst>
              </p:cNvPr>
              <p:cNvSpPr>
                <a:spLocks noGrp="1"/>
              </p:cNvSpPr>
              <p:nvPr>
                <p:ph idx="1"/>
              </p:nvPr>
            </p:nvSpPr>
            <p:spPr/>
            <p:txBody>
              <a:bodyPr/>
              <a:lstStyle/>
              <a:p>
                <a14:m>
                  <m:oMath xmlns:m="http://schemas.openxmlformats.org/officeDocument/2006/math">
                    <m:r>
                      <m:rPr>
                        <m:nor/>
                      </m:rPr>
                      <a:rPr lang="en-US" dirty="0" smtClean="0"/>
                      <m:t>Trials</m:t>
                    </m:r>
                    <m:r>
                      <m:rPr>
                        <m:nor/>
                      </m:rPr>
                      <a:rPr lang="en-US" dirty="0" smtClean="0"/>
                      <m:t> = 1000, </m:t>
                    </m:r>
                    <m:r>
                      <m:rPr>
                        <m:nor/>
                      </m:rPr>
                      <a:rPr lang="en-US" dirty="0" smtClean="0"/>
                      <m:t>ts</m:t>
                    </m:r>
                    <m:r>
                      <m:rPr>
                        <m:nor/>
                      </m:rPr>
                      <a:rPr lang="en-US" dirty="0" smtClean="0"/>
                      <m:t> = 1000</m:t>
                    </m:r>
                  </m:oMath>
                </a14:m>
                <a:endParaRPr lang="en-US" dirty="0"/>
              </a:p>
              <a:p>
                <a14:m>
                  <m:oMath xmlns:m="http://schemas.openxmlformats.org/officeDocument/2006/math">
                    <m:r>
                      <m:rPr>
                        <m:nor/>
                      </m:rPr>
                      <a:rPr lang="en-US" dirty="0"/>
                      <m:t>Scenario</m:t>
                    </m:r>
                    <m:r>
                      <m:rPr>
                        <m:nor/>
                      </m:rPr>
                      <a:rPr lang="en-US" dirty="0"/>
                      <m:t>1: </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a:latin typeface="Cambria Math" panose="02040503050406030204" pitchFamily="18" charset="0"/>
                          </a:rPr>
                          <m:t>11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a:latin typeface="Cambria Math" panose="02040503050406030204" pitchFamily="18" charset="0"/>
                          </a:rPr>
                          <m:t>22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33</m:t>
                        </m:r>
                      </m:sub>
                    </m:sSub>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r>
                      <a:rPr lang="en-US">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EA290B1-3783-4F10-9C8D-EA1F2B8410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87647BF-B1B3-4C2B-A674-972E3431D32E}"/>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25DF4CE5-21A7-4EAD-8346-CC034AA80624}"/>
              </a:ext>
            </a:extLst>
          </p:cNvPr>
          <p:cNvSpPr>
            <a:spLocks noGrp="1"/>
          </p:cNvSpPr>
          <p:nvPr>
            <p:ph type="sldNum" sz="quarter" idx="12"/>
          </p:nvPr>
        </p:nvSpPr>
        <p:spPr/>
        <p:txBody>
          <a:bodyPr/>
          <a:lstStyle/>
          <a:p>
            <a:fld id="{A02DD3F1-6A48-49F4-8F27-E44BFE1434B3}" type="slidenum">
              <a:rPr lang="en-US" smtClean="0"/>
              <a:t>19</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F421E4-E092-40BF-8B45-D76E40C983D9}"/>
                  </a:ext>
                </a:extLst>
              </p:cNvPr>
              <p:cNvSpPr txBox="1"/>
              <p:nvPr/>
            </p:nvSpPr>
            <p:spPr>
              <a:xfrm>
                <a:off x="544166" y="3140994"/>
                <a:ext cx="4236555"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A</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 </m:t>
                      </m:r>
                      <m:d>
                        <m:dPr>
                          <m:begChr m:val="["/>
                          <m:end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dPr>
                        <m:e>
                          <m:m>
                            <m:mPr>
                              <m:mcs>
                                <m:mc>
                                  <m:mcPr>
                                    <m:count m:val="3"/>
                                    <m:mcJc m:val="center"/>
                                  </m:mcPr>
                                </m:mc>
                              </m:mcs>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mPr>
                            <m:mr>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mr>
                          </m:m>
                        </m:e>
                      </m:d>
                    </m:oMath>
                  </m:oMathPara>
                </a14:m>
                <a:endParaRPr lang="en-US" dirty="0"/>
              </a:p>
            </p:txBody>
          </p:sp>
        </mc:Choice>
        <mc:Fallback xmlns="">
          <p:sp>
            <p:nvSpPr>
              <p:cNvPr id="7" name="TextBox 6">
                <a:extLst>
                  <a:ext uri="{FF2B5EF4-FFF2-40B4-BE49-F238E27FC236}">
                    <a16:creationId xmlns:a16="http://schemas.microsoft.com/office/drawing/2014/main" id="{8AF421E4-E092-40BF-8B45-D76E40C983D9}"/>
                  </a:ext>
                </a:extLst>
              </p:cNvPr>
              <p:cNvSpPr txBox="1">
                <a:spLocks noRot="1" noChangeAspect="1" noMove="1" noResize="1" noEditPoints="1" noAdjustHandles="1" noChangeArrowheads="1" noChangeShapeType="1" noTextEdit="1"/>
              </p:cNvSpPr>
              <p:nvPr/>
            </p:nvSpPr>
            <p:spPr>
              <a:xfrm>
                <a:off x="544166" y="3140994"/>
                <a:ext cx="4236555" cy="860300"/>
              </a:xfrm>
              <a:prstGeom prst="rect">
                <a:avLst/>
              </a:prstGeom>
              <a:blipFill>
                <a:blip r:embed="rId4"/>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5E0AD4E-BBB5-4846-846B-D709AC33B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316" y="3235835"/>
            <a:ext cx="4808637" cy="670618"/>
          </a:xfrm>
          <a:prstGeom prst="rect">
            <a:avLst/>
          </a:prstGeom>
        </p:spPr>
      </p:pic>
      <p:pic>
        <p:nvPicPr>
          <p:cNvPr id="11" name="Picture 10">
            <a:extLst>
              <a:ext uri="{FF2B5EF4-FFF2-40B4-BE49-F238E27FC236}">
                <a16:creationId xmlns:a16="http://schemas.microsoft.com/office/drawing/2014/main" id="{45BEE5C7-573A-4399-87F1-F3A3DC59B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4316" y="4725450"/>
            <a:ext cx="4839119" cy="632515"/>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90D1BB9-7DCC-44D9-864A-24AFE26AB862}"/>
                  </a:ext>
                </a:extLst>
              </p:cNvPr>
              <p:cNvSpPr txBox="1"/>
              <p:nvPr/>
            </p:nvSpPr>
            <p:spPr>
              <a:xfrm>
                <a:off x="544166" y="4611557"/>
                <a:ext cx="4236555"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A</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 </m:t>
                      </m:r>
                      <m:d>
                        <m:dPr>
                          <m:begChr m:val="["/>
                          <m:end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dPr>
                        <m:e>
                          <m:m>
                            <m:mPr>
                              <m:mcs>
                                <m:mc>
                                  <m:mcPr>
                                    <m:count m:val="3"/>
                                    <m:mcJc m:val="center"/>
                                  </m:mcPr>
                                </m:mc>
                              </m:mcs>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mPr>
                            <m:mr>
                              <m:e>
                                <m:r>
                                  <a:rPr lang="en-US" b="0" i="1" smtClean="0">
                                    <a:latin typeface="Cambria Math" panose="02040503050406030204" pitchFamily="18" charset="0"/>
                                  </a:rPr>
                                  <m:t>1</m:t>
                                </m:r>
                              </m:e>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1</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lang="en-US" b="0" i="1" smtClean="0">
                                    <a:latin typeface="Cambria Math" panose="02040503050406030204" pitchFamily="18" charset="0"/>
                                  </a:rPr>
                                  <m:t>1</m:t>
                                </m:r>
                              </m:e>
                            </m:mr>
                          </m:m>
                        </m:e>
                      </m:d>
                    </m:oMath>
                  </m:oMathPara>
                </a14:m>
                <a:endParaRPr lang="en-US" dirty="0"/>
              </a:p>
            </p:txBody>
          </p:sp>
        </mc:Choice>
        <mc:Fallback xmlns="">
          <p:sp>
            <p:nvSpPr>
              <p:cNvPr id="13" name="TextBox 12">
                <a:extLst>
                  <a:ext uri="{FF2B5EF4-FFF2-40B4-BE49-F238E27FC236}">
                    <a16:creationId xmlns:a16="http://schemas.microsoft.com/office/drawing/2014/main" id="{B90D1BB9-7DCC-44D9-864A-24AFE26AB862}"/>
                  </a:ext>
                </a:extLst>
              </p:cNvPr>
              <p:cNvSpPr txBox="1">
                <a:spLocks noRot="1" noChangeAspect="1" noMove="1" noResize="1" noEditPoints="1" noAdjustHandles="1" noChangeArrowheads="1" noChangeShapeType="1" noTextEdit="1"/>
              </p:cNvSpPr>
              <p:nvPr/>
            </p:nvSpPr>
            <p:spPr>
              <a:xfrm>
                <a:off x="544166" y="4611557"/>
                <a:ext cx="4236555" cy="86030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531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040A-3FF5-44F6-9C38-F8393B06AB7D}"/>
              </a:ext>
            </a:extLst>
          </p:cNvPr>
          <p:cNvSpPr>
            <a:spLocks noGrp="1"/>
          </p:cNvSpPr>
          <p:nvPr>
            <p:ph type="title"/>
          </p:nvPr>
        </p:nvSpPr>
        <p:spPr/>
        <p:txBody>
          <a:bodyPr/>
          <a:lstStyle/>
          <a:p>
            <a:r>
              <a:rPr lang="en-US" dirty="0"/>
              <a:t>Comprehensive test</a:t>
            </a:r>
          </a:p>
        </p:txBody>
      </p:sp>
      <p:sp>
        <p:nvSpPr>
          <p:cNvPr id="3" name="Content Placeholder 2">
            <a:extLst>
              <a:ext uri="{FF2B5EF4-FFF2-40B4-BE49-F238E27FC236}">
                <a16:creationId xmlns:a16="http://schemas.microsoft.com/office/drawing/2014/main" id="{91E815B2-B658-4BD0-BBFD-A23C7047C34C}"/>
              </a:ext>
            </a:extLst>
          </p:cNvPr>
          <p:cNvSpPr>
            <a:spLocks noGrp="1"/>
          </p:cNvSpPr>
          <p:nvPr>
            <p:ph idx="1"/>
          </p:nvPr>
        </p:nvSpPr>
        <p:spPr/>
        <p:txBody>
          <a:bodyPr>
            <a:normAutofit/>
          </a:bodyPr>
          <a:lstStyle/>
          <a:p>
            <a:r>
              <a:rPr lang="en-US" dirty="0"/>
              <a:t>Goal: </a:t>
            </a:r>
          </a:p>
          <a:p>
            <a:pPr lvl="1"/>
            <a:r>
              <a:rPr lang="en-US" dirty="0"/>
              <a:t>Test the robustness of our n-d KF planning and n-d KF estimation algorithm</a:t>
            </a:r>
          </a:p>
          <a:p>
            <a:r>
              <a:rPr lang="en-US" dirty="0"/>
              <a:t>Setup:</a:t>
            </a:r>
          </a:p>
          <a:p>
            <a:pPr lvl="1"/>
            <a:r>
              <a:rPr lang="en-US" dirty="0"/>
              <a:t>Each set of individual variables will run the simulation data 1000 trials, and calculate the error between the ground truth value and the estimated value of each time step when the total time step is 100 or 1000. </a:t>
            </a:r>
          </a:p>
          <a:p>
            <a:pPr lvl="1"/>
            <a:r>
              <a:rPr lang="en-US" dirty="0"/>
              <a:t>For each trial, we will calculate the </a:t>
            </a:r>
            <a:r>
              <a:rPr lang="en-US" b="1" dirty="0"/>
              <a:t>mean</a:t>
            </a:r>
            <a:r>
              <a:rPr lang="en-US" dirty="0"/>
              <a:t> and the </a:t>
            </a:r>
            <a:r>
              <a:rPr lang="en-US" b="1" dirty="0"/>
              <a:t>covariance</a:t>
            </a:r>
            <a:r>
              <a:rPr lang="en-US" dirty="0"/>
              <a:t> of the error and compare to the Gaussian distribution with covariance calculated from KF planning algorithm.</a:t>
            </a:r>
          </a:p>
          <a:p>
            <a:pPr lvl="1"/>
            <a:r>
              <a:rPr lang="en-US" dirty="0"/>
              <a:t>Then compute the total compared error mean of those 1000 trials.</a:t>
            </a:r>
          </a:p>
          <a:p>
            <a:pPr lvl="1"/>
            <a:endParaRPr lang="en-US" dirty="0"/>
          </a:p>
        </p:txBody>
      </p:sp>
      <p:sp>
        <p:nvSpPr>
          <p:cNvPr id="4" name="Footer Placeholder 3">
            <a:extLst>
              <a:ext uri="{FF2B5EF4-FFF2-40B4-BE49-F238E27FC236}">
                <a16:creationId xmlns:a16="http://schemas.microsoft.com/office/drawing/2014/main" id="{F3DAE512-9E6F-4026-89CD-B335DD6F246F}"/>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2761D7CE-69D1-413A-A50D-AD9425B7909A}"/>
              </a:ext>
            </a:extLst>
          </p:cNvPr>
          <p:cNvSpPr>
            <a:spLocks noGrp="1"/>
          </p:cNvSpPr>
          <p:nvPr>
            <p:ph type="sldNum" sz="quarter" idx="12"/>
          </p:nvPr>
        </p:nvSpPr>
        <p:spPr/>
        <p:txBody>
          <a:bodyPr/>
          <a:lstStyle/>
          <a:p>
            <a:fld id="{A02DD3F1-6A48-49F4-8F27-E44BFE1434B3}" type="slidenum">
              <a:rPr lang="en-US" smtClean="0"/>
              <a:t>2</a:t>
            </a:fld>
            <a:endParaRPr lang="en-US"/>
          </a:p>
        </p:txBody>
      </p:sp>
    </p:spTree>
    <p:extLst>
      <p:ext uri="{BB962C8B-B14F-4D97-AF65-F5344CB8AC3E}">
        <p14:creationId xmlns:p14="http://schemas.microsoft.com/office/powerpoint/2010/main" val="15939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38323AD-133A-4B2D-A546-4605376B45A3}"/>
                  </a:ext>
                </a:extLst>
              </p:cNvPr>
              <p:cNvSpPr>
                <a:spLocks noGrp="1"/>
              </p:cNvSpPr>
              <p:nvPr>
                <p:ph type="title"/>
              </p:nvPr>
            </p:nvSpPr>
            <p:spPr/>
            <p:txBody>
              <a:bodyPr>
                <a:normAutofit fontScale="90000"/>
              </a:bodyPr>
              <a:lstStyle/>
              <a:p>
                <a:r>
                  <a:rPr lang="en-US" dirty="0"/>
                  <a:t>DifferentDifferent </a:t>
                </a:r>
                <a14:m>
                  <m:oMath xmlns:m="http://schemas.openxmlformats.org/officeDocument/2006/math">
                    <m:r>
                      <m:rPr>
                        <m:sty m:val="p"/>
                      </m:rPr>
                      <a:rPr lang="en-US" sz="3100" dirty="0">
                        <a:latin typeface="Cambria Math" panose="02040503050406030204" pitchFamily="18" charset="0"/>
                      </a:rPr>
                      <m:t>R</m:t>
                    </m:r>
                    <m:r>
                      <a:rPr lang="en-US" sz="3100" i="1">
                        <a:latin typeface="Cambria Math" panose="02040503050406030204" pitchFamily="18" charset="0"/>
                      </a:rPr>
                      <m:t>= </m:t>
                    </m:r>
                    <m:d>
                      <m:dPr>
                        <m:begChr m:val="["/>
                        <m:endChr m:val="]"/>
                        <m:ctrlPr>
                          <a:rPr lang="en-US" sz="3100" i="1">
                            <a:latin typeface="Cambria Math" panose="02040503050406030204" pitchFamily="18" charset="0"/>
                          </a:rPr>
                        </m:ctrlPr>
                      </m:dPr>
                      <m:e>
                        <m:m>
                          <m:mPr>
                            <m:mcs>
                              <m:mc>
                                <m:mcPr>
                                  <m:count m:val="3"/>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a:rPr lang="en-US" sz="3100" i="1">
                                      <a:latin typeface="Cambria Math" panose="02040503050406030204" pitchFamily="18" charset="0"/>
                                    </a:rPr>
                                    <m:t>12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13</m:t>
                                  </m:r>
                                </m:sub>
                              </m:sSub>
                            </m:e>
                          </m:mr>
                          <m:mr>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a:rPr lang="en-US" sz="3100" i="1">
                                      <a:latin typeface="Cambria Math" panose="02040503050406030204" pitchFamily="18" charset="0"/>
                                    </a:rPr>
                                    <m:t>21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a:rPr lang="en-US" sz="3100" i="1">
                                      <a:latin typeface="Cambria Math" panose="02040503050406030204" pitchFamily="18" charset="0"/>
                                    </a:rPr>
                                    <m:t>22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23</m:t>
                                  </m:r>
                                </m:sub>
                              </m:sSub>
                            </m:e>
                          </m:mr>
                          <m:m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31</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32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33</m:t>
                                  </m:r>
                                </m:sub>
                              </m:sSub>
                            </m:e>
                          </m:mr>
                        </m:m>
                      </m:e>
                    </m:d>
                  </m:oMath>
                </a14:m>
                <a:r>
                  <a:rPr lang="en-US" sz="3100" dirty="0"/>
                  <a:t> </a:t>
                </a:r>
                <a:r>
                  <a:rPr lang="en-US" dirty="0"/>
                  <a:t>dx = 3 </a:t>
                </a:r>
                <a:r>
                  <a:rPr lang="en-US" dirty="0" err="1"/>
                  <a:t>dz</a:t>
                </a:r>
                <a:r>
                  <a:rPr lang="en-US" dirty="0"/>
                  <a:t> = 3</a:t>
                </a:r>
              </a:p>
            </p:txBody>
          </p:sp>
        </mc:Choice>
        <mc:Fallback xmlns="">
          <p:sp>
            <p:nvSpPr>
              <p:cNvPr id="2" name="Title 1">
                <a:extLst>
                  <a:ext uri="{FF2B5EF4-FFF2-40B4-BE49-F238E27FC236}">
                    <a16:creationId xmlns:a16="http://schemas.microsoft.com/office/drawing/2014/main" id="{D38323AD-133A-4B2D-A546-4605376B45A3}"/>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346DAFC-FC5C-43DC-823B-F44E34EB5305}"/>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CB40A5C8-75B3-4E05-AA65-08CCFAE21CD3}"/>
              </a:ext>
            </a:extLst>
          </p:cNvPr>
          <p:cNvSpPr>
            <a:spLocks noGrp="1"/>
          </p:cNvSpPr>
          <p:nvPr>
            <p:ph type="sldNum" sz="quarter" idx="12"/>
          </p:nvPr>
        </p:nvSpPr>
        <p:spPr/>
        <p:txBody>
          <a:bodyPr/>
          <a:lstStyle/>
          <a:p>
            <a:fld id="{A02DD3F1-6A48-49F4-8F27-E44BFE1434B3}" type="slidenum">
              <a:rPr lang="en-US" smtClean="0"/>
              <a:t>20</a:t>
            </a:fld>
            <a:endParaRPr lang="en-US"/>
          </a:p>
        </p:txBody>
      </p:sp>
      <p:sp>
        <p:nvSpPr>
          <p:cNvPr id="11" name="TextBox 10">
            <a:extLst>
              <a:ext uri="{FF2B5EF4-FFF2-40B4-BE49-F238E27FC236}">
                <a16:creationId xmlns:a16="http://schemas.microsoft.com/office/drawing/2014/main" id="{BF05CC79-853E-412E-BB50-A6526053893A}"/>
              </a:ext>
            </a:extLst>
          </p:cNvPr>
          <p:cNvSpPr txBox="1"/>
          <p:nvPr/>
        </p:nvSpPr>
        <p:spPr>
          <a:xfrm>
            <a:off x="974863" y="1835038"/>
            <a:ext cx="10378937"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t>Trials = 1000, </a:t>
            </a:r>
            <a:r>
              <a:rPr lang="en-US" sz="2800" dirty="0" err="1"/>
              <a:t>ts</a:t>
            </a:r>
            <a:r>
              <a:rPr lang="en-US" sz="2800" dirty="0"/>
              <a:t> = 1000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DAAE28-38D2-4D48-9C1D-C42915BB36A3}"/>
                  </a:ext>
                </a:extLst>
              </p:cNvPr>
              <p:cNvSpPr txBox="1"/>
              <p:nvPr/>
            </p:nvSpPr>
            <p:spPr>
              <a:xfrm>
                <a:off x="327990" y="3387432"/>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dirty="0" smtClean="0">
                          <a:latin typeface="Cambria Math" panose="02040503050406030204" pitchFamily="18" charset="0"/>
                        </a:rPr>
                        <m:t>R</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0.1</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24DAAE28-38D2-4D48-9C1D-C42915BB36A3}"/>
                  </a:ext>
                </a:extLst>
              </p:cNvPr>
              <p:cNvSpPr txBox="1">
                <a:spLocks noRot="1" noChangeAspect="1" noMove="1" noResize="1" noEditPoints="1" noAdjustHandles="1" noChangeArrowheads="1" noChangeShapeType="1" noTextEdit="1"/>
              </p:cNvSpPr>
              <p:nvPr/>
            </p:nvSpPr>
            <p:spPr>
              <a:xfrm>
                <a:off x="327990" y="3387432"/>
                <a:ext cx="3906079" cy="860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5551B4-4F4B-4DDF-A64D-A16CC85A2058}"/>
                  </a:ext>
                </a:extLst>
              </p:cNvPr>
              <p:cNvSpPr txBox="1"/>
              <p:nvPr/>
            </p:nvSpPr>
            <p:spPr>
              <a:xfrm>
                <a:off x="327990" y="4591216"/>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dirty="0" smtClean="0">
                          <a:latin typeface="Cambria Math" panose="02040503050406030204" pitchFamily="18" charset="0"/>
                        </a:rPr>
                        <m:t>R</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r>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r>
                                  <a:rPr lang="en-US" sz="1800" b="0" i="1" smtClean="0">
                                    <a:latin typeface="Cambria Math" panose="02040503050406030204" pitchFamily="18" charset="0"/>
                                  </a:rPr>
                                  <m:t>0</m:t>
                                </m:r>
                              </m:e>
                            </m:mr>
                            <m:mr>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7" name="TextBox 16">
                <a:extLst>
                  <a:ext uri="{FF2B5EF4-FFF2-40B4-BE49-F238E27FC236}">
                    <a16:creationId xmlns:a16="http://schemas.microsoft.com/office/drawing/2014/main" id="{9E5551B4-4F4B-4DDF-A64D-A16CC85A2058}"/>
                  </a:ext>
                </a:extLst>
              </p:cNvPr>
              <p:cNvSpPr txBox="1">
                <a:spLocks noRot="1" noChangeAspect="1" noMove="1" noResize="1" noEditPoints="1" noAdjustHandles="1" noChangeArrowheads="1" noChangeShapeType="1" noTextEdit="1"/>
              </p:cNvSpPr>
              <p:nvPr/>
            </p:nvSpPr>
            <p:spPr>
              <a:xfrm>
                <a:off x="327990" y="4591216"/>
                <a:ext cx="3906079" cy="860300"/>
              </a:xfrm>
              <a:prstGeom prst="rect">
                <a:avLst/>
              </a:prstGeom>
              <a:blipFill>
                <a:blip r:embed="rId4"/>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9EDE4F29-0F7A-4F5A-9B15-F6840A231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732" y="3505135"/>
            <a:ext cx="4572396" cy="624894"/>
          </a:xfrm>
          <a:prstGeom prst="rect">
            <a:avLst/>
          </a:prstGeom>
        </p:spPr>
      </p:pic>
      <p:pic>
        <p:nvPicPr>
          <p:cNvPr id="25" name="Picture 24">
            <a:extLst>
              <a:ext uri="{FF2B5EF4-FFF2-40B4-BE49-F238E27FC236}">
                <a16:creationId xmlns:a16="http://schemas.microsoft.com/office/drawing/2014/main" id="{79F8AADD-F471-402C-B092-CD2E794294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6732" y="4672239"/>
            <a:ext cx="4625741" cy="647756"/>
          </a:xfrm>
          <a:prstGeom prst="rect">
            <a:avLst/>
          </a:prstGeom>
        </p:spPr>
      </p:pic>
    </p:spTree>
    <p:extLst>
      <p:ext uri="{BB962C8B-B14F-4D97-AF65-F5344CB8AC3E}">
        <p14:creationId xmlns:p14="http://schemas.microsoft.com/office/powerpoint/2010/main" val="364400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38323AD-133A-4B2D-A546-4605376B45A3}"/>
                  </a:ext>
                </a:extLst>
              </p:cNvPr>
              <p:cNvSpPr>
                <a:spLocks noGrp="1"/>
              </p:cNvSpPr>
              <p:nvPr>
                <p:ph type="title"/>
              </p:nvPr>
            </p:nvSpPr>
            <p:spPr/>
            <p:txBody>
              <a:bodyPr>
                <a:normAutofit fontScale="90000"/>
              </a:bodyPr>
              <a:lstStyle/>
              <a:p>
                <a:r>
                  <a:rPr lang="en-US" dirty="0"/>
                  <a:t>DifferentDifferent </a:t>
                </a:r>
                <a14:m>
                  <m:oMath xmlns:m="http://schemas.openxmlformats.org/officeDocument/2006/math">
                    <m:r>
                      <m:rPr>
                        <m:sty m:val="p"/>
                      </m:rPr>
                      <a:rPr lang="en-US" sz="3100" b="0" i="0" smtClean="0">
                        <a:latin typeface="Cambria Math" panose="02040503050406030204" pitchFamily="18" charset="0"/>
                      </a:rPr>
                      <m:t>Q</m:t>
                    </m:r>
                    <m:r>
                      <a:rPr lang="en-US" sz="3100" i="1">
                        <a:latin typeface="Cambria Math" panose="02040503050406030204" pitchFamily="18" charset="0"/>
                      </a:rPr>
                      <m:t>= </m:t>
                    </m:r>
                    <m:d>
                      <m:dPr>
                        <m:begChr m:val="["/>
                        <m:endChr m:val="]"/>
                        <m:ctrlPr>
                          <a:rPr lang="en-US" sz="3100" i="1">
                            <a:latin typeface="Cambria Math" panose="02040503050406030204" pitchFamily="18" charset="0"/>
                          </a:rPr>
                        </m:ctrlPr>
                      </m:dPr>
                      <m:e>
                        <m:m>
                          <m:mPr>
                            <m:mcs>
                              <m:mc>
                                <m:mcPr>
                                  <m:count m:val="3"/>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a:rPr lang="en-US" sz="3100" i="1">
                                      <a:latin typeface="Cambria Math" panose="02040503050406030204" pitchFamily="18" charset="0"/>
                                    </a:rPr>
                                    <m:t>12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13</m:t>
                                  </m:r>
                                </m:sub>
                              </m:sSub>
                            </m:e>
                          </m:mr>
                          <m:mr>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a:rPr lang="en-US" sz="3100" i="1">
                                      <a:latin typeface="Cambria Math" panose="02040503050406030204" pitchFamily="18" charset="0"/>
                                    </a:rPr>
                                    <m:t>21</m:t>
                                  </m:r>
                                </m:sub>
                              </m:sSub>
                            </m:e>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a:rPr lang="en-US" sz="3100" i="1">
                                      <a:latin typeface="Cambria Math" panose="02040503050406030204" pitchFamily="18" charset="0"/>
                                    </a:rPr>
                                    <m:t>22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23</m:t>
                                  </m:r>
                                </m:sub>
                              </m:sSub>
                            </m:e>
                          </m:mr>
                          <m:m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31</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32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33</m:t>
                                  </m:r>
                                </m:sub>
                              </m:sSub>
                            </m:e>
                          </m:mr>
                        </m:m>
                      </m:e>
                    </m:d>
                  </m:oMath>
                </a14:m>
                <a:r>
                  <a:rPr lang="en-US" sz="3100" dirty="0"/>
                  <a:t> </a:t>
                </a:r>
                <a:r>
                  <a:rPr lang="en-US" dirty="0"/>
                  <a:t>dx = 3 </a:t>
                </a:r>
                <a:r>
                  <a:rPr lang="en-US" dirty="0" err="1"/>
                  <a:t>dz</a:t>
                </a:r>
                <a:r>
                  <a:rPr lang="en-US" dirty="0"/>
                  <a:t> = 3</a:t>
                </a:r>
              </a:p>
            </p:txBody>
          </p:sp>
        </mc:Choice>
        <mc:Fallback xmlns="">
          <p:sp>
            <p:nvSpPr>
              <p:cNvPr id="2" name="Title 1">
                <a:extLst>
                  <a:ext uri="{FF2B5EF4-FFF2-40B4-BE49-F238E27FC236}">
                    <a16:creationId xmlns:a16="http://schemas.microsoft.com/office/drawing/2014/main" id="{D38323AD-133A-4B2D-A546-4605376B45A3}"/>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346DAFC-FC5C-43DC-823B-F44E34EB5305}"/>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CB40A5C8-75B3-4E05-AA65-08CCFAE21CD3}"/>
              </a:ext>
            </a:extLst>
          </p:cNvPr>
          <p:cNvSpPr>
            <a:spLocks noGrp="1"/>
          </p:cNvSpPr>
          <p:nvPr>
            <p:ph type="sldNum" sz="quarter" idx="12"/>
          </p:nvPr>
        </p:nvSpPr>
        <p:spPr/>
        <p:txBody>
          <a:bodyPr/>
          <a:lstStyle/>
          <a:p>
            <a:fld id="{A02DD3F1-6A48-49F4-8F27-E44BFE1434B3}" type="slidenum">
              <a:rPr lang="en-US" smtClean="0"/>
              <a:t>21</a:t>
            </a:fld>
            <a:endParaRPr lang="en-US"/>
          </a:p>
        </p:txBody>
      </p:sp>
      <p:sp>
        <p:nvSpPr>
          <p:cNvPr id="11" name="TextBox 10">
            <a:extLst>
              <a:ext uri="{FF2B5EF4-FFF2-40B4-BE49-F238E27FC236}">
                <a16:creationId xmlns:a16="http://schemas.microsoft.com/office/drawing/2014/main" id="{BF05CC79-853E-412E-BB50-A6526053893A}"/>
              </a:ext>
            </a:extLst>
          </p:cNvPr>
          <p:cNvSpPr txBox="1"/>
          <p:nvPr/>
        </p:nvSpPr>
        <p:spPr>
          <a:xfrm>
            <a:off x="974863" y="1835038"/>
            <a:ext cx="10378937"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t>Trials = 1000, </a:t>
            </a:r>
            <a:r>
              <a:rPr lang="en-US" sz="2800" dirty="0" err="1"/>
              <a:t>ts</a:t>
            </a:r>
            <a:r>
              <a:rPr lang="en-US" sz="2800" dirty="0"/>
              <a:t> = 1000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DAAE28-38D2-4D48-9C1D-C42915BB36A3}"/>
                  </a:ext>
                </a:extLst>
              </p:cNvPr>
              <p:cNvSpPr txBox="1"/>
              <p:nvPr/>
            </p:nvSpPr>
            <p:spPr>
              <a:xfrm>
                <a:off x="327990" y="3387432"/>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Q</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0.1</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24DAAE28-38D2-4D48-9C1D-C42915BB36A3}"/>
                  </a:ext>
                </a:extLst>
              </p:cNvPr>
              <p:cNvSpPr txBox="1">
                <a:spLocks noRot="1" noChangeAspect="1" noMove="1" noResize="1" noEditPoints="1" noAdjustHandles="1" noChangeArrowheads="1" noChangeShapeType="1" noTextEdit="1"/>
              </p:cNvSpPr>
              <p:nvPr/>
            </p:nvSpPr>
            <p:spPr>
              <a:xfrm>
                <a:off x="327990" y="3387432"/>
                <a:ext cx="3906079" cy="860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5551B4-4F4B-4DDF-A64D-A16CC85A2058}"/>
                  </a:ext>
                </a:extLst>
              </p:cNvPr>
              <p:cNvSpPr txBox="1"/>
              <p:nvPr/>
            </p:nvSpPr>
            <p:spPr>
              <a:xfrm>
                <a:off x="327990" y="4591216"/>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Q</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e>
                                <m:r>
                                  <a:rPr lang="en-US"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r>
                              <m:e>
                                <m:r>
                                  <a:rPr lang="en-US" b="0" i="1" smtClean="0">
                                    <a:latin typeface="Cambria Math" panose="02040503050406030204" pitchFamily="18" charset="0"/>
                                  </a:rPr>
                                  <m:t>0</m:t>
                                </m:r>
                              </m:e>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r>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7" name="TextBox 16">
                <a:extLst>
                  <a:ext uri="{FF2B5EF4-FFF2-40B4-BE49-F238E27FC236}">
                    <a16:creationId xmlns:a16="http://schemas.microsoft.com/office/drawing/2014/main" id="{9E5551B4-4F4B-4DDF-A64D-A16CC85A2058}"/>
                  </a:ext>
                </a:extLst>
              </p:cNvPr>
              <p:cNvSpPr txBox="1">
                <a:spLocks noRot="1" noChangeAspect="1" noMove="1" noResize="1" noEditPoints="1" noAdjustHandles="1" noChangeArrowheads="1" noChangeShapeType="1" noTextEdit="1"/>
              </p:cNvSpPr>
              <p:nvPr/>
            </p:nvSpPr>
            <p:spPr>
              <a:xfrm>
                <a:off x="327990" y="4591216"/>
                <a:ext cx="3906079" cy="860300"/>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5C04F6B-232F-4CBB-9571-89121EA37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8314" y="3557901"/>
            <a:ext cx="4861981" cy="640135"/>
          </a:xfrm>
          <a:prstGeom prst="rect">
            <a:avLst/>
          </a:prstGeom>
        </p:spPr>
      </p:pic>
      <p:pic>
        <p:nvPicPr>
          <p:cNvPr id="8" name="Picture 7">
            <a:extLst>
              <a:ext uri="{FF2B5EF4-FFF2-40B4-BE49-F238E27FC236}">
                <a16:creationId xmlns:a16="http://schemas.microsoft.com/office/drawing/2014/main" id="{743DC5E9-A2FA-47D4-A205-82A8BEE4D6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1176" y="4682246"/>
            <a:ext cx="4839119" cy="678239"/>
          </a:xfrm>
          <a:prstGeom prst="rect">
            <a:avLst/>
          </a:prstGeom>
        </p:spPr>
      </p:pic>
    </p:spTree>
    <p:extLst>
      <p:ext uri="{BB962C8B-B14F-4D97-AF65-F5344CB8AC3E}">
        <p14:creationId xmlns:p14="http://schemas.microsoft.com/office/powerpoint/2010/main" val="150126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CE54-A85E-483A-A36B-177B07F44486}"/>
              </a:ext>
            </a:extLst>
          </p:cNvPr>
          <p:cNvSpPr>
            <a:spLocks noGrp="1"/>
          </p:cNvSpPr>
          <p:nvPr>
            <p:ph type="title"/>
          </p:nvPr>
        </p:nvSpPr>
        <p:spPr/>
        <p:txBody>
          <a:bodyPr/>
          <a:lstStyle/>
          <a:p>
            <a:r>
              <a:rPr lang="en-US" dirty="0"/>
              <a:t>Comprehensive test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CD390-F672-4EB4-B5AC-3532627A8190}"/>
                  </a:ext>
                </a:extLst>
              </p:cNvPr>
              <p:cNvSpPr>
                <a:spLocks noGrp="1"/>
              </p:cNvSpPr>
              <p:nvPr>
                <p:ph idx="1"/>
              </p:nvPr>
            </p:nvSpPr>
            <p:spPr>
              <a:xfrm>
                <a:off x="574431" y="1825625"/>
                <a:ext cx="11078307" cy="4351338"/>
              </a:xfrm>
            </p:spPr>
            <p:txBody>
              <a:bodyPr>
                <a:normAutofit/>
              </a:bodyPr>
              <a:lstStyle/>
              <a:p>
                <a:r>
                  <a:rPr lang="en-US" dirty="0"/>
                  <a:t>Outputs two quantitative outcomes:</a:t>
                </a:r>
              </a:p>
              <a:p>
                <a14:m>
                  <m:oMath xmlns:m="http://schemas.openxmlformats.org/officeDocument/2006/math">
                    <m:r>
                      <a:rPr lang="en-US" i="1" dirty="0" smtClean="0">
                        <a:latin typeface="Cambria Math" panose="02040503050406030204" pitchFamily="18" charset="0"/>
                        <a:cs typeface="Times New Roman" panose="02020603050405020304" pitchFamily="18" charset="0"/>
                      </a:rPr>
                      <m:t>𝑇𝑜𝑡𝑎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𝑙</m:t>
                        </m:r>
                      </m:e>
                      <m:sub>
                        <m:r>
                          <a:rPr lang="en-US" i="1" dirty="0" smtClean="0">
                            <a:latin typeface="Cambria Math" panose="02040503050406030204" pitchFamily="18" charset="0"/>
                            <a:cs typeface="Times New Roman" panose="02020603050405020304" pitchFamily="18" charset="0"/>
                          </a:rPr>
                          <m:t>𝐴𝑛𝑎𝑙</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𝑦</m:t>
                            </m:r>
                          </m:e>
                          <m:sub>
                            <m:r>
                              <a:rPr lang="en-US" i="1" dirty="0" smtClean="0">
                                <a:latin typeface="Cambria Math" panose="02040503050406030204" pitchFamily="18" charset="0"/>
                                <a:cs typeface="Times New Roman" panose="02020603050405020304" pitchFamily="18" charset="0"/>
                              </a:rPr>
                              <m:t>𝑀𝑒𝑎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𝑛</m:t>
                                </m:r>
                              </m:e>
                              <m:sub>
                                <m:r>
                                  <a:rPr lang="en-US" i="1" dirty="0" smtClean="0">
                                    <a:latin typeface="Cambria Math" panose="02040503050406030204" pitchFamily="18" charset="0"/>
                                    <a:cs typeface="Times New Roman" panose="02020603050405020304" pitchFamily="18" charset="0"/>
                                  </a:rPr>
                                  <m:t>𝐸𝑟𝑟𝑜𝑟</m:t>
                                </m:r>
                              </m:sub>
                            </m:sSub>
                          </m:sub>
                        </m:sSub>
                      </m:sub>
                    </m:sSub>
                    <m:r>
                      <a:rPr lang="en-US" i="1" dirty="0" smtClean="0">
                        <a:latin typeface="Cambria Math" panose="02040503050406030204" pitchFamily="18" charset="0"/>
                        <a:cs typeface="Times New Roman" panose="02020603050405020304" pitchFamily="18" charset="0"/>
                      </a:rPr>
                      <m:t>=</m:t>
                    </m:r>
                    <m:f>
                      <m:fPr>
                        <m:ctrlPr>
                          <a:rPr lang="en-US" i="1" dirty="0" smtClean="0">
                            <a:latin typeface="Cambria Math" panose="02040503050406030204" pitchFamily="18" charset="0"/>
                            <a:cs typeface="Times New Roman" panose="02020603050405020304" pitchFamily="18" charset="0"/>
                          </a:rPr>
                        </m:ctrlPr>
                      </m:fPr>
                      <m:num>
                        <m:r>
                          <a:rPr lang="en-US" b="0" i="1" dirty="0" smtClean="0">
                            <a:latin typeface="Cambria Math" panose="02040503050406030204" pitchFamily="18" charset="0"/>
                            <a:cs typeface="Times New Roman" panose="02020603050405020304" pitchFamily="18" charset="0"/>
                          </a:rPr>
                          <m:t>1</m:t>
                        </m:r>
                      </m:num>
                      <m:den>
                        <m:r>
                          <m:rPr>
                            <m:sty m:val="p"/>
                          </m:rPr>
                          <a:rPr lang="en-US" altLang="zh-CN" i="1" dirty="0">
                            <a:latin typeface="Cambria Math" panose="02040503050406030204" pitchFamily="18" charset="0"/>
                            <a:cs typeface="Times New Roman" panose="02020603050405020304" pitchFamily="18" charset="0"/>
                          </a:rPr>
                          <m:t>n</m:t>
                        </m:r>
                      </m:den>
                    </m:f>
                    <m:nary>
                      <m:naryPr>
                        <m:chr m:val="∑"/>
                        <m:limLoc m:val="subSup"/>
                        <m:ctrlPr>
                          <a:rPr lang="en-US" i="1" dirty="0" smtClean="0">
                            <a:latin typeface="Cambria Math" panose="02040503050406030204" pitchFamily="18" charset="0"/>
                            <a:cs typeface="Times New Roman" panose="02020603050405020304" pitchFamily="18" charset="0"/>
                          </a:rPr>
                        </m:ctrlPr>
                      </m:naryPr>
                      <m:sub>
                        <m:r>
                          <m:rPr>
                            <m:brk m:alnAt="25"/>
                          </m:rPr>
                          <a:rPr lang="en-US" b="0" i="1" dirty="0" smtClean="0">
                            <a:latin typeface="Cambria Math" panose="02040503050406030204" pitchFamily="18" charset="0"/>
                            <a:cs typeface="Times New Roman" panose="02020603050405020304" pitchFamily="18" charset="0"/>
                          </a:rPr>
                          <m:t>1</m:t>
                        </m:r>
                      </m:sub>
                      <m:sup>
                        <m:r>
                          <a:rPr lang="en-US" b="0" i="1" dirty="0" smtClean="0">
                            <a:latin typeface="Cambria Math" panose="02040503050406030204" pitchFamily="18" charset="0"/>
                            <a:cs typeface="Times New Roman" panose="02020603050405020304" pitchFamily="18" charset="0"/>
                          </a:rPr>
                          <m:t>𝑛</m:t>
                        </m:r>
                      </m:sup>
                      <m:e>
                        <m:d>
                          <m:dPr>
                            <m:ctrlPr>
                              <a:rPr lang="en-US" i="1" dirty="0" err="1">
                                <a:latin typeface="Cambria Math" panose="02040503050406030204" pitchFamily="18" charset="0"/>
                                <a:cs typeface="Times New Roman" panose="02020603050405020304" pitchFamily="18" charset="0"/>
                              </a:rPr>
                            </m:ctrlPr>
                          </m:dPr>
                          <m:e>
                            <m:r>
                              <a:rPr lang="en-US" i="1" dirty="0" err="1">
                                <a:latin typeface="Cambria Math" panose="02040503050406030204" pitchFamily="18" charset="0"/>
                                <a:cs typeface="Times New Roman" panose="02020603050405020304" pitchFamily="18" charset="0"/>
                              </a:rPr>
                              <m:t>𝐺𝑎𝑢𝑠𝑠𝑖𝑎</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𝑛</m:t>
                                </m:r>
                              </m:e>
                              <m:sub>
                                <m:r>
                                  <a:rPr lang="en-US" i="1" dirty="0" err="1">
                                    <a:latin typeface="Cambria Math" panose="02040503050406030204" pitchFamily="18" charset="0"/>
                                    <a:cs typeface="Times New Roman" panose="02020603050405020304" pitchFamily="18" charset="0"/>
                                  </a:rPr>
                                  <m:t>𝑚𝑒𝑎𝑛</m:t>
                                </m:r>
                              </m:sub>
                            </m:sSub>
                            <m:r>
                              <a:rPr lang="en-US" i="1" dirty="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e>
                        </m:d>
                        <m:r>
                          <m:rPr>
                            <m:nor/>
                          </m:rPr>
                          <a:rPr lang="en-US" dirty="0">
                            <a:latin typeface="Times New Roman" panose="02020603050405020304" pitchFamily="18" charset="0"/>
                            <a:cs typeface="Times New Roman" panose="02020603050405020304" pitchFamily="18" charset="0"/>
                          </a:rPr>
                          <m:t> </m:t>
                        </m:r>
                      </m:e>
                    </m:nary>
                  </m:oMath>
                </a14:m>
                <a:endParaRPr lang="en-US" i="1" dirty="0">
                  <a:latin typeface="Cambria Math" panose="02040503050406030204" pitchFamily="18" charset="0"/>
                  <a:cs typeface="Times New Roman" panose="02020603050405020304" pitchFamily="18" charset="0"/>
                </a:endParaRPr>
              </a:p>
              <a:p>
                <a14:m>
                  <m:oMath xmlns:m="http://schemas.openxmlformats.org/officeDocument/2006/math">
                    <m:r>
                      <a:rPr lang="en-US" i="1" dirty="0" smtClean="0">
                        <a:latin typeface="Cambria Math" panose="02040503050406030204" pitchFamily="18" charset="0"/>
                        <a:cs typeface="Times New Roman" panose="02020603050405020304" pitchFamily="18" charset="0"/>
                      </a:rPr>
                      <m:t>𝑇𝑜𝑡𝑎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𝑙</m:t>
                        </m:r>
                      </m:e>
                      <m:sub>
                        <m:r>
                          <a:rPr lang="en-US" i="1" dirty="0" smtClean="0">
                            <a:latin typeface="Cambria Math" panose="02040503050406030204" pitchFamily="18" charset="0"/>
                            <a:cs typeface="Times New Roman" panose="02020603050405020304" pitchFamily="18" charset="0"/>
                          </a:rPr>
                          <m:t>𝐴𝑛𝑎𝑙</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𝐶𝑜𝑣𝑎𝑟𝑖𝑎𝑛𝑐</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𝑒</m:t>
                                </m:r>
                              </m:e>
                              <m:sub>
                                <m:r>
                                  <a:rPr lang="en-US" i="1" dirty="0" err="1">
                                    <a:latin typeface="Cambria Math" panose="02040503050406030204" pitchFamily="18" charset="0"/>
                                    <a:cs typeface="Times New Roman" panose="02020603050405020304" pitchFamily="18" charset="0"/>
                                  </a:rPr>
                                  <m:t>𝐸𝑟𝑟𝑜𝑟</m:t>
                                </m:r>
                              </m:sub>
                            </m:sSub>
                          </m:sub>
                        </m:sSub>
                      </m:sub>
                    </m:sSub>
                    <m:r>
                      <a:rPr lang="en-US" i="1" dirty="0" smtClean="0">
                        <a:latin typeface="Cambria Math" panose="02040503050406030204" pitchFamily="18" charset="0"/>
                        <a:cs typeface="Times New Roman" panose="02020603050405020304" pitchFamily="18" charset="0"/>
                      </a:rPr>
                      <m:t> =</m:t>
                    </m:r>
                    <m:f>
                      <m:fPr>
                        <m:ctrlPr>
                          <a:rPr lang="en-US" i="1" dirty="0">
                            <a:latin typeface="Cambria Math" panose="02040503050406030204" pitchFamily="18" charset="0"/>
                            <a:cs typeface="Times New Roman" panose="02020603050405020304" pitchFamily="18" charset="0"/>
                          </a:rPr>
                        </m:ctrlPr>
                      </m:fPr>
                      <m:num>
                        <m:r>
                          <a:rPr lang="en-US" i="1" dirty="0">
                            <a:latin typeface="Cambria Math" panose="02040503050406030204" pitchFamily="18" charset="0"/>
                            <a:cs typeface="Times New Roman" panose="02020603050405020304" pitchFamily="18" charset="0"/>
                          </a:rPr>
                          <m:t>1</m:t>
                        </m:r>
                      </m:num>
                      <m:den>
                        <m:r>
                          <m:rPr>
                            <m:sty m:val="p"/>
                          </m:rPr>
                          <a:rPr lang="en-US" altLang="zh-CN" i="1" dirty="0">
                            <a:latin typeface="Cambria Math" panose="02040503050406030204" pitchFamily="18" charset="0"/>
                            <a:cs typeface="Times New Roman" panose="02020603050405020304" pitchFamily="18" charset="0"/>
                          </a:rPr>
                          <m:t>n</m:t>
                        </m:r>
                      </m:den>
                    </m:f>
                    <m:nary>
                      <m:naryPr>
                        <m:chr m:val="∑"/>
                        <m:limLoc m:val="subSup"/>
                        <m:ctrlPr>
                          <a:rPr lang="en-US" altLang="zh-CN" i="1" dirty="0" smtClean="0">
                            <a:latin typeface="Cambria Math" panose="02040503050406030204" pitchFamily="18" charset="0"/>
                            <a:cs typeface="Times New Roman" panose="02020603050405020304" pitchFamily="18" charset="0"/>
                          </a:rPr>
                        </m:ctrlPr>
                      </m:naryPr>
                      <m:sub>
                        <m:r>
                          <m:rPr>
                            <m:brk m:alnAt="25"/>
                          </m:rPr>
                          <a:rPr lang="en-US" altLang="zh-CN" b="0" i="1" dirty="0" smtClean="0">
                            <a:latin typeface="Cambria Math" panose="02040503050406030204" pitchFamily="18" charset="0"/>
                            <a:cs typeface="Times New Roman" panose="02020603050405020304" pitchFamily="18" charset="0"/>
                          </a:rPr>
                          <m:t>1</m:t>
                        </m:r>
                      </m:sub>
                      <m:sup>
                        <m:r>
                          <a:rPr lang="en-US" altLang="zh-CN" b="0" i="1" dirty="0" smtClean="0">
                            <a:latin typeface="Cambria Math" panose="02040503050406030204" pitchFamily="18" charset="0"/>
                            <a:cs typeface="Times New Roman" panose="02020603050405020304" pitchFamily="18" charset="0"/>
                          </a:rPr>
                          <m:t>𝑛</m:t>
                        </m:r>
                      </m:sup>
                      <m:e>
                        <m:r>
                          <a:rPr lang="en-US" i="1" dirty="0">
                            <a:latin typeface="Cambria Math" panose="02040503050406030204" pitchFamily="18" charset="0"/>
                            <a:cs typeface="Times New Roman" panose="02020603050405020304" pitchFamily="18" charset="0"/>
                          </a:rPr>
                          <m:t>(</m:t>
                        </m:r>
                        <m:r>
                          <a:rPr lang="en-US" i="1" dirty="0" err="1">
                            <a:latin typeface="Cambria Math" panose="02040503050406030204" pitchFamily="18" charset="0"/>
                            <a:cs typeface="Times New Roman" panose="02020603050405020304" pitchFamily="18" charset="0"/>
                          </a:rPr>
                          <m:t>𝑃𝑙𝑎𝑛𝑛𝑖𝑛</m:t>
                        </m:r>
                        <m:sSub>
                          <m:sSubPr>
                            <m:ctrlPr>
                              <a:rPr lang="en-US" i="1" dirty="0">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𝑔</m:t>
                            </m:r>
                          </m:e>
                          <m:sub>
                            <m:r>
                              <a:rPr lang="en-US" i="1" dirty="0" err="1">
                                <a:latin typeface="Cambria Math" panose="02040503050406030204" pitchFamily="18" charset="0"/>
                                <a:cs typeface="Times New Roman" panose="02020603050405020304" pitchFamily="18" charset="0"/>
                              </a:rPr>
                              <m:t>𝐶𝑜𝑣𝑎𝑟</m:t>
                            </m:r>
                          </m:sub>
                        </m:sSub>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𝑆𝑡𝑎𝑡𝑖𝑠𝑡𝑖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r>
                          <a:rPr lang="en-US" i="1" dirty="0">
                            <a:latin typeface="Cambria Math" panose="02040503050406030204" pitchFamily="18" charset="0"/>
                            <a:cs typeface="Times New Roman" panose="02020603050405020304" pitchFamily="18" charset="0"/>
                          </a:rPr>
                          <m:t>)</m:t>
                        </m:r>
                      </m:e>
                    </m:nary>
                  </m:oMath>
                </a14:m>
                <a:endParaRPr lang="en-US" dirty="0"/>
              </a:p>
              <a:p>
                <a:pPr lvl="1"/>
                <a:r>
                  <a:rPr lang="en-US" b="0" i="1" dirty="0">
                    <a:latin typeface="Cambria Math" panose="02040503050406030204" pitchFamily="18" charset="0"/>
                  </a:rPr>
                  <a:t>Where,</a:t>
                </a:r>
              </a:p>
              <a:p>
                <a:pPr lvl="1"/>
                <a14:m>
                  <m:oMath xmlns:m="http://schemas.openxmlformats.org/officeDocument/2006/math">
                    <m:r>
                      <a:rPr lang="en-US" b="0" i="1" smtClean="0">
                        <a:latin typeface="Cambria Math" panose="02040503050406030204" pitchFamily="18" charset="0"/>
                      </a:rPr>
                      <m:t>𝑛</m:t>
                    </m:r>
                  </m:oMath>
                </a14:m>
                <a:r>
                  <a:rPr lang="en-US" dirty="0"/>
                  <a:t> is number of trials</a:t>
                </a:r>
              </a:p>
              <a:p>
                <a:pPr lvl="1"/>
                <a14:m>
                  <m:oMath xmlns:m="http://schemas.openxmlformats.org/officeDocument/2006/math">
                    <m:r>
                      <a:rPr lang="en-US" i="1" dirty="0" smtClean="0">
                        <a:latin typeface="Cambria Math" panose="02040503050406030204" pitchFamily="18" charset="0"/>
                        <a:cs typeface="Times New Roman" panose="02020603050405020304" pitchFamily="18" charset="0"/>
                      </a:rPr>
                      <m:t>𝐺𝑎𝑢𝑠𝑠𝑖𝑎</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𝑛</m:t>
                        </m:r>
                      </m:e>
                      <m:sub>
                        <m:r>
                          <a:rPr lang="en-US" i="1" dirty="0" err="1">
                            <a:latin typeface="Cambria Math" panose="02040503050406030204" pitchFamily="18" charset="0"/>
                            <a:cs typeface="Times New Roman" panose="02020603050405020304" pitchFamily="18" charset="0"/>
                          </a:rPr>
                          <m:t>𝑚𝑒𝑎𝑛</m:t>
                        </m:r>
                      </m:sub>
                    </m:sSub>
                    <m:r>
                      <a:rPr lang="en-US" b="0" i="0"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d>
                          <m:dPr>
                            <m:begChr m:val="["/>
                            <m:endChr m:val="]"/>
                            <m:ctrlPr>
                              <a:rPr lang="en-US" b="0" i="1" dirty="0" smtClean="0">
                                <a:latin typeface="Cambria Math" panose="02040503050406030204" pitchFamily="18" charset="0"/>
                                <a:cs typeface="Times New Roman" panose="02020603050405020304" pitchFamily="18" charset="0"/>
                              </a:rPr>
                            </m:ctrlPr>
                          </m:dPr>
                          <m:e>
                            <m:r>
                              <a:rPr lang="en-US" b="0" i="0" dirty="0" smtClean="0">
                                <a:latin typeface="Cambria Math" panose="02040503050406030204" pitchFamily="18" charset="0"/>
                                <a:cs typeface="Times New Roman" panose="02020603050405020304" pitchFamily="18" charset="0"/>
                              </a:rPr>
                              <m:t>0,..,0</m:t>
                            </m:r>
                          </m:e>
                        </m:d>
                      </m:e>
                      <m:sup>
                        <m:r>
                          <m:rPr>
                            <m:sty m:val="p"/>
                          </m:rPr>
                          <a:rPr lang="en-US" b="0" i="0" dirty="0" smtClean="0">
                            <a:latin typeface="Cambria Math" panose="02040503050406030204" pitchFamily="18" charset="0"/>
                            <a:cs typeface="Times New Roman" panose="02020603050405020304" pitchFamily="18" charset="0"/>
                          </a:rPr>
                          <m:t>T</m:t>
                        </m:r>
                      </m:sup>
                    </m:sSup>
                    <m:r>
                      <a:rPr lang="en-US" b="0" i="1"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𝑅</m:t>
                        </m:r>
                      </m:e>
                      <m:sup>
                        <m:r>
                          <a:rPr lang="en-US" b="0" i="1" dirty="0" smtClean="0">
                            <a:latin typeface="Cambria Math" panose="02040503050406030204" pitchFamily="18" charset="0"/>
                            <a:cs typeface="Times New Roman" panose="02020603050405020304" pitchFamily="18" charset="0"/>
                          </a:rPr>
                          <m:t>𝑑𝑥</m:t>
                        </m:r>
                        <m:r>
                          <a:rPr lang="en-US" b="0" i="1" dirty="0" smtClean="0">
                            <a:latin typeface="Cambria Math" panose="02040503050406030204" pitchFamily="18" charset="0"/>
                            <a:cs typeface="Times New Roman" panose="02020603050405020304" pitchFamily="18" charset="0"/>
                          </a:rPr>
                          <m:t>×1</m:t>
                        </m:r>
                      </m:sup>
                    </m:sSup>
                  </m:oMath>
                </a14:m>
                <a:endParaRPr lang="en-US"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b="0" i="0" dirty="0" smtClean="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𝑃𝑙𝑎𝑛𝑛𝑖𝑛</m:t>
                    </m:r>
                    <m:sSub>
                      <m:sSubPr>
                        <m:ctrlPr>
                          <a:rPr lang="en-US" i="1" dirty="0">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𝑔</m:t>
                        </m:r>
                      </m:e>
                      <m:sub>
                        <m:r>
                          <a:rPr lang="en-US" i="1" dirty="0" err="1">
                            <a:latin typeface="Cambria Math" panose="02040503050406030204" pitchFamily="18" charset="0"/>
                            <a:cs typeface="Times New Roman" panose="02020603050405020304" pitchFamily="18" charset="0"/>
                          </a:rPr>
                          <m:t>𝐶𝑜𝑣𝑎𝑟</m:t>
                        </m:r>
                      </m:sub>
                    </m:sSub>
                  </m:oMath>
                </a14:m>
                <a:r>
                  <a:rPr lang="en-US" dirty="0"/>
                  <a:t> is the covariance calculated by KF planning algorithm</a:t>
                </a:r>
              </a:p>
              <a:p>
                <a:pPr lvl="1"/>
                <a14:m>
                  <m:oMath xmlns:m="http://schemas.openxmlformats.org/officeDocument/2006/math">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oMath>
                </a14:m>
                <a:r>
                  <a:rPr lang="en-US" dirty="0"/>
                  <a:t> is the mean of the error between ground truth and estimation</a:t>
                </a:r>
              </a:p>
              <a:p>
                <a:pPr lvl="1"/>
                <a14:m>
                  <m:oMath xmlns:m="http://schemas.openxmlformats.org/officeDocument/2006/math">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oMath>
                </a14:m>
                <a:r>
                  <a:rPr lang="en-US" dirty="0"/>
                  <a:t> is the covariance of the error between ground truth and estimation</a:t>
                </a:r>
              </a:p>
              <a:p>
                <a:endParaRPr lang="en-US" dirty="0"/>
              </a:p>
            </p:txBody>
          </p:sp>
        </mc:Choice>
        <mc:Fallback xmlns="">
          <p:sp>
            <p:nvSpPr>
              <p:cNvPr id="3" name="Content Placeholder 2">
                <a:extLst>
                  <a:ext uri="{FF2B5EF4-FFF2-40B4-BE49-F238E27FC236}">
                    <a16:creationId xmlns:a16="http://schemas.microsoft.com/office/drawing/2014/main" id="{C5ECD390-F672-4EB4-B5AC-3532627A8190}"/>
                  </a:ext>
                </a:extLst>
              </p:cNvPr>
              <p:cNvSpPr>
                <a:spLocks noGrp="1" noRot="1" noChangeAspect="1" noMove="1" noResize="1" noEditPoints="1" noAdjustHandles="1" noChangeArrowheads="1" noChangeShapeType="1" noTextEdit="1"/>
              </p:cNvSpPr>
              <p:nvPr>
                <p:ph idx="1"/>
              </p:nvPr>
            </p:nvSpPr>
            <p:spPr>
              <a:xfrm>
                <a:off x="574431" y="1825625"/>
                <a:ext cx="11078307" cy="4351338"/>
              </a:xfrm>
              <a:blipFill>
                <a:blip r:embed="rId2"/>
                <a:stretch>
                  <a:fillRect l="-990" t="-2241" r="-495"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AB0D4DF-AB56-4FE5-B63F-48B560E57859}"/>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E3664170-0929-4C87-BB89-9285CA8F44E5}"/>
              </a:ext>
            </a:extLst>
          </p:cNvPr>
          <p:cNvSpPr>
            <a:spLocks noGrp="1"/>
          </p:cNvSpPr>
          <p:nvPr>
            <p:ph type="sldNum" sz="quarter" idx="12"/>
          </p:nvPr>
        </p:nvSpPr>
        <p:spPr/>
        <p:txBody>
          <a:bodyPr/>
          <a:lstStyle/>
          <a:p>
            <a:fld id="{A02DD3F1-6A48-49F4-8F27-E44BFE1434B3}" type="slidenum">
              <a:rPr lang="en-US" smtClean="0"/>
              <a:t>3</a:t>
            </a:fld>
            <a:endParaRPr lang="en-US"/>
          </a:p>
        </p:txBody>
      </p:sp>
    </p:spTree>
    <p:extLst>
      <p:ext uri="{BB962C8B-B14F-4D97-AF65-F5344CB8AC3E}">
        <p14:creationId xmlns:p14="http://schemas.microsoft.com/office/powerpoint/2010/main" val="80397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00413" y="2005012"/>
                <a:ext cx="10515600" cy="4351338"/>
              </a:xfrm>
            </p:spPr>
            <p:txBody>
              <a:bodyPr>
                <a:normAutofit/>
              </a:bodyPr>
              <a:lstStyle/>
              <a:p>
                <a:r>
                  <a:rPr lang="en-US" b="0" dirty="0"/>
                  <a:t>Trials = 1000, </a:t>
                </a:r>
                <a:r>
                  <a:rPr lang="en-US" b="0" dirty="0" err="1"/>
                  <a:t>ts</a:t>
                </a:r>
                <a:r>
                  <a:rPr lang="en-US" b="0" dirty="0"/>
                  <a:t> = 100</a:t>
                </a:r>
              </a:p>
              <a:p>
                <a:r>
                  <a:rPr lang="en-US" b="0" dirty="0"/>
                  <a:t>Scenario1: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={0.1~2},</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=2</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00413" y="2005012"/>
                <a:ext cx="10515600" cy="4351338"/>
              </a:xfrm>
              <a:blipFill>
                <a:blip r:embed="rId3"/>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4</a:t>
            </a:fld>
            <a:endParaRPr lang="en-US"/>
          </a:p>
        </p:txBody>
      </p:sp>
      <p:pic>
        <p:nvPicPr>
          <p:cNvPr id="7" name="Picture 6">
            <a:extLst>
              <a:ext uri="{FF2B5EF4-FFF2-40B4-BE49-F238E27FC236}">
                <a16:creationId xmlns:a16="http://schemas.microsoft.com/office/drawing/2014/main" id="{F1E1BAC9-A102-4FD9-8235-9DAC2C5CB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61" y="4061653"/>
            <a:ext cx="5227773" cy="571550"/>
          </a:xfrm>
          <a:prstGeom prst="rect">
            <a:avLst/>
          </a:prstGeom>
        </p:spPr>
      </p:pic>
      <p:pic>
        <p:nvPicPr>
          <p:cNvPr id="9" name="Picture 8">
            <a:extLst>
              <a:ext uri="{FF2B5EF4-FFF2-40B4-BE49-F238E27FC236}">
                <a16:creationId xmlns:a16="http://schemas.microsoft.com/office/drawing/2014/main" id="{6B56F9D6-8278-4B71-904C-FAACCE40D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3561" y="5571147"/>
            <a:ext cx="5044877" cy="586791"/>
          </a:xfrm>
          <a:prstGeom prst="rect">
            <a:avLst/>
          </a:prstGeom>
        </p:spPr>
      </p:pic>
      <p:pic>
        <p:nvPicPr>
          <p:cNvPr id="11" name="Picture 10">
            <a:extLst>
              <a:ext uri="{FF2B5EF4-FFF2-40B4-BE49-F238E27FC236}">
                <a16:creationId xmlns:a16="http://schemas.microsoft.com/office/drawing/2014/main" id="{A361E202-3A31-4923-A9C4-87421EA9C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3561" y="4812590"/>
            <a:ext cx="5273497" cy="579170"/>
          </a:xfrm>
          <a:prstGeom prst="rect">
            <a:avLst/>
          </a:prstGeom>
        </p:spPr>
      </p:pic>
      <p:pic>
        <p:nvPicPr>
          <p:cNvPr id="13" name="Picture 12">
            <a:extLst>
              <a:ext uri="{FF2B5EF4-FFF2-40B4-BE49-F238E27FC236}">
                <a16:creationId xmlns:a16="http://schemas.microsoft.com/office/drawing/2014/main" id="{2FB983A7-6D75-4B2A-A430-4570EF8C4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73561" y="3175534"/>
            <a:ext cx="5174428" cy="579170"/>
          </a:xfrm>
          <a:prstGeom prst="rect">
            <a:avLst/>
          </a:prstGeom>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9081985" y="2471366"/>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5</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r>
                                <a:rPr lang="en-US" b="0" i="1" smtClean="0">
                                  <a:latin typeface="Cambria Math" panose="02040503050406030204" pitchFamily="18" charset="0"/>
                                </a:rPr>
                                <m:t>5</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9081985" y="2471366"/>
                <a:ext cx="3110015" cy="968375"/>
              </a:xfrm>
              <a:prstGeom prst="rect">
                <a:avLst/>
              </a:prstGeom>
              <a:blipFill>
                <a:blip r:embed="rId8"/>
                <a:stretch>
                  <a:fillRect l="-1765" t="-12579"/>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B816C1AE-0FA2-425E-9507-5952A20CCD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81985" y="3535450"/>
            <a:ext cx="2494441" cy="1955714"/>
          </a:xfrm>
          <a:prstGeom prst="rect">
            <a:avLst/>
          </a:prstGeom>
        </p:spPr>
      </p:pic>
    </p:spTree>
    <p:extLst>
      <p:ext uri="{BB962C8B-B14F-4D97-AF65-F5344CB8AC3E}">
        <p14:creationId xmlns:p14="http://schemas.microsoft.com/office/powerpoint/2010/main" val="354775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5BDB9A-B099-448C-ABB6-36AF3121E800}"/>
                  </a:ext>
                </a:extLst>
              </p:cNvPr>
              <p:cNvSpPr>
                <a:spLocks noGrp="1"/>
              </p:cNvSpPr>
              <p:nvPr>
                <p:ph type="title"/>
              </p:nvPr>
            </p:nvSpPr>
            <p:spPr/>
            <p:txBody>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C05BDB9A-B099-448C-ABB6-36AF3121E800}"/>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D8C47-9579-4ECE-A176-4CD654BB8522}"/>
                  </a:ext>
                </a:extLst>
              </p:cNvPr>
              <p:cNvSpPr>
                <a:spLocks noGrp="1"/>
              </p:cNvSpPr>
              <p:nvPr>
                <p:ph idx="1"/>
              </p:nvPr>
            </p:nvSpPr>
            <p:spPr/>
            <p:txBody>
              <a:bodyPr/>
              <a:lstStyle/>
              <a:p>
                <a:r>
                  <a:rPr lang="en-US" b="0" dirty="0"/>
                  <a:t>Trials = 1000, </a:t>
                </a:r>
                <a:r>
                  <a:rPr lang="en-US" b="0" dirty="0" err="1"/>
                  <a:t>ts</a:t>
                </a:r>
                <a:r>
                  <a:rPr lang="en-US" b="0" dirty="0"/>
                  <a:t> = 100</a:t>
                </a:r>
              </a:p>
              <a:p>
                <a:r>
                  <a:rPr lang="en-US" b="0" dirty="0"/>
                  <a:t>Scenario2: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={0.1~3},</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=2</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=3</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57ED8C47-9579-4ECE-A176-4CD654BB852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261FFFA-ACD6-4385-B4CB-13BAEB306547}"/>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2282BC86-A03E-4DD4-BFED-39CAEC55AC2F}"/>
              </a:ext>
            </a:extLst>
          </p:cNvPr>
          <p:cNvSpPr>
            <a:spLocks noGrp="1"/>
          </p:cNvSpPr>
          <p:nvPr>
            <p:ph type="sldNum" sz="quarter" idx="12"/>
          </p:nvPr>
        </p:nvSpPr>
        <p:spPr/>
        <p:txBody>
          <a:bodyPr/>
          <a:lstStyle/>
          <a:p>
            <a:fld id="{A02DD3F1-6A48-49F4-8F27-E44BFE1434B3}" type="slidenum">
              <a:rPr lang="en-US" smtClean="0"/>
              <a:t>5</a:t>
            </a:fld>
            <a:endParaRPr lang="en-US"/>
          </a:p>
        </p:txBody>
      </p:sp>
      <p:pic>
        <p:nvPicPr>
          <p:cNvPr id="7" name="Picture 6">
            <a:extLst>
              <a:ext uri="{FF2B5EF4-FFF2-40B4-BE49-F238E27FC236}">
                <a16:creationId xmlns:a16="http://schemas.microsoft.com/office/drawing/2014/main" id="{D4B61A72-E7F5-4B80-A0FD-4481AD8AC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7160" y="3100985"/>
            <a:ext cx="3193057" cy="487722"/>
          </a:xfrm>
          <a:prstGeom prst="rect">
            <a:avLst/>
          </a:prstGeom>
        </p:spPr>
      </p:pic>
      <p:pic>
        <p:nvPicPr>
          <p:cNvPr id="9" name="Picture 8">
            <a:extLst>
              <a:ext uri="{FF2B5EF4-FFF2-40B4-BE49-F238E27FC236}">
                <a16:creationId xmlns:a16="http://schemas.microsoft.com/office/drawing/2014/main" id="{C37DD958-9D8D-43E5-AE8E-76F6D0781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7160" y="3877880"/>
            <a:ext cx="3276884" cy="480102"/>
          </a:xfrm>
          <a:prstGeom prst="rect">
            <a:avLst/>
          </a:prstGeom>
        </p:spPr>
      </p:pic>
      <p:pic>
        <p:nvPicPr>
          <p:cNvPr id="11" name="Picture 10">
            <a:extLst>
              <a:ext uri="{FF2B5EF4-FFF2-40B4-BE49-F238E27FC236}">
                <a16:creationId xmlns:a16="http://schemas.microsoft.com/office/drawing/2014/main" id="{17919295-A55C-4B9D-970F-88D333DA04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678" y="4686047"/>
            <a:ext cx="3223539" cy="464860"/>
          </a:xfrm>
          <a:prstGeom prst="rect">
            <a:avLst/>
          </a:prstGeom>
        </p:spPr>
      </p:pic>
      <p:pic>
        <p:nvPicPr>
          <p:cNvPr id="13" name="Picture 12">
            <a:extLst>
              <a:ext uri="{FF2B5EF4-FFF2-40B4-BE49-F238E27FC236}">
                <a16:creationId xmlns:a16="http://schemas.microsoft.com/office/drawing/2014/main" id="{3FF30918-4755-4F26-BA21-E41A328493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7160" y="5484320"/>
            <a:ext cx="3360711" cy="495343"/>
          </a:xfrm>
          <a:prstGeom prst="rect">
            <a:avLst/>
          </a:prstGeom>
        </p:spPr>
      </p:pic>
      <p:pic>
        <p:nvPicPr>
          <p:cNvPr id="15" name="Picture 14">
            <a:extLst>
              <a:ext uri="{FF2B5EF4-FFF2-40B4-BE49-F238E27FC236}">
                <a16:creationId xmlns:a16="http://schemas.microsoft.com/office/drawing/2014/main" id="{F2E66C5B-A3C2-4A26-9C59-2895A6776C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0495" y="4332930"/>
            <a:ext cx="2485063" cy="1937893"/>
          </a:xfrm>
          <a:prstGeom prst="rect">
            <a:avLst/>
          </a:prstGeom>
        </p:spPr>
      </p:pic>
      <p:pic>
        <p:nvPicPr>
          <p:cNvPr id="17" name="Picture 16">
            <a:extLst>
              <a:ext uri="{FF2B5EF4-FFF2-40B4-BE49-F238E27FC236}">
                <a16:creationId xmlns:a16="http://schemas.microsoft.com/office/drawing/2014/main" id="{A3337B94-E276-437D-89D6-8313053BE5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9629" y="4424231"/>
            <a:ext cx="2459287" cy="1887669"/>
          </a:xfrm>
          <a:prstGeom prst="rect">
            <a:avLst/>
          </a:prstGeom>
        </p:spPr>
      </p:pic>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82DA029B-0E26-490A-BE69-37E8712A7B46}"/>
                  </a:ext>
                </a:extLst>
              </p:cNvPr>
              <p:cNvSpPr txBox="1">
                <a:spLocks/>
              </p:cNvSpPr>
              <p:nvPr/>
            </p:nvSpPr>
            <p:spPr>
              <a:xfrm>
                <a:off x="7094657" y="3149556"/>
                <a:ext cx="2111973"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Example1:</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0.1</m:t>
                              </m:r>
                            </m:e>
                          </m:mr>
                        </m:m>
                      </m:e>
                    </m:d>
                  </m:oMath>
                </a14:m>
                <a:endParaRPr lang="en-US" dirty="0"/>
              </a:p>
            </p:txBody>
          </p:sp>
        </mc:Choice>
        <mc:Fallback xmlns="">
          <p:sp>
            <p:nvSpPr>
              <p:cNvPr id="19" name="Content Placeholder 2">
                <a:extLst>
                  <a:ext uri="{FF2B5EF4-FFF2-40B4-BE49-F238E27FC236}">
                    <a16:creationId xmlns:a16="http://schemas.microsoft.com/office/drawing/2014/main" id="{82DA029B-0E26-490A-BE69-37E8712A7B46}"/>
                  </a:ext>
                </a:extLst>
              </p:cNvPr>
              <p:cNvSpPr txBox="1">
                <a:spLocks noRot="1" noChangeAspect="1" noMove="1" noResize="1" noEditPoints="1" noAdjustHandles="1" noChangeArrowheads="1" noChangeShapeType="1" noTextEdit="1"/>
              </p:cNvSpPr>
              <p:nvPr/>
            </p:nvSpPr>
            <p:spPr>
              <a:xfrm>
                <a:off x="7094657" y="3149556"/>
                <a:ext cx="2111973" cy="968375"/>
              </a:xfrm>
              <a:prstGeom prst="rect">
                <a:avLst/>
              </a:prstGeom>
              <a:blipFill>
                <a:blip r:embed="rId10"/>
                <a:stretch>
                  <a:fillRect l="-2601" t="-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81B6E737-45C2-4E5C-9474-2CF199839BFE}"/>
                  </a:ext>
                </a:extLst>
              </p:cNvPr>
              <p:cNvSpPr txBox="1">
                <a:spLocks/>
              </p:cNvSpPr>
              <p:nvPr/>
            </p:nvSpPr>
            <p:spPr>
              <a:xfrm>
                <a:off x="9867039" y="3149555"/>
                <a:ext cx="2111973"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Example2:</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3</m:t>
                              </m:r>
                            </m:e>
                          </m:mr>
                        </m:m>
                      </m:e>
                    </m:d>
                  </m:oMath>
                </a14:m>
                <a:endParaRPr lang="en-US" dirty="0"/>
              </a:p>
            </p:txBody>
          </p:sp>
        </mc:Choice>
        <mc:Fallback xmlns="">
          <p:sp>
            <p:nvSpPr>
              <p:cNvPr id="21" name="Content Placeholder 2">
                <a:extLst>
                  <a:ext uri="{FF2B5EF4-FFF2-40B4-BE49-F238E27FC236}">
                    <a16:creationId xmlns:a16="http://schemas.microsoft.com/office/drawing/2014/main" id="{81B6E737-45C2-4E5C-9474-2CF199839BFE}"/>
                  </a:ext>
                </a:extLst>
              </p:cNvPr>
              <p:cNvSpPr txBox="1">
                <a:spLocks noRot="1" noChangeAspect="1" noMove="1" noResize="1" noEditPoints="1" noAdjustHandles="1" noChangeArrowheads="1" noChangeShapeType="1" noTextEdit="1"/>
              </p:cNvSpPr>
              <p:nvPr/>
            </p:nvSpPr>
            <p:spPr>
              <a:xfrm>
                <a:off x="9867039" y="3149555"/>
                <a:ext cx="2111973" cy="968375"/>
              </a:xfrm>
              <a:prstGeom prst="rect">
                <a:avLst/>
              </a:prstGeom>
              <a:blipFill>
                <a:blip r:embed="rId11"/>
                <a:stretch>
                  <a:fillRect l="-2601" t="-13208"/>
                </a:stretch>
              </a:blipFill>
            </p:spPr>
            <p:txBody>
              <a:bodyPr/>
              <a:lstStyle/>
              <a:p>
                <a:r>
                  <a:rPr lang="en-US">
                    <a:noFill/>
                  </a:rPr>
                  <a:t> </a:t>
                </a:r>
              </a:p>
            </p:txBody>
          </p:sp>
        </mc:Fallback>
      </mc:AlternateContent>
    </p:spTree>
    <p:extLst>
      <p:ext uri="{BB962C8B-B14F-4D97-AF65-F5344CB8AC3E}">
        <p14:creationId xmlns:p14="http://schemas.microsoft.com/office/powerpoint/2010/main" val="248351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00413" y="2005012"/>
                <a:ext cx="10515600" cy="4351338"/>
              </a:xfrm>
            </p:spPr>
            <p:txBody>
              <a:bodyPr>
                <a:normAutofit/>
              </a:bodyPr>
              <a:lstStyle/>
              <a:p>
                <a:r>
                  <a:rPr lang="en-US" b="0" dirty="0"/>
                  <a:t>Trials = 1000, </a:t>
                </a:r>
                <a:r>
                  <a:rPr lang="en-US" b="0" dirty="0" err="1"/>
                  <a:t>ts</a:t>
                </a:r>
                <a:r>
                  <a:rPr lang="en-US" b="0" dirty="0"/>
                  <a:t> = 100</a:t>
                </a:r>
              </a:p>
              <a:p>
                <a:r>
                  <a:rPr lang="en-US" b="0" dirty="0"/>
                  <a:t>Scenario3: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22</m:t>
                        </m:r>
                      </m:sub>
                    </m:sSub>
                    <m:r>
                      <a:rPr lang="en-US" b="0" i="1"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={0.1</m:t>
                    </m:r>
                    <m:r>
                      <a:rPr lang="en-US" b="0" i="1" smtClean="0">
                        <a:latin typeface="Cambria Math" panose="02040503050406030204" pitchFamily="18" charset="0"/>
                      </a:rPr>
                      <m:t>~</m:t>
                    </m:r>
                    <m:r>
                      <a:rPr lang="en-US" i="1">
                        <a:latin typeface="Cambria Math" panose="02040503050406030204" pitchFamily="18" charset="0"/>
                      </a:rPr>
                      <m:t>2}</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=2</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00413" y="2005012"/>
                <a:ext cx="10515600" cy="4351338"/>
              </a:xfrm>
              <a:blipFill>
                <a:blip r:embed="rId3"/>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6</a:t>
            </a:fld>
            <a:endParaRPr lang="en-US"/>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9075638" y="3206879"/>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1.5</m:t>
                              </m:r>
                            </m:e>
                          </m:mr>
                          <m:mr>
                            <m:e>
                              <m:r>
                                <a:rPr lang="en-US" b="0" i="1" smtClean="0">
                                  <a:latin typeface="Cambria Math" panose="02040503050406030204" pitchFamily="18" charset="0"/>
                                </a:rPr>
                                <m:t>1.5</m:t>
                              </m:r>
                            </m:e>
                            <m:e>
                              <m:r>
                                <a:rPr lang="en-US" i="1">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9075638" y="3206879"/>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50E48B2-12AA-4684-8C98-F7558D7ADC0F}"/>
              </a:ext>
            </a:extLst>
          </p:cNvPr>
          <p:cNvPicPr>
            <a:picLocks noChangeAspect="1"/>
          </p:cNvPicPr>
          <p:nvPr/>
        </p:nvPicPr>
        <p:blipFill rotWithShape="1">
          <a:blip r:embed="rId5">
            <a:extLst>
              <a:ext uri="{28A0092B-C50C-407E-A947-70E740481C1C}">
                <a14:useLocalDpi xmlns:a14="http://schemas.microsoft.com/office/drawing/2010/main" val="0"/>
              </a:ext>
            </a:extLst>
          </a:blip>
          <a:srcRect t="25657" b="49201"/>
          <a:stretch/>
        </p:blipFill>
        <p:spPr>
          <a:xfrm>
            <a:off x="3775987" y="4064476"/>
            <a:ext cx="4330009" cy="604520"/>
          </a:xfrm>
          <a:prstGeom prst="rect">
            <a:avLst/>
          </a:prstGeom>
        </p:spPr>
      </p:pic>
      <p:pic>
        <p:nvPicPr>
          <p:cNvPr id="8" name="Picture 7">
            <a:extLst>
              <a:ext uri="{FF2B5EF4-FFF2-40B4-BE49-F238E27FC236}">
                <a16:creationId xmlns:a16="http://schemas.microsoft.com/office/drawing/2014/main" id="{5087B98C-EE3C-47AA-95E8-7F29446847A2}"/>
              </a:ext>
            </a:extLst>
          </p:cNvPr>
          <p:cNvPicPr>
            <a:picLocks noChangeAspect="1"/>
          </p:cNvPicPr>
          <p:nvPr/>
        </p:nvPicPr>
        <p:blipFill rotWithShape="1">
          <a:blip r:embed="rId5">
            <a:extLst>
              <a:ext uri="{28A0092B-C50C-407E-A947-70E740481C1C}">
                <a14:useLocalDpi xmlns:a14="http://schemas.microsoft.com/office/drawing/2010/main" val="0"/>
              </a:ext>
            </a:extLst>
          </a:blip>
          <a:srcRect b="74858"/>
          <a:stretch/>
        </p:blipFill>
        <p:spPr>
          <a:xfrm>
            <a:off x="3775988" y="3273901"/>
            <a:ext cx="4330009" cy="604520"/>
          </a:xfrm>
          <a:prstGeom prst="rect">
            <a:avLst/>
          </a:prstGeom>
        </p:spPr>
      </p:pic>
      <p:pic>
        <p:nvPicPr>
          <p:cNvPr id="10" name="Picture 9">
            <a:extLst>
              <a:ext uri="{FF2B5EF4-FFF2-40B4-BE49-F238E27FC236}">
                <a16:creationId xmlns:a16="http://schemas.microsoft.com/office/drawing/2014/main" id="{E169D6F7-EA80-4E80-933D-98F87B8E0118}"/>
              </a:ext>
            </a:extLst>
          </p:cNvPr>
          <p:cNvPicPr>
            <a:picLocks noChangeAspect="1"/>
          </p:cNvPicPr>
          <p:nvPr/>
        </p:nvPicPr>
        <p:blipFill rotWithShape="1">
          <a:blip r:embed="rId5">
            <a:extLst>
              <a:ext uri="{28A0092B-C50C-407E-A947-70E740481C1C}">
                <a14:useLocalDpi xmlns:a14="http://schemas.microsoft.com/office/drawing/2010/main" val="0"/>
              </a:ext>
            </a:extLst>
          </a:blip>
          <a:srcRect t="49264" b="25594"/>
          <a:stretch/>
        </p:blipFill>
        <p:spPr>
          <a:xfrm>
            <a:off x="3775985" y="4822666"/>
            <a:ext cx="4330009" cy="604520"/>
          </a:xfrm>
          <a:prstGeom prst="rect">
            <a:avLst/>
          </a:prstGeom>
        </p:spPr>
      </p:pic>
      <p:pic>
        <p:nvPicPr>
          <p:cNvPr id="19" name="Picture 18">
            <a:extLst>
              <a:ext uri="{FF2B5EF4-FFF2-40B4-BE49-F238E27FC236}">
                <a16:creationId xmlns:a16="http://schemas.microsoft.com/office/drawing/2014/main" id="{50EF961A-E7B0-40D4-BF73-5734BAB8CEED}"/>
              </a:ext>
            </a:extLst>
          </p:cNvPr>
          <p:cNvPicPr>
            <a:picLocks noChangeAspect="1"/>
          </p:cNvPicPr>
          <p:nvPr/>
        </p:nvPicPr>
        <p:blipFill rotWithShape="1">
          <a:blip r:embed="rId5">
            <a:extLst>
              <a:ext uri="{28A0092B-C50C-407E-A947-70E740481C1C}">
                <a14:useLocalDpi xmlns:a14="http://schemas.microsoft.com/office/drawing/2010/main" val="0"/>
              </a:ext>
            </a:extLst>
          </a:blip>
          <a:srcRect t="74065" b="793"/>
          <a:stretch/>
        </p:blipFill>
        <p:spPr>
          <a:xfrm>
            <a:off x="3775986" y="5557579"/>
            <a:ext cx="4330009" cy="604520"/>
          </a:xfrm>
          <a:prstGeom prst="rect">
            <a:avLst/>
          </a:prstGeom>
        </p:spPr>
      </p:pic>
      <p:pic>
        <p:nvPicPr>
          <p:cNvPr id="21" name="Picture 20">
            <a:extLst>
              <a:ext uri="{FF2B5EF4-FFF2-40B4-BE49-F238E27FC236}">
                <a16:creationId xmlns:a16="http://schemas.microsoft.com/office/drawing/2014/main" id="{CACFECE8-E3ED-4AAA-8BE1-3DBBD61B4F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1948" y="4246224"/>
            <a:ext cx="3058885" cy="2361924"/>
          </a:xfrm>
          <a:prstGeom prst="rect">
            <a:avLst/>
          </a:prstGeom>
        </p:spPr>
      </p:pic>
    </p:spTree>
    <p:extLst>
      <p:ext uri="{BB962C8B-B14F-4D97-AF65-F5344CB8AC3E}">
        <p14:creationId xmlns:p14="http://schemas.microsoft.com/office/powerpoint/2010/main" val="160045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12939" y="1822450"/>
                <a:ext cx="10515600" cy="4533900"/>
              </a:xfrm>
            </p:spPr>
            <p:txBody>
              <a:bodyPr>
                <a:normAutofit fontScale="92500" lnSpcReduction="20000"/>
              </a:bodyPr>
              <a:lstStyle/>
              <a:p>
                <a:r>
                  <a:rPr lang="en-US" b="0" dirty="0"/>
                  <a:t>Trials = 1000, </a:t>
                </a:r>
                <a:r>
                  <a:rPr lang="en-US" b="0" dirty="0" err="1"/>
                  <a:t>ts</a:t>
                </a:r>
                <a:r>
                  <a:rPr lang="en-US" b="0" dirty="0"/>
                  <a:t> = 100</a:t>
                </a:r>
              </a:p>
              <a:p>
                <a:r>
                  <a:rPr lang="en-US" b="0" dirty="0"/>
                  <a:t>Scenario4: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22</m:t>
                        </m:r>
                      </m:sub>
                    </m:sSub>
                    <m:r>
                      <a:rPr lang="en-US" b="0" i="1"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r>
                      <a:rPr lang="en-US" b="0" i="1" smtClean="0">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={0.1</m:t>
                    </m:r>
                    <m:r>
                      <a:rPr lang="en-US" i="1" smtClean="0">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=2</m:t>
                    </m:r>
                  </m:oMath>
                </a14:m>
                <a:endParaRPr lang="en-US" dirty="0"/>
              </a:p>
              <a:p>
                <a:pPr marL="0" indent="0">
                  <a:buNone/>
                </a:pPr>
                <a:r>
                  <a:rPr lang="en-US" dirty="0"/>
                  <a:t>  </a:t>
                </a:r>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=3</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12939" y="1822450"/>
                <a:ext cx="10515600" cy="4533900"/>
              </a:xfrm>
              <a:blipFill>
                <a:blip r:embed="rId3"/>
                <a:stretch>
                  <a:fillRect l="-928" t="-336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7</a:t>
            </a:fld>
            <a:endParaRPr lang="en-US"/>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8752345" y="2944812"/>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i="1">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8752345" y="2944812"/>
                <a:ext cx="3110015" cy="968375"/>
              </a:xfrm>
              <a:prstGeom prst="rect">
                <a:avLst/>
              </a:prstGeom>
              <a:blipFill>
                <a:blip r:embed="rId4"/>
                <a:stretch>
                  <a:fillRect l="-2353" t="-1446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91C06B5-F1E6-43FA-A0EF-C42D7D755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4928" y="2805122"/>
            <a:ext cx="3375953" cy="3551228"/>
          </a:xfrm>
          <a:prstGeom prst="rect">
            <a:avLst/>
          </a:prstGeom>
        </p:spPr>
      </p:pic>
      <p:pic>
        <p:nvPicPr>
          <p:cNvPr id="14" name="Picture 13">
            <a:extLst>
              <a:ext uri="{FF2B5EF4-FFF2-40B4-BE49-F238E27FC236}">
                <a16:creationId xmlns:a16="http://schemas.microsoft.com/office/drawing/2014/main" id="{3E7103C4-0E25-4CA8-808B-4E11D5DD54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068" y="4024498"/>
            <a:ext cx="2918732" cy="2285625"/>
          </a:xfrm>
          <a:prstGeom prst="rect">
            <a:avLst/>
          </a:prstGeom>
        </p:spPr>
      </p:pic>
    </p:spTree>
    <p:extLst>
      <p:ext uri="{BB962C8B-B14F-4D97-AF65-F5344CB8AC3E}">
        <p14:creationId xmlns:p14="http://schemas.microsoft.com/office/powerpoint/2010/main" val="336496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8</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r>
                                    <m:rPr>
                                      <m:brk m:alnAt="7"/>
                                    </m:rPr>
                                    <a:rPr lang="en-US" b="0" i="1" smtClean="0">
                                      <a:latin typeface="Cambria Math" panose="02040503050406030204" pitchFamily="18" charset="0"/>
                                    </a:rPr>
                                    <m:t>.</m:t>
                                  </m:r>
                                  <m:r>
                                    <a:rPr lang="en-US" b="0" i="1" smtClean="0">
                                      <a:latin typeface="Cambria Math" panose="02040503050406030204" pitchFamily="18" charset="0"/>
                                    </a:rPr>
                                    <m:t>7</m:t>
                                  </m:r>
                                </m:e>
                                <m:sup>
                                  <m:r>
                                    <m:rPr>
                                      <m:brk m:alnAt="7"/>
                                    </m:rPr>
                                    <a:rPr lang="en-US" b="0" i="1" smtClean="0">
                                      <a:latin typeface="Cambria Math" panose="02040503050406030204" pitchFamily="18" charset="0"/>
                                    </a:rPr>
                                    <m:t>2</m:t>
                                  </m:r>
                                </m:sup>
                              </m:sSup>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C30111AD-4013-4163-9670-28A74A249008}"/>
              </a:ext>
            </a:extLst>
          </p:cNvPr>
          <p:cNvPicPr>
            <a:picLocks noChangeAspect="1"/>
          </p:cNvPicPr>
          <p:nvPr/>
        </p:nvPicPr>
        <p:blipFill rotWithShape="1">
          <a:blip r:embed="rId5">
            <a:extLst>
              <a:ext uri="{28A0092B-C50C-407E-A947-70E740481C1C}">
                <a14:useLocalDpi xmlns:a14="http://schemas.microsoft.com/office/drawing/2010/main" val="0"/>
              </a:ext>
            </a:extLst>
          </a:blip>
          <a:srcRect b="58942"/>
          <a:stretch/>
        </p:blipFill>
        <p:spPr>
          <a:xfrm>
            <a:off x="1855252" y="3805683"/>
            <a:ext cx="3710082" cy="2122376"/>
          </a:xfrm>
          <a:prstGeom prst="rect">
            <a:avLst/>
          </a:prstGeom>
        </p:spPr>
      </p:pic>
      <p:pic>
        <p:nvPicPr>
          <p:cNvPr id="13" name="Picture 12">
            <a:extLst>
              <a:ext uri="{FF2B5EF4-FFF2-40B4-BE49-F238E27FC236}">
                <a16:creationId xmlns:a16="http://schemas.microsoft.com/office/drawing/2014/main" id="{7EBE36EA-FA38-48D8-838F-80D3BFEA1268}"/>
              </a:ext>
            </a:extLst>
          </p:cNvPr>
          <p:cNvPicPr>
            <a:picLocks noChangeAspect="1"/>
          </p:cNvPicPr>
          <p:nvPr/>
        </p:nvPicPr>
        <p:blipFill rotWithShape="1">
          <a:blip r:embed="rId5">
            <a:extLst>
              <a:ext uri="{28A0092B-C50C-407E-A947-70E740481C1C}">
                <a14:useLocalDpi xmlns:a14="http://schemas.microsoft.com/office/drawing/2010/main" val="0"/>
              </a:ext>
            </a:extLst>
          </a:blip>
          <a:srcRect t="58818"/>
          <a:stretch/>
        </p:blipFill>
        <p:spPr>
          <a:xfrm>
            <a:off x="7763683" y="3805683"/>
            <a:ext cx="3710082" cy="2128838"/>
          </a:xfrm>
          <a:prstGeom prst="rect">
            <a:avLst/>
          </a:prstGeom>
        </p:spPr>
      </p:pic>
      <p:pic>
        <p:nvPicPr>
          <p:cNvPr id="15" name="Picture 14">
            <a:extLst>
              <a:ext uri="{FF2B5EF4-FFF2-40B4-BE49-F238E27FC236}">
                <a16:creationId xmlns:a16="http://schemas.microsoft.com/office/drawing/2014/main" id="{40504BB4-6B96-435D-ACE3-51B3123074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6807" y="1473087"/>
            <a:ext cx="2708522" cy="2128838"/>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463062" y="380568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463062" y="3805683"/>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463062" y="4613226"/>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463062" y="4613226"/>
                <a:ext cx="2602523" cy="378097"/>
              </a:xfrm>
              <a:prstGeom prst="rect">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463062" y="5395094"/>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463062" y="5395094"/>
                <a:ext cx="2602523" cy="378097"/>
              </a:xfrm>
              <a:prstGeom prst="rect">
                <a:avLst/>
              </a:prstGeom>
              <a:blipFill>
                <a:blip r:embed="rId9"/>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D2565C1-E809-45D8-89A1-E6CBCCD08950}"/>
                  </a:ext>
                </a:extLst>
              </p:cNvPr>
              <p:cNvSpPr txBox="1"/>
              <p:nvPr/>
            </p:nvSpPr>
            <p:spPr>
              <a:xfrm>
                <a:off x="5281124" y="3950085"/>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BD2565C1-E809-45D8-89A1-E6CBCCD08950}"/>
                  </a:ext>
                </a:extLst>
              </p:cNvPr>
              <p:cNvSpPr txBox="1">
                <a:spLocks noRot="1" noChangeAspect="1" noMove="1" noResize="1" noEditPoints="1" noAdjustHandles="1" noChangeArrowheads="1" noChangeShapeType="1" noTextEdit="1"/>
              </p:cNvSpPr>
              <p:nvPr/>
            </p:nvSpPr>
            <p:spPr>
              <a:xfrm>
                <a:off x="5281124" y="3950085"/>
                <a:ext cx="2602523" cy="378097"/>
              </a:xfrm>
              <a:prstGeom prst="rect">
                <a:avLst/>
              </a:prstGeom>
              <a:blipFill>
                <a:blip r:embed="rId10"/>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3230132-F8E5-488B-866D-2385D297B78A}"/>
                  </a:ext>
                </a:extLst>
              </p:cNvPr>
              <p:cNvSpPr txBox="1"/>
              <p:nvPr/>
            </p:nvSpPr>
            <p:spPr>
              <a:xfrm>
                <a:off x="5325406" y="4691334"/>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m:oMathPara>
                </a14:m>
                <a:endParaRPr lang="en-US" dirty="0"/>
              </a:p>
            </p:txBody>
          </p:sp>
        </mc:Choice>
        <mc:Fallback xmlns="">
          <p:sp>
            <p:nvSpPr>
              <p:cNvPr id="25" name="TextBox 24">
                <a:extLst>
                  <a:ext uri="{FF2B5EF4-FFF2-40B4-BE49-F238E27FC236}">
                    <a16:creationId xmlns:a16="http://schemas.microsoft.com/office/drawing/2014/main" id="{33230132-F8E5-488B-866D-2385D297B78A}"/>
                  </a:ext>
                </a:extLst>
              </p:cNvPr>
              <p:cNvSpPr txBox="1">
                <a:spLocks noRot="1" noChangeAspect="1" noMove="1" noResize="1" noEditPoints="1" noAdjustHandles="1" noChangeArrowheads="1" noChangeShapeType="1" noTextEdit="1"/>
              </p:cNvSpPr>
              <p:nvPr/>
            </p:nvSpPr>
            <p:spPr>
              <a:xfrm>
                <a:off x="5325406" y="4691334"/>
                <a:ext cx="2602523"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EA7B507-41A4-4BDE-BBE9-B5F887888EB7}"/>
                  </a:ext>
                </a:extLst>
              </p:cNvPr>
              <p:cNvSpPr txBox="1"/>
              <p:nvPr/>
            </p:nvSpPr>
            <p:spPr>
              <a:xfrm>
                <a:off x="5325406" y="5495282"/>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oMath>
                  </m:oMathPara>
                </a14:m>
                <a:endParaRPr lang="en-US" dirty="0"/>
              </a:p>
            </p:txBody>
          </p:sp>
        </mc:Choice>
        <mc:Fallback xmlns="">
          <p:sp>
            <p:nvSpPr>
              <p:cNvPr id="27" name="TextBox 26">
                <a:extLst>
                  <a:ext uri="{FF2B5EF4-FFF2-40B4-BE49-F238E27FC236}">
                    <a16:creationId xmlns:a16="http://schemas.microsoft.com/office/drawing/2014/main" id="{0EA7B507-41A4-4BDE-BBE9-B5F887888EB7}"/>
                  </a:ext>
                </a:extLst>
              </p:cNvPr>
              <p:cNvSpPr txBox="1">
                <a:spLocks noRot="1" noChangeAspect="1" noMove="1" noResize="1" noEditPoints="1" noAdjustHandles="1" noChangeArrowheads="1" noChangeShapeType="1" noTextEdit="1"/>
              </p:cNvSpPr>
              <p:nvPr/>
            </p:nvSpPr>
            <p:spPr>
              <a:xfrm>
                <a:off x="5325406" y="5495282"/>
                <a:ext cx="2602523" cy="369332"/>
              </a:xfrm>
              <a:prstGeom prst="rect">
                <a:avLst/>
              </a:prstGeom>
              <a:blipFill>
                <a:blip r:embed="rId12"/>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90012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=1, </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9</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0.81</m:t>
                              </m:r>
                            </m:e>
                          </m:mr>
                          <m:mr>
                            <m:e>
                              <m:r>
                                <a:rPr lang="en-US" b="0" i="1" smtClean="0">
                                  <a:latin typeface="Cambria Math" panose="02040503050406030204" pitchFamily="18" charset="0"/>
                                </a:rPr>
                                <m:t>0.81</m:t>
                              </m:r>
                            </m:e>
                            <m:e>
                              <m:r>
                                <a:rPr lang="en-US" b="0" i="1" smtClean="0">
                                  <a:latin typeface="Cambria Math" panose="02040503050406030204" pitchFamily="18" charset="0"/>
                                </a:rPr>
                                <m:t>1</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B4E8E-5B48-4D41-8E2F-9A4021D0B633}"/>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411B4E8E-5B48-4D41-8E2F-9A4021D0B633}"/>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b="-32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E111F47-96E7-4384-BCB9-D52BFF2C2F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5554" y="1512093"/>
            <a:ext cx="2602523" cy="2055897"/>
          </a:xfrm>
          <a:prstGeom prst="rect">
            <a:avLst/>
          </a:prstGeom>
        </p:spPr>
      </p:pic>
      <p:pic>
        <p:nvPicPr>
          <p:cNvPr id="10" name="Picture 9">
            <a:extLst>
              <a:ext uri="{FF2B5EF4-FFF2-40B4-BE49-F238E27FC236}">
                <a16:creationId xmlns:a16="http://schemas.microsoft.com/office/drawing/2014/main" id="{87595053-7AFD-4E28-8EE0-AF20C10FE3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0722" y="3415267"/>
            <a:ext cx="3345470" cy="487722"/>
          </a:xfrm>
          <a:prstGeom prst="rect">
            <a:avLst/>
          </a:prstGeom>
        </p:spPr>
      </p:pic>
      <p:pic>
        <p:nvPicPr>
          <p:cNvPr id="14" name="Picture 13">
            <a:extLst>
              <a:ext uri="{FF2B5EF4-FFF2-40B4-BE49-F238E27FC236}">
                <a16:creationId xmlns:a16="http://schemas.microsoft.com/office/drawing/2014/main" id="{47AEAF42-858B-46D8-BF33-3EFB98F923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5481" y="4165109"/>
            <a:ext cx="3360711" cy="2011854"/>
          </a:xfrm>
          <a:prstGeom prst="rect">
            <a:avLst/>
          </a:prstGeom>
        </p:spPr>
      </p:pic>
    </p:spTree>
    <p:extLst>
      <p:ext uri="{BB962C8B-B14F-4D97-AF65-F5344CB8AC3E}">
        <p14:creationId xmlns:p14="http://schemas.microsoft.com/office/powerpoint/2010/main" val="12655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6678</TotalTime>
  <Words>1082</Words>
  <Application>Microsoft Office PowerPoint</Application>
  <PresentationFormat>Widescreen</PresentationFormat>
  <Paragraphs>222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Comprehensive tests on  n-d states</vt:lpstr>
      <vt:lpstr>Comprehensive test</vt:lpstr>
      <vt:lpstr>Comprehensive test pseudocode</vt:lpstr>
      <vt:lpstr>Different A= [■8(a_11&amp;a_12@a_21&amp;a_22 )]  dx=2 </vt:lpstr>
      <vt:lpstr>Different A= [■8(a_11&amp;a_12@a_21&amp;a_22 )]  dx=2 </vt:lpstr>
      <vt:lpstr>Different A= [■8(a_11&amp;a_12@a_21&amp;a_22 )]  dx=2 </vt:lpstr>
      <vt:lpstr>Different A= [■8(a_11&amp;a_12@a_21&amp;a_22 )]  dx=2 </vt:lpstr>
      <vt:lpstr>Different Q= [■8(q_11&amp;q_12@q_21&amp;q_22 )] dx=2 </vt:lpstr>
      <vt:lpstr>Different Q= [■8(q_11&amp;q_12@q_21&amp;q_22 )] dx=2 </vt:lpstr>
      <vt:lpstr>Different Q= [■8(q_11&amp;q_12@q_21&amp;q_22 )] dx=2 </vt:lpstr>
      <vt:lpstr>Different R= [■8(r_11&amp;r_12@r_21&amp;r_22 )] dx=2 </vt:lpstr>
      <vt:lpstr>Different R= [■8(r_11&amp;r_12@r_21&amp;r_22 )] dx=2 </vt:lpstr>
      <vt:lpstr>Different R= [■8(r_11&amp;r_12@r_21&amp;r_22 )] dx=2 </vt:lpstr>
      <vt:lpstr>Different H= [■8(h_11&amp;h_12@h_21&amp;h_22 )] dz=2,dx=2 </vt:lpstr>
      <vt:lpstr>Different H= [■8(h_11&amp;h_12@h_21&amp;h_22 )] dz=2,dx=2</vt:lpstr>
      <vt:lpstr>Different H= [■8(h_11&amp;h_12@h_21&amp;h_22@h_31&amp;h_32 )] dz=3,dx=2</vt:lpstr>
      <vt:lpstr>Different H= [■8(h_11&amp;h_12@h_21&amp;h_22@h_31&amp;h_32 )] dz=3,dx=2</vt:lpstr>
      <vt:lpstr>Different H= [■8(h_11&amp;h_12 )] dz=1,dx=2</vt:lpstr>
      <vt:lpstr>DifferentDifferent A= [■8(a_11&amp;a_12&amp;a_13@a_21&amp;a_22&amp;a_23@a_31&amp;a_32&amp;a_33 )] dx = 3 dz = 3</vt:lpstr>
      <vt:lpstr>DifferentDifferent R= [■8(r_11&amp;r_12&amp;r_13@r_21&amp;r_22&amp;r_23@r_31&amp;r_32&amp;r_33 )] dx = 3 dz = 3</vt:lpstr>
      <vt:lpstr>DifferentDifferent Q= [■8(q_11&amp;q_12&amp;q_13@q_21&amp;q_22&amp;q_23@q_31&amp;q_32&amp;q_33 )] dx = 3 dz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dc:creator>zheng zhaoliang</dc:creator>
  <cp:lastModifiedBy>zheng zhaoliang</cp:lastModifiedBy>
  <cp:revision>79</cp:revision>
  <dcterms:created xsi:type="dcterms:W3CDTF">2020-07-07T16:39:09Z</dcterms:created>
  <dcterms:modified xsi:type="dcterms:W3CDTF">2020-08-14T00:04:20Z</dcterms:modified>
</cp:coreProperties>
</file>