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71" r:id="rId5"/>
    <p:sldId id="272" r:id="rId6"/>
    <p:sldId id="273" r:id="rId7"/>
    <p:sldId id="275" r:id="rId8"/>
    <p:sldId id="274" r:id="rId10"/>
    <p:sldId id="276" r:id="rId11"/>
    <p:sldId id="277" r:id="rId12"/>
    <p:sldId id="270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5472"/>
        <p:guide orient="horz" pos="740"/>
        <p:guide pos="2880"/>
        <p:guide pos="28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16013" y="2133600"/>
            <a:ext cx="7127875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l">
              <a:defRPr sz="3600" b="0" baseline="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479550" y="3500438"/>
            <a:ext cx="64008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800">
                <a:ea typeface="宋体" charset="-122"/>
              </a:defRPr>
            </a:lvl1pPr>
            <a:lvl2pPr marL="457200" lvl="1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16013" y="2133600"/>
            <a:ext cx="7127875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l">
              <a:defRPr sz="3600" b="0" baseline="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479550" y="3500438"/>
            <a:ext cx="64008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800">
                <a:ea typeface="宋体" charset="-122"/>
              </a:defRPr>
            </a:lvl1pPr>
            <a:lvl2pPr marL="457200" lvl="1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57200" y="133985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57200" y="133985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1"/>
          <a:p>
            <a:pPr algn="ctr" defTabSz="914400">
              <a:buSzPct val="100000"/>
            </a:pPr>
            <a:r>
              <a:rPr lang="zh-CN" sz="60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我与北京</a:t>
            </a:r>
            <a:endParaRPr lang="zh-CN" sz="6000" kern="120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479550" y="3500438"/>
            <a:ext cx="6400800" cy="647700"/>
          </a:xfrm>
          <a:ln/>
        </p:spPr>
        <p:txBody>
          <a:bodyPr anchor="t"/>
          <a:p>
            <a:pPr algn="ctr" defTabSz="914400">
              <a:buSzPct val="100000"/>
            </a:pPr>
            <a:r>
              <a:rPr lang="zh-CN" altLang="en-US" kern="1200" baseline="0">
                <a:latin typeface="Arial" panose="020B0604020202020204" pitchFamily="34" charset="0"/>
                <a:ea typeface="宋体" charset="-122"/>
              </a:rPr>
              <a:t>圆明园之旅</a:t>
            </a:r>
            <a:endParaRPr lang="zh-CN" altLang="en-US" kern="1200" baseline="0">
              <a:latin typeface="Arial" panose="020B0604020202020204" pitchFamily="34" charset="0"/>
              <a:ea typeface="宋体" charset="-122"/>
            </a:endParaRPr>
          </a:p>
        </p:txBody>
      </p:sp>
      <p:sp>
        <p:nvSpPr>
          <p:cNvPr id="2" name="副标题 4098"/>
          <p:cNvSpPr>
            <a:spLocks noGrp="1"/>
          </p:cNvSpPr>
          <p:nvPr/>
        </p:nvSpPr>
        <p:spPr>
          <a:xfrm>
            <a:off x="1479550" y="4635818"/>
            <a:ext cx="64008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400" kern="12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000" kern="12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SzPct val="100000"/>
            </a:pPr>
            <a:r>
              <a:rPr lang="zh-CN" kern="1200" baseline="0">
                <a:latin typeface="Arial" panose="020B0604020202020204" pitchFamily="34" charset="0"/>
                <a:ea typeface="宋体" charset="-122"/>
              </a:rPr>
              <a:t>进步小学    三（</a:t>
            </a:r>
            <a:r>
              <a:rPr lang="en-US" altLang="zh-CN" kern="1200" baseline="0">
                <a:latin typeface="Arial" panose="020B0604020202020204" pitchFamily="34" charset="0"/>
                <a:ea typeface="宋体" charset="-122"/>
              </a:rPr>
              <a:t>2</a:t>
            </a:r>
            <a:r>
              <a:rPr lang="zh-CN" kern="1200" baseline="0">
                <a:latin typeface="Arial" panose="020B0604020202020204" pitchFamily="34" charset="0"/>
                <a:ea typeface="宋体" charset="-122"/>
              </a:rPr>
              <a:t>）班    张溪柠</a:t>
            </a:r>
            <a:endParaRPr lang="zh-CN" kern="1200" baseline="0">
              <a:latin typeface="Arial" panose="020B0604020202020204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img-5"/>
          <p:cNvPicPr>
            <a:picLocks noChangeAspect="1"/>
          </p:cNvPicPr>
          <p:nvPr/>
        </p:nvPicPr>
        <p:blipFill>
          <a:blip r:embed="rId1"/>
          <a:srcRect b="4406"/>
          <a:stretch>
            <a:fillRect/>
          </a:stretch>
        </p:blipFill>
        <p:spPr>
          <a:xfrm>
            <a:off x="1900555" y="57150"/>
            <a:ext cx="5066665" cy="3427095"/>
          </a:xfrm>
          <a:prstGeom prst="rect">
            <a:avLst/>
          </a:prstGeom>
        </p:spPr>
      </p:pic>
      <p:pic>
        <p:nvPicPr>
          <p:cNvPr id="5" name="图片 4" descr="timg-6"/>
          <p:cNvPicPr>
            <a:picLocks noChangeAspect="1"/>
          </p:cNvPicPr>
          <p:nvPr/>
        </p:nvPicPr>
        <p:blipFill>
          <a:blip r:embed="rId2"/>
          <a:srcRect l="589" t="267" r="5682" b="6242"/>
          <a:stretch>
            <a:fillRect/>
          </a:stretch>
        </p:blipFill>
        <p:spPr>
          <a:xfrm>
            <a:off x="27305" y="3604260"/>
            <a:ext cx="4347210" cy="2891155"/>
          </a:xfrm>
          <a:prstGeom prst="rect">
            <a:avLst/>
          </a:prstGeom>
        </p:spPr>
      </p:pic>
      <p:pic>
        <p:nvPicPr>
          <p:cNvPr id="6" name="图片 5" descr="timg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3604260"/>
            <a:ext cx="4456430" cy="29711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img-8"/>
          <p:cNvPicPr>
            <a:picLocks noChangeAspect="1"/>
          </p:cNvPicPr>
          <p:nvPr/>
        </p:nvPicPr>
        <p:blipFill>
          <a:blip r:embed="rId1"/>
          <a:srcRect l="5619" t="219" r="11982" b="-219"/>
          <a:stretch>
            <a:fillRect/>
          </a:stretch>
        </p:blipFill>
        <p:spPr>
          <a:xfrm>
            <a:off x="61595" y="1504950"/>
            <a:ext cx="9020175" cy="5038090"/>
          </a:xfrm>
          <a:prstGeom prst="rect">
            <a:avLst/>
          </a:prstGeom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223010" y="333375"/>
            <a:ext cx="6400800" cy="847090"/>
          </a:xfrm>
        </p:spPr>
        <p:txBody>
          <a:bodyPr anchor="t"/>
          <a:p>
            <a:pPr algn="ctr" defTabSz="914400">
              <a:buSzPct val="100000"/>
            </a:pPr>
            <a:r>
              <a:rPr lang="zh-CN" altLang="en-US" sz="4800" kern="1200" baseline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宋体" charset="-122"/>
              </a:rPr>
              <a:t>圆明园</a:t>
            </a:r>
            <a:endParaRPr lang="zh-CN" altLang="en-US" sz="4800" kern="1200" baseline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74722mfx3dpgoxdxptcc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6565" y="-342900"/>
            <a:ext cx="10057765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img-4"/>
          <p:cNvPicPr>
            <a:picLocks noChangeAspect="1"/>
          </p:cNvPicPr>
          <p:nvPr/>
        </p:nvPicPr>
        <p:blipFill>
          <a:blip r:embed="rId1"/>
          <a:srcRect l="6608" r="4541" b="8824"/>
          <a:stretch>
            <a:fillRect/>
          </a:stretch>
        </p:blipFill>
        <p:spPr>
          <a:xfrm>
            <a:off x="123825" y="297180"/>
            <a:ext cx="8896350" cy="607568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26440" y="5107305"/>
            <a:ext cx="2232025" cy="89090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68035" y="4940935"/>
            <a:ext cx="2447925" cy="1223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75735" y="5230495"/>
            <a:ext cx="1305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基石</a:t>
            </a:r>
            <a:endParaRPr lang="zh-CN" altLang="en-US" sz="3600" b="1"/>
          </a:p>
        </p:txBody>
      </p:sp>
      <p:sp>
        <p:nvSpPr>
          <p:cNvPr id="8" name="矩形 7"/>
          <p:cNvSpPr/>
          <p:nvPr/>
        </p:nvSpPr>
        <p:spPr>
          <a:xfrm>
            <a:off x="3975735" y="3392170"/>
            <a:ext cx="1529715" cy="14046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ghzfVU1s4iAUABYABrdzVBBnbw867_R_1024_10000_Q90"/>
          <p:cNvPicPr>
            <a:picLocks noChangeAspect="1"/>
          </p:cNvPicPr>
          <p:nvPr/>
        </p:nvPicPr>
        <p:blipFill>
          <a:blip r:embed="rId1"/>
          <a:srcRect l="10625" t="17687" r="8157" b="-12988"/>
          <a:stretch>
            <a:fillRect/>
          </a:stretch>
        </p:blipFill>
        <p:spPr>
          <a:xfrm>
            <a:off x="6350" y="-107315"/>
            <a:ext cx="9131300" cy="803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72f082025aafa40fb7d50e67ab64034f78f0197d"/>
          <p:cNvPicPr>
            <a:picLocks noChangeAspect="1"/>
          </p:cNvPicPr>
          <p:nvPr/>
        </p:nvPicPr>
        <p:blipFill>
          <a:blip r:embed="rId1"/>
          <a:srcRect l="4274" t="10345" r="5429" b="11717"/>
          <a:stretch>
            <a:fillRect/>
          </a:stretch>
        </p:blipFill>
        <p:spPr>
          <a:xfrm>
            <a:off x="30480" y="596265"/>
            <a:ext cx="9082405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4098"/>
          <p:cNvSpPr>
            <a:spLocks noGrp="1"/>
          </p:cNvSpPr>
          <p:nvPr/>
        </p:nvSpPr>
        <p:spPr>
          <a:xfrm>
            <a:off x="949325" y="827405"/>
            <a:ext cx="804672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400" kern="12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000" kern="12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SzPct val="100000"/>
            </a:pP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少年强则国强，少年智则国智，</a:t>
            </a: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l" defTabSz="914400">
              <a:buSzPct val="100000"/>
            </a:pP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少年富则国富，少年独立则国独立，</a:t>
            </a: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l" defTabSz="914400">
              <a:buSzPct val="100000"/>
            </a:pP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少年自由则国自由，少年进步则国进步，</a:t>
            </a: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l" defTabSz="914400">
              <a:buSzPct val="100000"/>
            </a:pP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少年胜于欧洲，则国胜于欧洲，</a:t>
            </a: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l" defTabSz="914400">
              <a:buSzPct val="100000"/>
            </a:pP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少年雄于地球，则国雄于地球。</a:t>
            </a: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l" defTabSz="914400">
              <a:buSzPct val="100000"/>
            </a:pP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r" defTabSz="914400">
              <a:buSzPct val="100000"/>
            </a:pPr>
            <a:r>
              <a:rPr lang="en-US" altLang="zh-CN" sz="3600" kern="1200" baseline="0">
                <a:latin typeface="Arial" panose="020B0604020202020204" pitchFamily="34" charset="0"/>
                <a:ea typeface="宋体" charset="-122"/>
              </a:rPr>
              <a:t>----</a:t>
            </a: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梁启超《少年中国说》</a:t>
            </a: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ctrTitle"/>
          </p:nvPr>
        </p:nvSpPr>
        <p:spPr>
          <a:xfrm>
            <a:off x="685483" y="2720658"/>
            <a:ext cx="7772400" cy="1223962"/>
          </a:xfrm>
          <a:ln/>
        </p:spPr>
        <p:txBody>
          <a:bodyPr anchor="ctr" anchorCtr="1"/>
          <a:p>
            <a:pPr defTabSz="914400">
              <a:buSzPct val="100000"/>
            </a:pPr>
            <a:r>
              <a:rPr lang="zh-CN" altLang="en-US" sz="4800" b="1" kern="1200" baseline="0" dirty="0">
                <a:latin typeface="Arial Black" panose="020B0A04020102020204" charset="0"/>
                <a:ea typeface="宋体" charset="-122"/>
              </a:rPr>
              <a:t>谢谢</a:t>
            </a:r>
            <a:endParaRPr lang="zh-CN" altLang="en-US" sz="4800" b="1" kern="1200" baseline="0" dirty="0">
              <a:latin typeface="Arial Black" panose="020B0A04020102020204" charset="0"/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鱼水之情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宋体"/>
        <a:cs typeface=""/>
      </a:majorFont>
      <a:minorFont>
        <a:latin typeface="Arial Rounded MT Bol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鱼水之情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宋体"/>
        <a:cs typeface=""/>
      </a:majorFont>
      <a:minorFont>
        <a:latin typeface="Arial Rounded MT Bol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/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42" baseType="lpstr">
      <vt:lpstr>Arial</vt:lpstr>
      <vt:lpstr>方正书宋_GBK</vt:lpstr>
      <vt:lpstr>Wingdings</vt:lpstr>
      <vt:lpstr>宋体</vt:lpstr>
      <vt:lpstr>Arial Black</vt:lpstr>
      <vt:lpstr>微软雅黑</vt:lpstr>
      <vt:lpstr>MS PGothic</vt:lpstr>
      <vt:lpstr>Calibri</vt:lpstr>
      <vt:lpstr>Segoe Light</vt:lpstr>
      <vt:lpstr>Arnprior</vt:lpstr>
      <vt:lpstr>华文黑体</vt:lpstr>
      <vt:lpstr>MS UI Gothic</vt:lpstr>
      <vt:lpstr>黑体</vt:lpstr>
      <vt:lpstr>Verdana</vt:lpstr>
      <vt:lpstr>Arial Rounded MT Bold</vt:lpstr>
      <vt:lpstr>Latha</vt:lpstr>
      <vt:lpstr>宋体-简</vt:lpstr>
      <vt:lpstr>黑体-简</vt:lpstr>
      <vt:lpstr>宋体</vt:lpstr>
      <vt:lpstr>Arial Unicode MS</vt:lpstr>
      <vt:lpstr>Helvetica Neue</vt:lpstr>
      <vt:lpstr>GB18030 Bitmap</vt:lpstr>
      <vt:lpstr>苹方-简</vt:lpstr>
      <vt:lpstr>Kai</vt:lpstr>
      <vt:lpstr>儷黑 Pro</vt:lpstr>
      <vt:lpstr>兰亭黑-繁</vt:lpstr>
      <vt:lpstr>兰亭黑-简</vt:lpstr>
      <vt:lpstr>冬青黑体简体中文</vt:lpstr>
      <vt:lpstr>华文仿宋</vt:lpstr>
      <vt:lpstr>华文楷体</vt:lpstr>
      <vt:lpstr>Hiragino Sans CNS</vt:lpstr>
      <vt:lpstr>鱼水之情</vt:lpstr>
      <vt:lpstr>1_鱼水之情</vt:lpstr>
      <vt:lpstr>PowerPoint 演示文稿</vt:lpstr>
      <vt:lpstr>我与北京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zhz</dc:creator>
  <cp:lastModifiedBy>zhz</cp:lastModifiedBy>
  <cp:revision>3</cp:revision>
  <cp:lastPrinted>2018-11-06T15:25:37Z</cp:lastPrinted>
  <dcterms:created xsi:type="dcterms:W3CDTF">2018-11-06T15:25:37Z</dcterms:created>
  <dcterms:modified xsi:type="dcterms:W3CDTF">2018-11-06T15:25:37Z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