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0469"/>
  </p:normalViewPr>
  <p:slideViewPr>
    <p:cSldViewPr snapToGrid="0" snapToObjects="1" showGuides="1">
      <p:cViewPr varScale="1">
        <p:scale>
          <a:sx n="59" d="100"/>
          <a:sy n="59" d="100"/>
        </p:scale>
        <p:origin x="20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16D6-2F14-EC42-A211-326F220DE2E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1B80B-C31C-4544-8D5D-4FBE18AC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study attempted to find what kinds of genetic loci were more likely to have a functional phenotypic polymorphism. It was not meant to characterize specific genetic loci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was designed to capture a large fraction of this variation by crossing 25 diverse founder lines to the reference line, B73, and generating 200 recombinant inbred lines (RILs) from each cross [11]. The hierarchical design of NAM provides both the high power of traditional linkage analysis and the high resolution of genome-wide association.”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confidence due to rapid LD decay, high number of polymorphisms (41), and power of NAM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1B80B-C31C-4544-8D5D-4FBE18ACE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41CC-1A30-FD42-AB19-8FF599127D3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EB52-B3C8-7F40-801C-27B8DA66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6" y="44650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Association Mapping across Numerous Traits Reveals Patterns of Functional Variation in </a:t>
            </a:r>
            <a:r>
              <a:rPr lang="en-US" sz="4000" dirty="0" smtClean="0"/>
              <a:t>Maize</a:t>
            </a:r>
            <a:br>
              <a:rPr lang="en-US" sz="4000" dirty="0" smtClean="0"/>
            </a:br>
            <a:r>
              <a:rPr lang="en-US" sz="2400" dirty="0" smtClean="0"/>
              <a:t>			Wallace et al.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917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Replicated by ”Perplexed Pythons”</a:t>
            </a:r>
          </a:p>
          <a:p>
            <a:pPr algn="l"/>
            <a:r>
              <a:rPr lang="en-US" dirty="0" smtClean="0"/>
              <a:t>- </a:t>
            </a:r>
            <a:r>
              <a:rPr lang="en-US" dirty="0" err="1" smtClean="0"/>
              <a:t>Zihao</a:t>
            </a:r>
            <a:r>
              <a:rPr lang="en-US" dirty="0" smtClean="0"/>
              <a:t> Zheng</a:t>
            </a:r>
          </a:p>
          <a:p>
            <a:pPr algn="l"/>
            <a:r>
              <a:rPr lang="en-US" dirty="0" smtClean="0"/>
              <a:t>- Zainab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- Timothy Nessel</a:t>
            </a:r>
            <a:endParaRPr lang="en-US" dirty="0"/>
          </a:p>
        </p:txBody>
      </p:sp>
      <p:pic>
        <p:nvPicPr>
          <p:cNvPr id="1028" name="Picture 4" descr="http://ineasysteps.com/wp-content/uploads/2016/03/033-1notd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36" y="4049178"/>
            <a:ext cx="4569964" cy="181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46" y="4534874"/>
            <a:ext cx="1930970" cy="1397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2454" y="6071353"/>
            <a:ext cx="224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william-snekspeare.tumblr.com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00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genetic loci governing phenotypic variation in maize. </a:t>
            </a:r>
          </a:p>
          <a:p>
            <a:pPr lvl="1"/>
            <a:r>
              <a:rPr lang="en-US" dirty="0" smtClean="0"/>
              <a:t>The intent was to uncover genetic patterns behind function variation. </a:t>
            </a:r>
          </a:p>
          <a:p>
            <a:endParaRPr lang="en-US" dirty="0" smtClean="0"/>
          </a:p>
          <a:p>
            <a:r>
              <a:rPr lang="en-US" dirty="0" smtClean="0"/>
              <a:t>Using</a:t>
            </a:r>
            <a:endParaRPr lang="en-US" dirty="0"/>
          </a:p>
          <a:p>
            <a:pPr lvl="1"/>
            <a:r>
              <a:rPr lang="en-US" dirty="0" smtClean="0"/>
              <a:t>Maize Nested Association Mapping (NAM)</a:t>
            </a:r>
          </a:p>
          <a:p>
            <a:pPr lvl="1"/>
            <a:r>
              <a:rPr lang="en-US" dirty="0" smtClean="0"/>
              <a:t>Genome-wide association Studies (GWAS)</a:t>
            </a:r>
          </a:p>
          <a:p>
            <a:endParaRPr lang="en-US" dirty="0"/>
          </a:p>
          <a:p>
            <a:r>
              <a:rPr lang="en-US" smtClean="0"/>
              <a:t>Results (spoilers)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181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Association Mapping across Numerous Traits Reveals Patterns of Functional Variation in Maize    Wallace et al.</vt:lpstr>
      <vt:lpstr>Rationale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Nessel, Timothy J [B M S]</dc:creator>
  <cp:lastModifiedBy>Nessel, Timothy J [B M S]</cp:lastModifiedBy>
  <cp:revision>5</cp:revision>
  <dcterms:created xsi:type="dcterms:W3CDTF">2018-11-27T23:21:43Z</dcterms:created>
  <dcterms:modified xsi:type="dcterms:W3CDTF">2018-11-28T02:07:34Z</dcterms:modified>
</cp:coreProperties>
</file>