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73" r:id="rId4"/>
    <p:sldId id="275" r:id="rId5"/>
    <p:sldId id="259" r:id="rId6"/>
    <p:sldId id="257" r:id="rId7"/>
    <p:sldId id="261" r:id="rId8"/>
    <p:sldId id="263" r:id="rId9"/>
    <p:sldId id="264" r:id="rId10"/>
    <p:sldId id="269" r:id="rId11"/>
    <p:sldId id="270" r:id="rId12"/>
    <p:sldId id="271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0FF4-D1CB-44E4-B7FF-A3137D467E89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809-F742-4E30-AA25-59C2F7D26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0.jpeg"/><Relationship Id="rId7" Type="http://schemas.openxmlformats.org/officeDocument/2006/relationships/slide" Target="slide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gif"/><Relationship Id="rId4" Type="http://schemas.openxmlformats.org/officeDocument/2006/relationships/image" Target="../media/image13.pn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3.jpeg"/><Relationship Id="rId7" Type="http://schemas.openxmlformats.org/officeDocument/2006/relationships/image" Target="../media/image4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7.jpeg"/><Relationship Id="rId18" Type="http://schemas.openxmlformats.org/officeDocument/2006/relationships/image" Target="../media/image11.jpeg"/><Relationship Id="rId3" Type="http://schemas.openxmlformats.org/officeDocument/2006/relationships/image" Target="../media/image3.jpeg"/><Relationship Id="rId7" Type="http://schemas.openxmlformats.org/officeDocument/2006/relationships/slide" Target="slide12.xml"/><Relationship Id="rId12" Type="http://schemas.openxmlformats.org/officeDocument/2006/relationships/slide" Target="slide7.xml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slide" Target="slide6.xml"/><Relationship Id="rId10" Type="http://schemas.openxmlformats.org/officeDocument/2006/relationships/slide" Target="slide5.xml"/><Relationship Id="rId4" Type="http://schemas.openxmlformats.org/officeDocument/2006/relationships/image" Target="../media/image4.jpg"/><Relationship Id="rId9" Type="http://schemas.openxmlformats.org/officeDocument/2006/relationships/image" Target="../media/image5.gif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4.emf"/><Relationship Id="rId1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slide" Target="slide4.xml"/><Relationship Id="rId12" Type="http://schemas.openxmlformats.org/officeDocument/2006/relationships/image" Target="../media/image13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gif"/><Relationship Id="rId15" Type="http://schemas.openxmlformats.org/officeDocument/2006/relationships/image" Target="../media/image16.emf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8.emf"/><Relationship Id="rId1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3.png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gif"/><Relationship Id="rId15" Type="http://schemas.openxmlformats.org/officeDocument/2006/relationships/image" Target="../media/image20.emf"/><Relationship Id="rId10" Type="http://schemas.openxmlformats.org/officeDocument/2006/relationships/image" Target="../media/image9.jpe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slide" Target="slide2.xml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png"/><Relationship Id="rId18" Type="http://schemas.openxmlformats.org/officeDocument/2006/relationships/image" Target="../media/image34.jpeg"/><Relationship Id="rId3" Type="http://schemas.openxmlformats.org/officeDocument/2006/relationships/image" Target="../media/image12.png"/><Relationship Id="rId7" Type="http://schemas.openxmlformats.org/officeDocument/2006/relationships/image" Target="../media/image9.jpeg"/><Relationship Id="rId12" Type="http://schemas.openxmlformats.org/officeDocument/2006/relationships/image" Target="../media/image28.jpeg"/><Relationship Id="rId17" Type="http://schemas.openxmlformats.org/officeDocument/2006/relationships/image" Target="../media/image33.emf"/><Relationship Id="rId2" Type="http://schemas.openxmlformats.org/officeDocument/2006/relationships/image" Target="../media/image3.jpeg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7.emf"/><Relationship Id="rId5" Type="http://schemas.openxmlformats.org/officeDocument/2006/relationships/image" Target="../media/image13.png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19" Type="http://schemas.openxmlformats.org/officeDocument/2006/relationships/image" Target="../media/image35.jpeg"/><Relationship Id="rId4" Type="http://schemas.openxmlformats.org/officeDocument/2006/relationships/image" Target="../media/image23.jpg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3.png"/><Relationship Id="rId7" Type="http://schemas.openxmlformats.org/officeDocument/2006/relationships/image" Target="../media/image37.emf"/><Relationship Id="rId12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23.jpg"/><Relationship Id="rId5" Type="http://schemas.openxmlformats.org/officeDocument/2006/relationships/image" Target="../media/image25.emf"/><Relationship Id="rId10" Type="http://schemas.openxmlformats.org/officeDocument/2006/relationships/image" Target="../media/image9.jpeg"/><Relationship Id="rId4" Type="http://schemas.openxmlformats.org/officeDocument/2006/relationships/image" Target="../media/image12.pn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jpg"/><Relationship Id="rId7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emf"/><Relationship Id="rId10" Type="http://schemas.openxmlformats.org/officeDocument/2006/relationships/image" Target="../media/image9.jpe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2.png"/><Relationship Id="rId4" Type="http://schemas.openxmlformats.org/officeDocument/2006/relationships/image" Target="../media/image25.emf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2" t="48234" r="46740" b="48110"/>
          <a:stretch/>
        </p:blipFill>
        <p:spPr>
          <a:xfrm>
            <a:off x="251520" y="188640"/>
            <a:ext cx="1088572" cy="885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2025151"/>
            <a:ext cx="4680519" cy="3132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6255" y="31409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用户名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140968"/>
            <a:ext cx="28083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6255" y="38610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密    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3839172"/>
            <a:ext cx="28083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08588" y="23192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基样检索库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4566787" y="4437112"/>
            <a:ext cx="1229349" cy="5040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</p:spTree>
    <p:extLst>
      <p:ext uri="{BB962C8B-B14F-4D97-AF65-F5344CB8AC3E}">
        <p14:creationId xmlns:p14="http://schemas.microsoft.com/office/powerpoint/2010/main" val="19966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09"/>
            <a:ext cx="9144000" cy="746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4837" y="798820"/>
            <a:ext cx="778542" cy="39793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718213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6371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569796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9096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8473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7511" y="169156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76702" y="172108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4650" y="172108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58989" y="6539855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4647448" y="6474155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2256" y="65626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912729" y="6504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71012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655525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219562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32593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5556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9157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217868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044" y="217868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1408" y="21648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2840" y="21648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56777" y="2503231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503397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51268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90101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90100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90100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9010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33123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33123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33123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32840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33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330271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3299156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9161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95501" y="4564245"/>
            <a:ext cx="8206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86371" y="3790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6912" y="42041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13484" y="41843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17557" y="42086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5487" y="3794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07149" y="4215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345008" y="37939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7544" y="52750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331640" y="46362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袖型</a:t>
            </a:r>
            <a:endParaRPr lang="zh-CN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51897" y="49624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片数</a:t>
            </a:r>
            <a:endParaRPr lang="zh-CN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31640" y="5374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长短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31640" y="57475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541953" y="4636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3833" y="46362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444147" y="4652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48046" y="4679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5258" y="50127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354" y="5014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443450" y="5014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5258" y="5374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79354" y="53648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411125" y="5352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60058" y="53525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03690" y="5336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8050" y="5768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4479938" y="574759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4483133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2679738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3547029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105" name="矩形 104"/>
          <p:cNvSpPr/>
          <p:nvPr/>
        </p:nvSpPr>
        <p:spPr>
          <a:xfrm>
            <a:off x="2679738" y="57580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3547029" y="57580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6436453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349" y="16839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25016" y="2143357"/>
            <a:ext cx="82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624175"/>
            <a:ext cx="8707670" cy="52612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11560" y="66322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17275" y="65755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4355977" y="643645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16781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336106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9576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78653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59640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58711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5740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09666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87889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477580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91880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499992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520337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528449" y="181283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39055" y="183383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491245" y="47557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373701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91184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0925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10925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93442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39117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10925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493442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57538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91245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517778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93442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7538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65650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10925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87586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351682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13505" y="4028067"/>
            <a:ext cx="760656" cy="1346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70499" y="40126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圆领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277497" y="42521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方领</a:t>
            </a:r>
            <a:endParaRPr lang="zh-CN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85584" y="4784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船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308971" y="451896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292161" y="50352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其它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5898918" y="4036898"/>
            <a:ext cx="744455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0439" y="4063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两片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99634" y="43757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三片</a:t>
            </a:r>
            <a:endParaRPr lang="zh-CN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634" y="4645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其他</a:t>
            </a:r>
            <a:endParaRPr lang="zh-CN" altLang="en-US" sz="1200" dirty="0"/>
          </a:p>
        </p:txBody>
      </p:sp>
      <p:sp>
        <p:nvSpPr>
          <p:cNvPr id="176" name="矩形 175"/>
          <p:cNvSpPr/>
          <p:nvPr/>
        </p:nvSpPr>
        <p:spPr>
          <a:xfrm>
            <a:off x="1458797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66182" y="3533977"/>
            <a:ext cx="766627" cy="1013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3147" y="359542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16209" y="378685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02659" y="42530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16448" y="404078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03213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458797" y="426013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95936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220072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514059" y="4803891"/>
            <a:ext cx="1290145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759479" y="483528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6759479" y="512362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6741450" y="5690401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1" name="矩形 190"/>
          <p:cNvSpPr/>
          <p:nvPr/>
        </p:nvSpPr>
        <p:spPr>
          <a:xfrm>
            <a:off x="6741450" y="539404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2" name="矩形 191"/>
          <p:cNvSpPr/>
          <p:nvPr/>
        </p:nvSpPr>
        <p:spPr>
          <a:xfrm>
            <a:off x="6741450" y="597812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3" name="矩形 192"/>
          <p:cNvSpPr/>
          <p:nvPr/>
        </p:nvSpPr>
        <p:spPr>
          <a:xfrm>
            <a:off x="6741450" y="626646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4" name="矩形 193"/>
          <p:cNvSpPr/>
          <p:nvPr/>
        </p:nvSpPr>
        <p:spPr>
          <a:xfrm>
            <a:off x="2189049" y="409811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89050" y="435695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89048" y="460667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182477" y="48912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189051" y="51569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183630" y="4577929"/>
            <a:ext cx="1911409" cy="1983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327679" y="4643071"/>
            <a:ext cx="1369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ELEGANT PROSPER</a:t>
            </a:r>
            <a:endParaRPr lang="zh-CN" altLang="en-US" sz="1200" dirty="0"/>
          </a:p>
        </p:txBody>
      </p:sp>
      <p:sp>
        <p:nvSpPr>
          <p:cNvPr id="201" name="矩形 200"/>
          <p:cNvSpPr/>
          <p:nvPr/>
        </p:nvSpPr>
        <p:spPr>
          <a:xfrm>
            <a:off x="2330631" y="5000209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</a:t>
            </a:r>
            <a:endParaRPr lang="zh-CN" altLang="en-US" sz="1200" dirty="0"/>
          </a:p>
        </p:txBody>
      </p:sp>
      <p:sp>
        <p:nvSpPr>
          <p:cNvPr id="202" name="矩形 201"/>
          <p:cNvSpPr/>
          <p:nvPr/>
        </p:nvSpPr>
        <p:spPr>
          <a:xfrm>
            <a:off x="2330631" y="5422385"/>
            <a:ext cx="743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EP.JEANS</a:t>
            </a:r>
            <a:endParaRPr lang="zh-CN" altLang="en-US" sz="1200" dirty="0"/>
          </a:p>
        </p:txBody>
      </p:sp>
      <p:sp>
        <p:nvSpPr>
          <p:cNvPr id="203" name="矩形 202"/>
          <p:cNvSpPr/>
          <p:nvPr/>
        </p:nvSpPr>
        <p:spPr>
          <a:xfrm>
            <a:off x="2330631" y="5813783"/>
            <a:ext cx="956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 LEATHER </a:t>
            </a:r>
            <a:endParaRPr lang="zh-CN" altLang="en-US" sz="1200" dirty="0"/>
          </a:p>
        </p:txBody>
      </p:sp>
      <p:sp>
        <p:nvSpPr>
          <p:cNvPr id="204" name="矩形 203"/>
          <p:cNvSpPr/>
          <p:nvPr/>
        </p:nvSpPr>
        <p:spPr>
          <a:xfrm>
            <a:off x="2330631" y="6205181"/>
            <a:ext cx="1101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 ACCESSORY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3126637" y="365215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26637" y="386817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126637" y="410520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26637" y="433109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019848" y="41812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007721" y="445491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13464" y="472283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255671" y="47198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2255671" y="51308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255671" y="55119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255671" y="592295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255671" y="630399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639746" y="48976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639746" y="518564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639746" y="545267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639746" y="576170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639746" y="60497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639746" y="63167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34" name="圆角矩形 233"/>
          <p:cNvSpPr/>
          <p:nvPr/>
        </p:nvSpPr>
        <p:spPr>
          <a:xfrm>
            <a:off x="2110932" y="3791223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627784" y="3787322"/>
            <a:ext cx="254461" cy="22661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048613" y="379275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572000" y="3793915"/>
            <a:ext cx="254461" cy="226614"/>
          </a:xfrm>
          <a:prstGeom prst="rect">
            <a:avLst/>
          </a:prstGeom>
        </p:spPr>
      </p:pic>
      <p:sp>
        <p:nvSpPr>
          <p:cNvPr id="238" name="圆角矩形 237"/>
          <p:cNvSpPr/>
          <p:nvPr/>
        </p:nvSpPr>
        <p:spPr>
          <a:xfrm>
            <a:off x="5873970" y="380127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386812" y="3802866"/>
            <a:ext cx="254461" cy="226614"/>
          </a:xfrm>
          <a:prstGeom prst="rect">
            <a:avLst/>
          </a:prstGeom>
        </p:spPr>
      </p:pic>
      <p:sp>
        <p:nvSpPr>
          <p:cNvPr id="241" name="圆角矩形 240"/>
          <p:cNvSpPr/>
          <p:nvPr/>
        </p:nvSpPr>
        <p:spPr>
          <a:xfrm>
            <a:off x="2189051" y="6562658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795116" y="6555317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6516216" y="6578710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048613" y="4001686"/>
            <a:ext cx="735612" cy="1087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61372" y="40700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西装领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80130" y="4304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枪驳领</a:t>
            </a:r>
            <a:endParaRPr lang="zh-CN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176130" y="45628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青果领</a:t>
            </a:r>
            <a:endParaRPr lang="zh-CN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53688" y="4803891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     他</a:t>
            </a:r>
            <a:endParaRPr lang="zh-CN" altLang="en-US" sz="1200" dirty="0"/>
          </a:p>
        </p:txBody>
      </p:sp>
      <p:sp>
        <p:nvSpPr>
          <p:cNvPr id="209" name="矩形 208"/>
          <p:cNvSpPr/>
          <p:nvPr/>
        </p:nvSpPr>
        <p:spPr>
          <a:xfrm>
            <a:off x="4071810" y="41367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079557" y="438607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081562" y="46156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081562" y="48808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522448" y="6586776"/>
            <a:ext cx="296188" cy="263775"/>
          </a:xfrm>
          <a:prstGeom prst="rect">
            <a:avLst/>
          </a:prstGeom>
        </p:spPr>
      </p:pic>
      <p:sp>
        <p:nvSpPr>
          <p:cNvPr id="227" name="矩形 226"/>
          <p:cNvSpPr/>
          <p:nvPr/>
        </p:nvSpPr>
        <p:spPr>
          <a:xfrm>
            <a:off x="0" y="1196752"/>
            <a:ext cx="9144000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分类信息：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3754" y="1279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5842" y="12797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7" name="矩形 6"/>
          <p:cNvSpPr/>
          <p:nvPr/>
        </p:nvSpPr>
        <p:spPr>
          <a:xfrm>
            <a:off x="1351897" y="1260618"/>
            <a:ext cx="646394" cy="32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1666" y="12797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3509" y="1511073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8" name="直接连接符 227"/>
          <p:cNvCxnSpPr/>
          <p:nvPr/>
        </p:nvCxnSpPr>
        <p:spPr>
          <a:xfrm>
            <a:off x="4856" y="1196752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cxnSp>
        <p:nvCxnSpPr>
          <p:cNvPr id="229" name="直接连接符 228"/>
          <p:cNvCxnSpPr/>
          <p:nvPr/>
        </p:nvCxnSpPr>
        <p:spPr>
          <a:xfrm>
            <a:off x="35496" y="1556792"/>
            <a:ext cx="91391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9" y="805039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67" grpId="0" animBg="1"/>
      <p:bldP spid="167" grpId="1" animBg="1"/>
      <p:bldP spid="168" grpId="0"/>
      <p:bldP spid="168" grpId="1"/>
      <p:bldP spid="169" grpId="0"/>
      <p:bldP spid="169" grpId="1"/>
      <p:bldP spid="170" grpId="0"/>
      <p:bldP spid="170" grpId="1"/>
      <p:bldP spid="175" grpId="0"/>
      <p:bldP spid="175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40167"/>
              </p:ext>
            </p:extLst>
          </p:nvPr>
        </p:nvGraphicFramePr>
        <p:xfrm>
          <a:off x="3752489" y="4869160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6"/>
                <a:gridCol w="1055924"/>
              </a:tblGrid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生产总数</a:t>
                      </a:r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销售总数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-18392" y="764704"/>
            <a:ext cx="9162392" cy="30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款式信息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89" y="-140006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5" name="矩形 4"/>
          <p:cNvSpPr/>
          <p:nvPr/>
        </p:nvSpPr>
        <p:spPr>
          <a:xfrm>
            <a:off x="4647448" y="-205706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256" y="-1172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12729" y="-175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95501" y="-24340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1560" y="-4762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7275" y="-1043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4355977" y="-243407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89051" y="-117203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795116" y="-124544"/>
            <a:ext cx="296188" cy="2637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516216" y="-101151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522448" y="-93085"/>
            <a:ext cx="296188" cy="2637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7787" y="-603448"/>
            <a:ext cx="8707670" cy="796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228" y="268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四开身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864" y="268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肩部分割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4789" y="288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西装领</a:t>
            </a:r>
            <a:endParaRPr lang="zh-CN" altLang="en-US" sz="1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38" y="271502"/>
            <a:ext cx="150910" cy="1509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58" y="271502"/>
            <a:ext cx="150910" cy="1509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4" y="263627"/>
            <a:ext cx="150910" cy="1509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64088" y="285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两片袖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6" y="260648"/>
            <a:ext cx="150910" cy="15091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67157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35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已选</a:t>
            </a:r>
            <a:r>
              <a:rPr lang="zh-CN" altLang="en-US" sz="1400" b="1" dirty="0" smtClean="0"/>
              <a:t>信息：</a:t>
            </a:r>
            <a:endParaRPr lang="zh-CN" altLang="en-US" sz="1400" b="1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34" y="260648"/>
            <a:ext cx="150910" cy="15091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98789" y="1181821"/>
            <a:ext cx="1161001" cy="2419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02130" y="1552756"/>
            <a:ext cx="1161001" cy="2419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938" y="150358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大货编号：</a:t>
            </a:r>
            <a:endParaRPr lang="en-US" altLang="zh-CN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520" y="11429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样板编号：</a:t>
            </a:r>
            <a:endParaRPr lang="en-US" altLang="zh-CN" sz="1400" b="1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4" y="1175650"/>
            <a:ext cx="203108" cy="20310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55" y="1542060"/>
            <a:ext cx="203108" cy="20310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563242" y="2256338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73491" y="2231987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82" y="2729870"/>
            <a:ext cx="150910" cy="15091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839151" y="2772193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607" y="19126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款式图：</a:t>
            </a:r>
            <a:endParaRPr lang="en-US" altLang="zh-CN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45195" y="269694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83568" y="22648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7445" y="27431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607" y="30833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成衣照片：</a:t>
            </a:r>
            <a:endParaRPr lang="en-US" altLang="zh-CN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1563241" y="3491899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73490" y="3467548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81" y="3965431"/>
            <a:ext cx="150910" cy="15091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2839150" y="4007754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5194" y="39325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683567" y="35004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47444" y="3978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58938" y="43269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版型图</a:t>
            </a:r>
            <a:r>
              <a:rPr lang="zh-CN" altLang="en-US" sz="1400" b="1" dirty="0" smtClean="0"/>
              <a:t>：</a:t>
            </a:r>
            <a:endParaRPr lang="en-US" altLang="zh-CN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1497582" y="4735488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07831" y="4711137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2" y="5209020"/>
            <a:ext cx="150910" cy="15091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2773491" y="5251343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79535" y="517609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62" name="TextBox 61"/>
          <p:cNvSpPr txBox="1"/>
          <p:nvPr/>
        </p:nvSpPr>
        <p:spPr>
          <a:xfrm>
            <a:off x="617908" y="47440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81785" y="52222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96469"/>
              </p:ext>
            </p:extLst>
          </p:nvPr>
        </p:nvGraphicFramePr>
        <p:xfrm>
          <a:off x="3996010" y="1667348"/>
          <a:ext cx="1817176" cy="1740543"/>
        </p:xfrm>
        <a:graphic>
          <a:graphicData uri="http://schemas.openxmlformats.org/drawingml/2006/table">
            <a:tbl>
              <a:tblPr/>
              <a:tblGrid>
                <a:gridCol w="1161325"/>
                <a:gridCol w="655851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腰围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6546648" y="1533777"/>
            <a:ext cx="2338809" cy="1392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00192" y="11818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300192" y="30355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256096" y="4383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78" y="1234155"/>
            <a:ext cx="203108" cy="203108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 flipV="1">
            <a:off x="3635896" y="1052736"/>
            <a:ext cx="0" cy="4509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935" y="1052736"/>
            <a:ext cx="282067" cy="4529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基本信息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12160" y="1059631"/>
            <a:ext cx="305082" cy="4529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50718" y="116329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尺寸表（</a:t>
            </a:r>
            <a:r>
              <a:rPr lang="en-US" altLang="zh-CN" sz="1400" b="1" dirty="0" smtClean="0"/>
              <a:t>cm</a:t>
            </a:r>
            <a:r>
              <a:rPr lang="zh-CN" altLang="en-US" sz="1400" b="1" dirty="0" smtClean="0"/>
              <a:t>）：</a:t>
            </a:r>
            <a:endParaRPr lang="en-US" altLang="zh-CN" sz="1400" b="1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71" y="2716996"/>
            <a:ext cx="150910" cy="1509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3" y="2014125"/>
            <a:ext cx="150910" cy="15091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3" y="2374165"/>
            <a:ext cx="150910" cy="150910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4444176" y="3131665"/>
            <a:ext cx="682107" cy="248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173518" y="3436003"/>
            <a:ext cx="1133103" cy="29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316416" y="3411653"/>
            <a:ext cx="609869" cy="3658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58" y="3909536"/>
            <a:ext cx="150910" cy="15091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155471" y="387661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6293844" y="34445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357721" y="39227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94" name="矩形 93"/>
          <p:cNvSpPr/>
          <p:nvPr/>
        </p:nvSpPr>
        <p:spPr>
          <a:xfrm>
            <a:off x="7245526" y="4747146"/>
            <a:ext cx="1133103" cy="29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388425" y="4722796"/>
            <a:ext cx="580720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66" y="5220679"/>
            <a:ext cx="150910" cy="15091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7227479" y="518775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98" name="TextBox 97"/>
          <p:cNvSpPr txBox="1"/>
          <p:nvPr/>
        </p:nvSpPr>
        <p:spPr>
          <a:xfrm>
            <a:off x="6365852" y="47557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429729" y="523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3661723" y="4744047"/>
            <a:ext cx="2350437" cy="116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310210" y="3029152"/>
            <a:ext cx="2749742" cy="63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275559" y="4327994"/>
            <a:ext cx="2683426" cy="64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5496" y="1052736"/>
            <a:ext cx="91391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6002679" y="1059631"/>
            <a:ext cx="9481" cy="44675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44175" y="3411313"/>
            <a:ext cx="682107" cy="1568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529130" y="34525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529130" y="3729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袖肥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529130" y="39775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袖长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516184" y="4222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背宽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29129" y="44768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胸宽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4175" y="47027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自定义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890039" y="3152095"/>
            <a:ext cx="267296" cy="238044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-180528" y="764704"/>
            <a:ext cx="9577064" cy="48624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-7564" y="5649890"/>
            <a:ext cx="1843260" cy="515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上传样板文件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827141" y="5770714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47467" y="57792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-44180" y="6165304"/>
            <a:ext cx="9104132" cy="184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035699" y="5738291"/>
            <a:ext cx="1008160" cy="338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上传</a:t>
            </a:r>
            <a:endParaRPr lang="zh-CN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48074" y="6470379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用户名：</a:t>
            </a:r>
            <a:r>
              <a:rPr lang="en-US" altLang="zh-CN" sz="1400" dirty="0" smtClean="0"/>
              <a:t>xxx</a:t>
            </a:r>
            <a:endParaRPr lang="zh-CN" altLang="en-US" sz="1400" dirty="0"/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6" y="6405242"/>
            <a:ext cx="422848" cy="422848"/>
          </a:xfrm>
          <a:prstGeom prst="rect">
            <a:avLst/>
          </a:prstGeom>
        </p:spPr>
      </p:pic>
      <p:pic>
        <p:nvPicPr>
          <p:cNvPr id="128" name="图片 12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574" y="6473356"/>
            <a:ext cx="304800" cy="3048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275988" y="6279718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有权限时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全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亮，但是要有记录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保存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后预览并提示款式编辑成功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185" y="-531440"/>
            <a:ext cx="218142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接连接符 129"/>
          <p:cNvCxnSpPr/>
          <p:nvPr/>
        </p:nvCxnSpPr>
        <p:spPr>
          <a:xfrm flipV="1">
            <a:off x="13877" y="1052736"/>
            <a:ext cx="0" cy="4509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41790" y="5592475"/>
            <a:ext cx="34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（从本系统上传样板文件到服务器相应位置）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945489" y="1157763"/>
            <a:ext cx="799629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30452" y="11247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5865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2982"/>
              </p:ext>
            </p:extLst>
          </p:nvPr>
        </p:nvGraphicFramePr>
        <p:xfrm>
          <a:off x="179512" y="2084877"/>
          <a:ext cx="5256584" cy="3432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054"/>
                <a:gridCol w="1184054"/>
                <a:gridCol w="1184054"/>
                <a:gridCol w="1704422"/>
              </a:tblGrid>
              <a:tr h="42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品类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样板编号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大货编号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使用次数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53598"/>
              </p:ext>
            </p:extLst>
          </p:nvPr>
        </p:nvGraphicFramePr>
        <p:xfrm>
          <a:off x="5735004" y="2060848"/>
          <a:ext cx="3229484" cy="3432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38"/>
                <a:gridCol w="1650746"/>
              </a:tblGrid>
              <a:tr h="42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品类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使用次数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1126492" y="2204864"/>
            <a:ext cx="267296" cy="23804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78032" y="2436661"/>
            <a:ext cx="815755" cy="1568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6452" y="249289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   套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81017" y="278092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   衫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694444" y="256490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4444" y="287393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452" y="307999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   衣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1017" y="336802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小</a:t>
            </a:r>
            <a:r>
              <a:rPr lang="zh-CN" altLang="en-US" sz="1200" dirty="0" smtClean="0"/>
              <a:t>   衫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694444" y="315200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4444" y="346103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017" y="364502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694444" y="373803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5107668" y="2198617"/>
            <a:ext cx="267296" cy="23804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417042" y="2420888"/>
            <a:ext cx="957922" cy="731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89050" y="24771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由高到低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03615" y="27651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由低到高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580112" y="1484785"/>
            <a:ext cx="0" cy="53732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132612" y="1628800"/>
            <a:ext cx="9992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82669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按版型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85140" y="1631218"/>
            <a:ext cx="9992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935197" y="1631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按品类</a:t>
            </a:r>
          </a:p>
        </p:txBody>
      </p:sp>
      <p:pic>
        <p:nvPicPr>
          <p:cNvPr id="1026" name="Picture 2" descr="C:\Users\Administrator\Documents\360截图\360截图2013040909292761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4986" r="-1" b="1"/>
          <a:stretch/>
        </p:blipFill>
        <p:spPr bwMode="auto">
          <a:xfrm>
            <a:off x="5081017" y="1806976"/>
            <a:ext cx="249174" cy="2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Administrator\Documents\360截图\360截图2013040909292761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4986" r="-1" b="1"/>
          <a:stretch/>
        </p:blipFill>
        <p:spPr bwMode="auto">
          <a:xfrm>
            <a:off x="8571298" y="1806976"/>
            <a:ext cx="249174" cy="2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/>
          <p:cNvSpPr/>
          <p:nvPr/>
        </p:nvSpPr>
        <p:spPr>
          <a:xfrm>
            <a:off x="7934558" y="2391170"/>
            <a:ext cx="957922" cy="731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006566" y="24474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由高到低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21131" y="27354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由低到高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8625184" y="2132856"/>
            <a:ext cx="267296" cy="2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156176" y="1120507"/>
            <a:ext cx="799629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30452" y="11473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5865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35315"/>
              </p:ext>
            </p:extLst>
          </p:nvPr>
        </p:nvGraphicFramePr>
        <p:xfrm>
          <a:off x="467307" y="1940860"/>
          <a:ext cx="8353165" cy="4080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38"/>
                <a:gridCol w="1578738"/>
                <a:gridCol w="1578738"/>
                <a:gridCol w="1578738"/>
                <a:gridCol w="203821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样板编号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大货编号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280231" y="2467475"/>
            <a:ext cx="1524017" cy="20470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5056" y="2624557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05292" y="3086358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97634" y="3558722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7489" y="4010516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539552" y="1556792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75701"/>
            <a:ext cx="221484" cy="2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GIP1030-1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36" y="883277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2718213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hlinkClick r:id="rId12" action="ppaction://hlinksldjump"/>
          </p:cNvPr>
          <p:cNvSpPr txBox="1"/>
          <p:nvPr/>
        </p:nvSpPr>
        <p:spPr>
          <a:xfrm>
            <a:off x="1586371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7952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73032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4758" y="16010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35158" y="16010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368325" y="158631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4248" y="162207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36750" y="6412722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3184053" y="638132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0017" y="6435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1605" y="63769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5829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528392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20684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3132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4285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78856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205155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044" y="205155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1408" y="2037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2840" y="203770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56777" y="2376098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37626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38555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7738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77387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77387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7738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31851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31851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31851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31569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31755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317558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3172023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78904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95501" y="4437112"/>
            <a:ext cx="8206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86371" y="36634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6912" y="40770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13484" y="40572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17557" y="40814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5487" y="36676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07149" y="40881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345008" y="36667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7544" y="514790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331640" y="4509122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         型</a:t>
            </a:r>
            <a:endParaRPr lang="zh-CN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51897" y="483532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数</a:t>
            </a:r>
            <a:endParaRPr lang="zh-CN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31640" y="524762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长         短</a:t>
            </a:r>
            <a:endParaRPr lang="zh-CN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331640" y="56204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541953" y="4509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3833" y="45091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444147" y="45252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48046" y="45528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5258" y="48855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354" y="4887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443450" y="4887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5258" y="5247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79354" y="52377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411125" y="52253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60058" y="5225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03690" y="52094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8050" y="56415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4479938" y="562045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4483133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2679738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3547029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105" name="矩形 104"/>
          <p:cNvSpPr/>
          <p:nvPr/>
        </p:nvSpPr>
        <p:spPr>
          <a:xfrm>
            <a:off x="2679738" y="5630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3547029" y="5630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6309320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349" y="155679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25016" y="2016224"/>
            <a:ext cx="82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497042"/>
            <a:ext cx="8707670" cy="52612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3275856" y="6309321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16781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323392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9576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78653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4692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45998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44691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09666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87889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19573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91581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63589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427984" y="166954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220072" y="167806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678653" y="169906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491245" y="462865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373701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91184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0925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10925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93442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39117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10925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493442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57538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91245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517778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93442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7538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65650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10925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87586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351682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13505" y="3900934"/>
            <a:ext cx="760656" cy="1346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70499" y="38855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圆领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277497" y="41250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方领</a:t>
            </a:r>
            <a:endParaRPr lang="zh-CN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85584" y="4657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船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308971" y="439182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292161" y="49081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其它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5898918" y="3909765"/>
            <a:ext cx="744455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0439" y="39367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两片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99634" y="42485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三片</a:t>
            </a:r>
            <a:endParaRPr lang="zh-CN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634" y="45185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其他</a:t>
            </a:r>
            <a:endParaRPr lang="zh-CN" altLang="en-US" sz="1200" dirty="0"/>
          </a:p>
        </p:txBody>
      </p:sp>
      <p:sp>
        <p:nvSpPr>
          <p:cNvPr id="176" name="矩形 175"/>
          <p:cNvSpPr/>
          <p:nvPr/>
        </p:nvSpPr>
        <p:spPr>
          <a:xfrm>
            <a:off x="1458797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66182" y="3406844"/>
            <a:ext cx="766627" cy="1013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3147" y="346828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16209" y="365972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02659" y="41258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16448" y="391365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03213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458797" y="41330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95936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220072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004048" y="4625618"/>
            <a:ext cx="1156483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249468" y="465701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5249468" y="494535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5231439" y="5512128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1" name="矩形 190"/>
          <p:cNvSpPr/>
          <p:nvPr/>
        </p:nvSpPr>
        <p:spPr>
          <a:xfrm>
            <a:off x="5231439" y="521576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2" name="矩形 191"/>
          <p:cNvSpPr/>
          <p:nvPr/>
        </p:nvSpPr>
        <p:spPr>
          <a:xfrm>
            <a:off x="5231439" y="579985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3" name="矩形 192"/>
          <p:cNvSpPr/>
          <p:nvPr/>
        </p:nvSpPr>
        <p:spPr>
          <a:xfrm>
            <a:off x="5231439" y="608819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4" name="矩形 193"/>
          <p:cNvSpPr/>
          <p:nvPr/>
        </p:nvSpPr>
        <p:spPr>
          <a:xfrm>
            <a:off x="2189049" y="3970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89050" y="42298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89048" y="447954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182477" y="476414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189051" y="502985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728177" y="5203613"/>
            <a:ext cx="1392859" cy="1209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667587" y="5351437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</a:t>
            </a:r>
            <a:endParaRPr lang="zh-CN" altLang="en-US" sz="1200" dirty="0"/>
          </a:p>
        </p:txBody>
      </p:sp>
      <p:sp>
        <p:nvSpPr>
          <p:cNvPr id="202" name="矩形 201"/>
          <p:cNvSpPr/>
          <p:nvPr/>
        </p:nvSpPr>
        <p:spPr>
          <a:xfrm>
            <a:off x="1667587" y="6061645"/>
            <a:ext cx="743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EP.JEANS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3126637" y="3525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26637" y="374104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126637" y="397806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26637" y="420396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019848" y="405414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007721" y="43277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13464" y="459570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129735" y="47193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129735" y="50073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129735" y="527439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5129735" y="558343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5129735" y="587146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1897" y="1124744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6" name="矩形 225"/>
          <p:cNvSpPr/>
          <p:nvPr/>
        </p:nvSpPr>
        <p:spPr>
          <a:xfrm>
            <a:off x="5129735" y="613849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3509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34" name="圆角矩形 233"/>
          <p:cNvSpPr/>
          <p:nvPr/>
        </p:nvSpPr>
        <p:spPr>
          <a:xfrm>
            <a:off x="2110932" y="3664090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627784" y="3660189"/>
            <a:ext cx="254461" cy="22661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048613" y="366562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572000" y="3666782"/>
            <a:ext cx="254461" cy="226614"/>
          </a:xfrm>
          <a:prstGeom prst="rect">
            <a:avLst/>
          </a:prstGeom>
        </p:spPr>
      </p:pic>
      <p:sp>
        <p:nvSpPr>
          <p:cNvPr id="238" name="圆角矩形 237"/>
          <p:cNvSpPr/>
          <p:nvPr/>
        </p:nvSpPr>
        <p:spPr>
          <a:xfrm>
            <a:off x="5873970" y="367414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386812" y="3675733"/>
            <a:ext cx="254461" cy="226614"/>
          </a:xfrm>
          <a:prstGeom prst="rect">
            <a:avLst/>
          </a:prstGeom>
        </p:spPr>
      </p:pic>
      <p:pic>
        <p:nvPicPr>
          <p:cNvPr id="240" name="Picture 2" descr="C:\Users\Administrator\Documents\360截图\360截图20130322123059256.jp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圆角矩形 240"/>
          <p:cNvSpPr/>
          <p:nvPr/>
        </p:nvSpPr>
        <p:spPr>
          <a:xfrm>
            <a:off x="1728177" y="6423075"/>
            <a:ext cx="1392859" cy="2382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864996" y="6415733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5006205" y="6400437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048613" y="3874553"/>
            <a:ext cx="735612" cy="1087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61372" y="39428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西装领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80130" y="41771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枪驳领</a:t>
            </a:r>
            <a:endParaRPr lang="zh-CN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176130" y="44356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青果领</a:t>
            </a:r>
            <a:endParaRPr lang="zh-CN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53688" y="467675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     他</a:t>
            </a:r>
            <a:endParaRPr lang="zh-CN" altLang="en-US" sz="1200" dirty="0"/>
          </a:p>
        </p:txBody>
      </p:sp>
      <p:sp>
        <p:nvSpPr>
          <p:cNvPr id="209" name="矩形 208"/>
          <p:cNvSpPr/>
          <p:nvPr/>
        </p:nvSpPr>
        <p:spPr>
          <a:xfrm>
            <a:off x="4071810" y="400964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079557" y="425894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081562" y="448849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081562" y="475375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15213" y="6405585"/>
            <a:ext cx="296188" cy="263775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7644691" y="162880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连衣裙 </a:t>
            </a:r>
            <a:endParaRPr lang="zh-CN" altLang="en-US" sz="1200" dirty="0"/>
          </a:p>
        </p:txBody>
      </p:sp>
      <p:sp>
        <p:nvSpPr>
          <p:cNvPr id="256" name="矩形 255"/>
          <p:cNvSpPr/>
          <p:nvPr/>
        </p:nvSpPr>
        <p:spPr>
          <a:xfrm>
            <a:off x="7519096" y="170579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7" name="图片 25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75" y="836712"/>
            <a:ext cx="1437755" cy="2739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: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1989916" y="5387530"/>
            <a:ext cx="523196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28" name="图片 22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2272692" y="5383629"/>
            <a:ext cx="275407" cy="226614"/>
          </a:xfrm>
          <a:prstGeom prst="rect">
            <a:avLst/>
          </a:prstGeom>
        </p:spPr>
      </p:pic>
      <p:sp>
        <p:nvSpPr>
          <p:cNvPr id="229" name="圆角矩形 228"/>
          <p:cNvSpPr/>
          <p:nvPr/>
        </p:nvSpPr>
        <p:spPr>
          <a:xfrm>
            <a:off x="2406117" y="6075418"/>
            <a:ext cx="539043" cy="2471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0" name="图片 2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2763529" y="6095197"/>
            <a:ext cx="275407" cy="226614"/>
          </a:xfrm>
          <a:prstGeom prst="rect">
            <a:avLst/>
          </a:prstGeom>
        </p:spPr>
      </p:pic>
      <p:sp>
        <p:nvSpPr>
          <p:cNvPr id="231" name="矩形 230"/>
          <p:cNvSpPr/>
          <p:nvPr/>
        </p:nvSpPr>
        <p:spPr>
          <a:xfrm>
            <a:off x="2491140" y="4701742"/>
            <a:ext cx="465532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702660" y="472870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91855" y="531056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2612069" y="484612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2599942" y="511975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605685" y="53876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675286" y="50006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251" name="矩形 250"/>
          <p:cNvSpPr/>
          <p:nvPr/>
        </p:nvSpPr>
        <p:spPr>
          <a:xfrm>
            <a:off x="2982071" y="5689976"/>
            <a:ext cx="472980" cy="632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74204" y="596693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260" name="矩形 259"/>
          <p:cNvSpPr/>
          <p:nvPr/>
        </p:nvSpPr>
        <p:spPr>
          <a:xfrm>
            <a:off x="3082291" y="57761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3088034" y="60440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57635" y="572917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</a:t>
            </a:r>
            <a:endParaRPr lang="zh-CN" altLang="en-US" sz="1200" dirty="0"/>
          </a:p>
        </p:txBody>
      </p:sp>
      <p:sp>
        <p:nvSpPr>
          <p:cNvPr id="2" name="线形标注 1 1"/>
          <p:cNvSpPr/>
          <p:nvPr/>
        </p:nvSpPr>
        <p:spPr>
          <a:xfrm>
            <a:off x="8010713" y="414952"/>
            <a:ext cx="914400" cy="612648"/>
          </a:xfrm>
          <a:prstGeom prst="borderCallout1">
            <a:avLst>
              <a:gd name="adj1" fmla="val 49549"/>
              <a:gd name="adj2" fmla="val 4366"/>
              <a:gd name="adj3" fmla="val 129083"/>
              <a:gd name="adj4" fmla="val -1272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只有管理员有权限</a:t>
            </a:r>
            <a:endParaRPr lang="zh-CN" altLang="en-US" sz="1400" dirty="0"/>
          </a:p>
        </p:txBody>
      </p:sp>
      <p:sp>
        <p:nvSpPr>
          <p:cNvPr id="245" name="矩形 244"/>
          <p:cNvSpPr/>
          <p:nvPr/>
        </p:nvSpPr>
        <p:spPr>
          <a:xfrm>
            <a:off x="6156176" y="638132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/>
          <p:nvPr/>
        </p:nvCxnSpPr>
        <p:spPr>
          <a:xfrm flipH="1" flipV="1">
            <a:off x="6347798" y="6309320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圆角矩形 253"/>
          <p:cNvSpPr/>
          <p:nvPr/>
        </p:nvSpPr>
        <p:spPr>
          <a:xfrm>
            <a:off x="7296691" y="6405585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9" name="图片 25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6410733"/>
            <a:ext cx="296188" cy="263775"/>
          </a:xfrm>
          <a:prstGeom prst="rect">
            <a:avLst/>
          </a:prstGeom>
        </p:spPr>
      </p:pic>
      <p:sp>
        <p:nvSpPr>
          <p:cNvPr id="263" name="矩形 262"/>
          <p:cNvSpPr/>
          <p:nvPr/>
        </p:nvSpPr>
        <p:spPr>
          <a:xfrm>
            <a:off x="7296691" y="5445224"/>
            <a:ext cx="1565913" cy="937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7542111" y="547486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按年份</a:t>
            </a:r>
            <a:endParaRPr lang="zh-CN" altLang="en-US" sz="1200" dirty="0"/>
          </a:p>
        </p:txBody>
      </p:sp>
      <p:sp>
        <p:nvSpPr>
          <p:cNvPr id="265" name="矩形 264"/>
          <p:cNvSpPr/>
          <p:nvPr/>
        </p:nvSpPr>
        <p:spPr>
          <a:xfrm>
            <a:off x="7542111" y="57632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使用频率</a:t>
            </a:r>
          </a:p>
        </p:txBody>
      </p:sp>
      <p:sp>
        <p:nvSpPr>
          <p:cNvPr id="266" name="矩形 265"/>
          <p:cNvSpPr/>
          <p:nvPr/>
        </p:nvSpPr>
        <p:spPr>
          <a:xfrm>
            <a:off x="7524082" y="603362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销量</a:t>
            </a:r>
          </a:p>
        </p:txBody>
      </p:sp>
      <p:sp>
        <p:nvSpPr>
          <p:cNvPr id="267" name="矩形 266"/>
          <p:cNvSpPr/>
          <p:nvPr/>
        </p:nvSpPr>
        <p:spPr>
          <a:xfrm>
            <a:off x="7422378" y="5537188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7422378" y="5825220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7422378" y="6092251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8082193" y="3717032"/>
            <a:ext cx="1156483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8327613" y="3700290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2" name="矩形 271"/>
          <p:cNvSpPr/>
          <p:nvPr/>
        </p:nvSpPr>
        <p:spPr>
          <a:xfrm>
            <a:off x="8327613" y="3988630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3" name="矩形 272"/>
          <p:cNvSpPr/>
          <p:nvPr/>
        </p:nvSpPr>
        <p:spPr>
          <a:xfrm>
            <a:off x="8309584" y="455540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4" name="矩形 273"/>
          <p:cNvSpPr/>
          <p:nvPr/>
        </p:nvSpPr>
        <p:spPr>
          <a:xfrm>
            <a:off x="8309584" y="4259043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5" name="矩形 274"/>
          <p:cNvSpPr/>
          <p:nvPr/>
        </p:nvSpPr>
        <p:spPr>
          <a:xfrm>
            <a:off x="8309584" y="484312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6" name="矩形 275"/>
          <p:cNvSpPr/>
          <p:nvPr/>
        </p:nvSpPr>
        <p:spPr>
          <a:xfrm>
            <a:off x="8309584" y="513146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7" name="矩形 276"/>
          <p:cNvSpPr/>
          <p:nvPr/>
        </p:nvSpPr>
        <p:spPr>
          <a:xfrm>
            <a:off x="8207880" y="376260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8207880" y="40506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8207880" y="431767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8207880" y="46267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8207880" y="491473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8207880" y="518176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5" name="圆角矩形 284"/>
          <p:cNvSpPr/>
          <p:nvPr/>
        </p:nvSpPr>
        <p:spPr>
          <a:xfrm>
            <a:off x="8082193" y="5472033"/>
            <a:ext cx="1156483" cy="2571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84" name="图片 28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942488" y="5465404"/>
            <a:ext cx="296188" cy="263775"/>
          </a:xfrm>
          <a:prstGeom prst="rect">
            <a:avLst/>
          </a:prstGeom>
        </p:spPr>
      </p:pic>
      <p:sp>
        <p:nvSpPr>
          <p:cNvPr id="286" name="TextBox 285">
            <a:hlinkClick r:id="rId7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06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1" grpId="0"/>
      <p:bldP spid="201" grpId="1"/>
      <p:bldP spid="202" grpId="0"/>
      <p:bldP spid="202" grpId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67" grpId="0" animBg="1"/>
      <p:bldP spid="167" grpId="1" animBg="1"/>
      <p:bldP spid="168" grpId="0"/>
      <p:bldP spid="168" grpId="1"/>
      <p:bldP spid="169" grpId="0"/>
      <p:bldP spid="169" grpId="1"/>
      <p:bldP spid="170" grpId="0"/>
      <p:bldP spid="170" grpId="1"/>
      <p:bldP spid="175" grpId="0"/>
      <p:bldP spid="175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27" grpId="0" animBg="1"/>
      <p:bldP spid="227" grpId="1" animBg="1"/>
      <p:bldP spid="229" grpId="0" animBg="1"/>
      <p:bldP spid="229" grpId="1" animBg="1"/>
      <p:bldP spid="231" grpId="0" animBg="1"/>
      <p:bldP spid="231" grpId="1" animBg="1"/>
      <p:bldP spid="244" grpId="0"/>
      <p:bldP spid="244" grpId="1"/>
      <p:bldP spid="246" grpId="0"/>
      <p:bldP spid="246" grpId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/>
      <p:bldP spid="250" grpId="1"/>
      <p:bldP spid="251" grpId="0" animBg="1"/>
      <p:bldP spid="251" grpId="1" animBg="1"/>
      <p:bldP spid="258" grpId="0"/>
      <p:bldP spid="258" grpId="1"/>
      <p:bldP spid="260" grpId="0" animBg="1"/>
      <p:bldP spid="260" grpId="1" animBg="1"/>
      <p:bldP spid="261" grpId="0" animBg="1"/>
      <p:bldP spid="261" grpId="1" animBg="1"/>
      <p:bldP spid="262" grpId="0"/>
      <p:bldP spid="262" grpId="1"/>
      <p:bldP spid="263" grpId="0" animBg="1"/>
      <p:bldP spid="263" grpId="1" animBg="1"/>
      <p:bldP spid="264" grpId="0"/>
      <p:bldP spid="264" grpId="1"/>
      <p:bldP spid="265" grpId="0"/>
      <p:bldP spid="265" grpId="1"/>
      <p:bldP spid="266" grpId="0"/>
      <p:bldP spid="266" grpId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5" grpId="1"/>
      <p:bldP spid="276" grpId="0"/>
      <p:bldP spid="276" grpId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745284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2491159" y="14442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裤子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07504" y="4365104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3112045" y="438020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0771" y="4387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96275" y="441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3181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裙</a:t>
            </a:r>
            <a:r>
              <a:rPr lang="zh-CN" altLang="en-US" sz="1400" b="1" dirty="0" smtClean="0"/>
              <a:t>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263499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18035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28673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1636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52367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裙          长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1825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直身裙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7265" y="182073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字裙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680072" y="18258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波浪裙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6777" y="21112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=88~93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11137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=93~98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12066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H&gt;98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50898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5089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50898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5089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6~7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2920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2920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2920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2910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2910688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2907130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52414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腰   头</a:t>
            </a:r>
            <a:endParaRPr lang="zh-CN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3442" y="3398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低腰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0555" y="3792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44628" y="38166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94053" y="34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中腰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4220" y="38232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约克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57247" y="34018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高腰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422108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772816"/>
            <a:ext cx="8707670" cy="302433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313184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83768" y="29690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814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20438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1950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182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85868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77627" y="3140346"/>
            <a:ext cx="766627" cy="841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94592" y="320178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横     向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2079" y="340764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纵     向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14104" y="36434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1545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485868" y="386811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23007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138082" y="325852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38082" y="34745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38082" y="372150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571" y="1152228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2183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41" name="圆角矩形 240"/>
          <p:cNvSpPr/>
          <p:nvPr/>
        </p:nvSpPr>
        <p:spPr>
          <a:xfrm>
            <a:off x="1837566" y="4387907"/>
            <a:ext cx="1151456" cy="2547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699792" y="4393714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4927754" y="4412755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31996" y="4409107"/>
            <a:ext cx="296188" cy="263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3754" y="1162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1907704" y="1444237"/>
            <a:ext cx="5439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42373" y="1444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裙子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807719" y="249289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8~9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6648891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959847" y="24928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7801019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336802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腰         高</a:t>
            </a:r>
            <a:endParaRPr lang="zh-CN" alt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331640" y="37280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工         艺</a:t>
            </a:r>
            <a:endParaRPr lang="zh-CN" altLang="en-US" sz="1200" b="1" dirty="0"/>
          </a:p>
        </p:txBody>
      </p:sp>
      <p:pic>
        <p:nvPicPr>
          <p:cNvPr id="24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/>
          <p:cNvSpPr txBox="1"/>
          <p:nvPr/>
        </p:nvSpPr>
        <p:spPr>
          <a:xfrm>
            <a:off x="1558637" y="5052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裙子</a:t>
            </a:r>
          </a:p>
        </p:txBody>
      </p:sp>
      <p:cxnSp>
        <p:nvCxnSpPr>
          <p:cNvPr id="251" name="直接连接符 250"/>
          <p:cNvCxnSpPr/>
          <p:nvPr/>
        </p:nvCxnSpPr>
        <p:spPr>
          <a:xfrm>
            <a:off x="35496" y="5481717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87715" y="50526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089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36534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1" name="矩形 260"/>
          <p:cNvSpPr/>
          <p:nvPr/>
        </p:nvSpPr>
        <p:spPr>
          <a:xfrm>
            <a:off x="377231" y="55913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530003" y="560276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4736820" y="56052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586620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375797" y="62116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391242" y="65728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360947" y="58662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2158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57587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5718053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3498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703203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" name="矩形 289"/>
          <p:cNvSpPr/>
          <p:nvPr/>
        </p:nvSpPr>
        <p:spPr>
          <a:xfrm>
            <a:off x="6910807" y="560621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588106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TextBox 291"/>
          <p:cNvSpPr txBox="1"/>
          <p:nvPr/>
        </p:nvSpPr>
        <p:spPr>
          <a:xfrm>
            <a:off x="7909373" y="622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24818" y="65877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894523" y="58810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23069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5907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圆角矩形 300"/>
          <p:cNvSpPr/>
          <p:nvPr/>
        </p:nvSpPr>
        <p:spPr>
          <a:xfrm>
            <a:off x="7775848" y="4977661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4" y="5049669"/>
            <a:ext cx="150910" cy="150910"/>
          </a:xfrm>
          <a:prstGeom prst="rect">
            <a:avLst/>
          </a:prstGeom>
        </p:spPr>
      </p:pic>
      <p:cxnSp>
        <p:nvCxnSpPr>
          <p:cNvPr id="303" name="直接连接符 302"/>
          <p:cNvCxnSpPr/>
          <p:nvPr/>
        </p:nvCxnSpPr>
        <p:spPr>
          <a:xfrm>
            <a:off x="287016" y="5409709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75448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3506942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522387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06239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12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5501" y="5764323"/>
            <a:ext cx="849578" cy="1122662"/>
          </a:xfrm>
          <a:prstGeom prst="rect">
            <a:avLst/>
          </a:prstGeom>
          <a:noFill/>
        </p:spPr>
      </p:pic>
      <p:pic>
        <p:nvPicPr>
          <p:cNvPr id="313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01644" y="5781559"/>
            <a:ext cx="729576" cy="1068310"/>
          </a:xfrm>
          <a:prstGeom prst="rect">
            <a:avLst/>
          </a:prstGeom>
          <a:noFill/>
        </p:spPr>
      </p:pic>
      <p:pic>
        <p:nvPicPr>
          <p:cNvPr id="314" name="Picture 3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19264" y="5803889"/>
            <a:ext cx="925854" cy="1070518"/>
          </a:xfrm>
          <a:prstGeom prst="rect">
            <a:avLst/>
          </a:prstGeom>
          <a:noFill/>
        </p:spPr>
      </p:pic>
      <p:pic>
        <p:nvPicPr>
          <p:cNvPr id="315" name="Picture 3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985898" y="5841757"/>
            <a:ext cx="906233" cy="988617"/>
          </a:xfrm>
          <a:prstGeom prst="rect">
            <a:avLst/>
          </a:prstGeom>
          <a:noFill/>
        </p:spPr>
      </p:pic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矩形 163"/>
          <p:cNvSpPr/>
          <p:nvPr/>
        </p:nvSpPr>
        <p:spPr>
          <a:xfrm>
            <a:off x="6156176" y="4365104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7296691" y="4389361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4394509"/>
            <a:ext cx="296188" cy="263775"/>
          </a:xfrm>
          <a:prstGeom prst="rect">
            <a:avLst/>
          </a:prstGeom>
        </p:spPr>
      </p:pic>
      <p:cxnSp>
        <p:nvCxnSpPr>
          <p:cNvPr id="167" name="直接连接符 166"/>
          <p:cNvCxnSpPr/>
          <p:nvPr/>
        </p:nvCxnSpPr>
        <p:spPr>
          <a:xfrm flipH="1" flipV="1">
            <a:off x="637220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hlinkClick r:id="rId18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57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205" grpId="0" animBg="1"/>
      <p:bldP spid="205" grpId="1" animBg="1"/>
      <p:bldP spid="206" grpId="0" animBg="1"/>
      <p:bldP spid="206" grpId="1" animBg="1"/>
      <p:bldP spid="208" grpId="0" animBg="1"/>
      <p:bldP spid="20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745284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1397" y="23181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裤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263499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18035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28673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1636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52367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裤</a:t>
            </a:r>
            <a:r>
              <a:rPr lang="zh-CN" altLang="en-US" sz="1200" b="1" dirty="0" smtClean="0"/>
              <a:t>          长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1825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直</a:t>
            </a:r>
            <a:r>
              <a:rPr lang="zh-CN" altLang="en-US" sz="1200" dirty="0"/>
              <a:t>筒裤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7265" y="18207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窄脚裤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0072" y="18258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喇叭裤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6777" y="21112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=88~93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11137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=93~98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12066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H&gt;98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50898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5089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50898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5089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6~7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2920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2920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2920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2910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2910688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2907130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52414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腰   头</a:t>
            </a:r>
            <a:endParaRPr lang="zh-CN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3442" y="3398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低腰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0555" y="3792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44628" y="38166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94053" y="34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中腰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4220" y="38232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约克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57247" y="34018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高腰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422108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772816"/>
            <a:ext cx="8707670" cy="3118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29690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814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20438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1950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182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85868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77627" y="3140346"/>
            <a:ext cx="766627" cy="841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94592" y="320178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横     向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2079" y="340764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纵     向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14104" y="36434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1545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485868" y="386811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23007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138082" y="325852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38082" y="34745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38082" y="372150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571" y="1152228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2183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3754" y="1162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2443830" y="1444237"/>
            <a:ext cx="5439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56059" y="1444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裙子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807719" y="249289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8~9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6648891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959847" y="24928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7801019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336802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腰         高</a:t>
            </a:r>
            <a:endParaRPr lang="zh-CN" alt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331640" y="37280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工         艺</a:t>
            </a:r>
            <a:endParaRPr lang="zh-CN" altLang="en-US" sz="1200" b="1" dirty="0"/>
          </a:p>
        </p:txBody>
      </p:sp>
      <p:pic>
        <p:nvPicPr>
          <p:cNvPr id="24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/>
          <p:cNvSpPr txBox="1"/>
          <p:nvPr/>
        </p:nvSpPr>
        <p:spPr>
          <a:xfrm>
            <a:off x="1558637" y="5052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裤子</a:t>
            </a:r>
            <a:endParaRPr lang="zh-CN" altLang="en-US" sz="1400" dirty="0"/>
          </a:p>
        </p:txBody>
      </p:sp>
      <p:cxnSp>
        <p:nvCxnSpPr>
          <p:cNvPr id="251" name="直接连接符 250"/>
          <p:cNvCxnSpPr/>
          <p:nvPr/>
        </p:nvCxnSpPr>
        <p:spPr>
          <a:xfrm>
            <a:off x="35496" y="5481717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87715" y="50526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089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36534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1" name="矩形 260"/>
          <p:cNvSpPr/>
          <p:nvPr/>
        </p:nvSpPr>
        <p:spPr>
          <a:xfrm>
            <a:off x="377231" y="55913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530003" y="560276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4736820" y="56052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586620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375797" y="62116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391242" y="65728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360947" y="58662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2158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57587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5718053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3498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703203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" name="矩形 289"/>
          <p:cNvSpPr/>
          <p:nvPr/>
        </p:nvSpPr>
        <p:spPr>
          <a:xfrm>
            <a:off x="6910807" y="560621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588106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TextBox 291"/>
          <p:cNvSpPr txBox="1"/>
          <p:nvPr/>
        </p:nvSpPr>
        <p:spPr>
          <a:xfrm>
            <a:off x="7909373" y="622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24818" y="65877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894523" y="58810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23069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5907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圆角矩形 300"/>
          <p:cNvSpPr/>
          <p:nvPr/>
        </p:nvSpPr>
        <p:spPr>
          <a:xfrm>
            <a:off x="7775848" y="4977661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4" y="5049669"/>
            <a:ext cx="150910" cy="150910"/>
          </a:xfrm>
          <a:prstGeom prst="rect">
            <a:avLst/>
          </a:prstGeom>
        </p:spPr>
      </p:pic>
      <p:cxnSp>
        <p:nvCxnSpPr>
          <p:cNvPr id="303" name="直接连接符 302"/>
          <p:cNvCxnSpPr/>
          <p:nvPr/>
        </p:nvCxnSpPr>
        <p:spPr>
          <a:xfrm>
            <a:off x="287016" y="5409709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75448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3506942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522387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06239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491159" y="14442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裤子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704944" y="18280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哈伦</a:t>
            </a:r>
            <a:r>
              <a:rPr lang="zh-CN" altLang="en-US" sz="1200" dirty="0" smtClean="0"/>
              <a:t>裤</a:t>
            </a:r>
            <a:endParaRPr lang="zh-CN" altLang="en-US" sz="1200" dirty="0"/>
          </a:p>
        </p:txBody>
      </p:sp>
      <p:sp>
        <p:nvSpPr>
          <p:cNvPr id="164" name="矩形 163"/>
          <p:cNvSpPr/>
          <p:nvPr/>
        </p:nvSpPr>
        <p:spPr>
          <a:xfrm>
            <a:off x="5524864" y="189758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165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7301" y="5690235"/>
            <a:ext cx="821537" cy="1194393"/>
          </a:xfrm>
          <a:prstGeom prst="rect">
            <a:avLst/>
          </a:prstGeom>
          <a:noFill/>
        </p:spPr>
      </p:pic>
      <p:pic>
        <p:nvPicPr>
          <p:cNvPr id="16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77961" y="5684896"/>
            <a:ext cx="770998" cy="1227892"/>
          </a:xfrm>
          <a:prstGeom prst="rect">
            <a:avLst/>
          </a:prstGeom>
          <a:noFill/>
        </p:spPr>
      </p:pic>
      <p:pic>
        <p:nvPicPr>
          <p:cNvPr id="167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45947" y="5698749"/>
            <a:ext cx="857256" cy="1214446"/>
          </a:xfrm>
          <a:prstGeom prst="rect">
            <a:avLst/>
          </a:prstGeom>
          <a:noFill/>
        </p:spPr>
      </p:pic>
      <p:pic>
        <p:nvPicPr>
          <p:cNvPr id="168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6770" y="5686108"/>
            <a:ext cx="811619" cy="1335244"/>
          </a:xfrm>
          <a:prstGeom prst="rect">
            <a:avLst/>
          </a:prstGeom>
          <a:noFill/>
        </p:spPr>
      </p:pic>
      <p:sp>
        <p:nvSpPr>
          <p:cNvPr id="169" name="矩形 168"/>
          <p:cNvSpPr/>
          <p:nvPr/>
        </p:nvSpPr>
        <p:spPr>
          <a:xfrm>
            <a:off x="107504" y="4365104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170" name="矩形 169"/>
          <p:cNvSpPr/>
          <p:nvPr/>
        </p:nvSpPr>
        <p:spPr>
          <a:xfrm>
            <a:off x="3112045" y="438020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250771" y="4387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396275" y="441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cxnSp>
        <p:nvCxnSpPr>
          <p:cNvPr id="173" name="直接连接符 172"/>
          <p:cNvCxnSpPr/>
          <p:nvPr/>
        </p:nvCxnSpPr>
        <p:spPr>
          <a:xfrm flipH="1" flipV="1">
            <a:off x="313184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1837566" y="4387907"/>
            <a:ext cx="1151456" cy="2547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699792" y="4393714"/>
            <a:ext cx="296188" cy="263775"/>
          </a:xfrm>
          <a:prstGeom prst="rect">
            <a:avLst/>
          </a:prstGeom>
        </p:spPr>
      </p:pic>
      <p:sp>
        <p:nvSpPr>
          <p:cNvPr id="181" name="圆角矩形 180"/>
          <p:cNvSpPr/>
          <p:nvPr/>
        </p:nvSpPr>
        <p:spPr>
          <a:xfrm>
            <a:off x="4927754" y="4412755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31996" y="4409107"/>
            <a:ext cx="296188" cy="263775"/>
          </a:xfrm>
          <a:prstGeom prst="rect">
            <a:avLst/>
          </a:prstGeom>
        </p:spPr>
      </p:pic>
      <p:sp>
        <p:nvSpPr>
          <p:cNvPr id="194" name="矩形 193"/>
          <p:cNvSpPr/>
          <p:nvPr/>
        </p:nvSpPr>
        <p:spPr>
          <a:xfrm>
            <a:off x="6156176" y="4365104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7296691" y="4389361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4394509"/>
            <a:ext cx="296188" cy="263775"/>
          </a:xfrm>
          <a:prstGeom prst="rect">
            <a:avLst/>
          </a:prstGeom>
        </p:spPr>
      </p:pic>
      <p:cxnSp>
        <p:nvCxnSpPr>
          <p:cNvPr id="197" name="直接连接符 196"/>
          <p:cNvCxnSpPr/>
          <p:nvPr/>
        </p:nvCxnSpPr>
        <p:spPr>
          <a:xfrm flipH="1" flipV="1">
            <a:off x="637220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hlinkClick r:id="rId18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205" grpId="0" animBg="1"/>
      <p:bldP spid="205" grpId="1" animBg="1"/>
      <p:bldP spid="206" grpId="0" animBg="1"/>
      <p:bldP spid="206" grpId="1" animBg="1"/>
      <p:bldP spid="208" grpId="0" animBg="1"/>
      <p:bldP spid="2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336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28204" y="806178"/>
            <a:ext cx="671388" cy="3431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16741" y="86041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465473" y="818716"/>
            <a:ext cx="646394" cy="35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2448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21120" y="107281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0" y="857748"/>
            <a:ext cx="265768" cy="26576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10" y="818716"/>
            <a:ext cx="321070" cy="32107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44717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8634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02223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9311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2664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5678" y="139268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0853" y="137792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28355" y="13779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85493" y="6303012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0" name="矩形 29"/>
          <p:cNvSpPr/>
          <p:nvPr/>
        </p:nvSpPr>
        <p:spPr>
          <a:xfrm>
            <a:off x="4473952" y="6237312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760" y="6325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39233" y="62672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901" y="236697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85493" y="3312368"/>
            <a:ext cx="86928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8144" y="185246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58144" y="29162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58228" y="22125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59885" y="257254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92361" y="18626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28577" y="1857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7912" y="186722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495464" y="186722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3281" y="216007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72593" y="2160240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492361" y="2169532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7429" y="255785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16886" y="2557852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39882" y="25578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493436" y="25578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044994" y="29691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957709" y="29691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04300" y="29691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0752" y="29409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4071" y="29595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2892936" y="295955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400595" y="2955999"/>
            <a:ext cx="254461" cy="22661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7901" y="357301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22005" y="4202334"/>
            <a:ext cx="8656340" cy="18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12875" y="3447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163416" y="3860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439988" y="38411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744061" y="386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11991" y="3451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033653" y="38720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71512" y="34507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94048" y="493187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58144" y="429309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         型</a:t>
            </a:r>
            <a:endParaRPr lang="zh-CN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78401" y="4619297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数</a:t>
            </a:r>
            <a:endParaRPr lang="zh-CN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158144" y="50316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长         短</a:t>
            </a:r>
            <a:endParaRPr lang="zh-CN" alt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158144" y="54044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68457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337" y="4293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270651" y="4309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374550" y="43368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1762" y="46695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05858" y="46715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269954" y="46715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541762" y="5031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405858" y="50217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37629" y="50093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386562" y="50093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430194" y="49934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14554" y="54254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4306442" y="54044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4309637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2506242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3373533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90" name="矩形 89"/>
          <p:cNvSpPr/>
          <p:nvPr/>
        </p:nvSpPr>
        <p:spPr>
          <a:xfrm>
            <a:off x="2506242" y="541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3373533" y="541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322005" y="6093296"/>
            <a:ext cx="8656340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853" y="134076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251520" y="1800200"/>
            <a:ext cx="8827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8064" y="639539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43779" y="633869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 flipV="1">
            <a:off x="4182481" y="6093297"/>
            <a:ext cx="8862" cy="7647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443285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10272" y="301790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66080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832114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77789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505157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310272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19946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28058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34608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310272" y="225324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21178" y="224395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467777" y="223088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28693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18384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326496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336170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30152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10007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802095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94183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398504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262600" y="146968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02760" y="149068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17749" y="44126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200205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317688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37429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437429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319946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165621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437429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319946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184042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17749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344282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319946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84042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92154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437429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314090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178186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85301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69956" y="3172065"/>
            <a:ext cx="766627" cy="1284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986921" y="323350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19983" y="342494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006433" y="389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020222" y="367887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58" name="矩形 157"/>
          <p:cNvSpPr/>
          <p:nvPr/>
        </p:nvSpPr>
        <p:spPr>
          <a:xfrm>
            <a:off x="3949597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029717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285301" y="39169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822440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046576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930411" y="329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930411" y="350626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930411" y="37432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930411" y="396918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1937436" y="3448066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454288" y="3444165"/>
            <a:ext cx="254461" cy="226614"/>
          </a:xfrm>
          <a:prstGeom prst="rect">
            <a:avLst/>
          </a:prstGeom>
        </p:spPr>
      </p:pic>
      <p:sp>
        <p:nvSpPr>
          <p:cNvPr id="201" name="圆角矩形 200"/>
          <p:cNvSpPr/>
          <p:nvPr/>
        </p:nvSpPr>
        <p:spPr>
          <a:xfrm>
            <a:off x="3875117" y="344959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2" name="图片 20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398504" y="3450758"/>
            <a:ext cx="254461" cy="226614"/>
          </a:xfrm>
          <a:prstGeom prst="rect">
            <a:avLst/>
          </a:prstGeom>
        </p:spPr>
      </p:pic>
      <p:sp>
        <p:nvSpPr>
          <p:cNvPr id="203" name="圆角矩形 202"/>
          <p:cNvSpPr/>
          <p:nvPr/>
        </p:nvSpPr>
        <p:spPr>
          <a:xfrm>
            <a:off x="5700474" y="345811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4" name="图片 20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213316" y="3459709"/>
            <a:ext cx="254461" cy="226614"/>
          </a:xfrm>
          <a:prstGeom prst="rect">
            <a:avLst/>
          </a:prstGeom>
        </p:spPr>
      </p:pic>
      <p:sp>
        <p:nvSpPr>
          <p:cNvPr id="205" name="圆角矩形 204"/>
          <p:cNvSpPr/>
          <p:nvPr/>
        </p:nvSpPr>
        <p:spPr>
          <a:xfrm>
            <a:off x="2015555" y="6325815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621620" y="6318474"/>
            <a:ext cx="296188" cy="263775"/>
          </a:xfrm>
          <a:prstGeom prst="rect">
            <a:avLst/>
          </a:prstGeom>
        </p:spPr>
      </p:pic>
      <p:sp>
        <p:nvSpPr>
          <p:cNvPr id="207" name="圆角矩形 206"/>
          <p:cNvSpPr/>
          <p:nvPr/>
        </p:nvSpPr>
        <p:spPr>
          <a:xfrm>
            <a:off x="6342720" y="6341867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17" name="图片 2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348952" y="6349933"/>
            <a:ext cx="296188" cy="263775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89" y="1340768"/>
            <a:ext cx="150910" cy="150910"/>
          </a:xfrm>
          <a:prstGeom prst="rect">
            <a:avLst/>
          </a:prstGeom>
        </p:spPr>
      </p:pic>
      <p:pic>
        <p:nvPicPr>
          <p:cNvPr id="220" name="图片 2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7" y="1347662"/>
            <a:ext cx="150910" cy="15091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57" y="1347662"/>
            <a:ext cx="150910" cy="150910"/>
          </a:xfrm>
          <a:prstGeom prst="rect">
            <a:avLst/>
          </a:prstGeom>
        </p:spPr>
      </p:pic>
      <p:pic>
        <p:nvPicPr>
          <p:cNvPr id="222" name="图片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347662"/>
            <a:ext cx="150910" cy="150910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1" y="1347662"/>
            <a:ext cx="150910" cy="150910"/>
          </a:xfrm>
          <a:prstGeom prst="rect">
            <a:avLst/>
          </a:prstGeom>
        </p:spPr>
      </p:pic>
      <p:pic>
        <p:nvPicPr>
          <p:cNvPr id="224" name="图片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3" y="1347662"/>
            <a:ext cx="150910" cy="15091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59" y="1347662"/>
            <a:ext cx="150910" cy="150910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8460986" y="150843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8" name="TextBox 227"/>
          <p:cNvSpPr txBox="1"/>
          <p:nvPr/>
        </p:nvSpPr>
        <p:spPr>
          <a:xfrm>
            <a:off x="8586581" y="14162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171148" y="194497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6296743" y="18527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107457" y="225228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2" name="TextBox 231"/>
          <p:cNvSpPr txBox="1"/>
          <p:nvPr/>
        </p:nvSpPr>
        <p:spPr>
          <a:xfrm>
            <a:off x="8233052" y="2160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6491203" y="26285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4" name="TextBox 233"/>
          <p:cNvSpPr txBox="1"/>
          <p:nvPr/>
        </p:nvSpPr>
        <p:spPr>
          <a:xfrm>
            <a:off x="6616798" y="25362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7380866" y="30425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7506461" y="29503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171147" y="394889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8" name="TextBox 237"/>
          <p:cNvSpPr txBox="1"/>
          <p:nvPr/>
        </p:nvSpPr>
        <p:spPr>
          <a:xfrm>
            <a:off x="6296742" y="38566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6379562" y="440145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2" name="TextBox 241"/>
          <p:cNvSpPr txBox="1"/>
          <p:nvPr/>
        </p:nvSpPr>
        <p:spPr>
          <a:xfrm>
            <a:off x="6505157" y="43092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047189" y="476908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4" name="TextBox 243"/>
          <p:cNvSpPr txBox="1"/>
          <p:nvPr/>
        </p:nvSpPr>
        <p:spPr>
          <a:xfrm>
            <a:off x="5172784" y="4676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229956" y="51139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6" name="TextBox 245"/>
          <p:cNvSpPr txBox="1"/>
          <p:nvPr/>
        </p:nvSpPr>
        <p:spPr>
          <a:xfrm>
            <a:off x="7355551" y="50217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195684" y="584389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8" name="TextBox 247"/>
          <p:cNvSpPr txBox="1"/>
          <p:nvPr/>
        </p:nvSpPr>
        <p:spPr>
          <a:xfrm>
            <a:off x="5321279" y="57516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2930411" y="420233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1" name="TextBox 250"/>
          <p:cNvSpPr txBox="1"/>
          <p:nvPr/>
        </p:nvSpPr>
        <p:spPr>
          <a:xfrm>
            <a:off x="3021523" y="413584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    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54" y="1845569"/>
            <a:ext cx="150910" cy="150910"/>
          </a:xfrm>
          <a:prstGeom prst="rect">
            <a:avLst/>
          </a:prstGeom>
        </p:spPr>
      </p:pic>
      <p:pic>
        <p:nvPicPr>
          <p:cNvPr id="253" name="图片 2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32" y="1852463"/>
            <a:ext cx="150910" cy="150910"/>
          </a:xfrm>
          <a:prstGeom prst="rect">
            <a:avLst/>
          </a:prstGeom>
        </p:spPr>
      </p:pic>
      <p:pic>
        <p:nvPicPr>
          <p:cNvPr id="254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50" y="1852463"/>
            <a:ext cx="150910" cy="150910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62" y="1852463"/>
            <a:ext cx="150910" cy="15091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8" y="2125962"/>
            <a:ext cx="150910" cy="150910"/>
          </a:xfrm>
          <a:prstGeom prst="rect">
            <a:avLst/>
          </a:prstGeom>
        </p:spPr>
      </p:pic>
      <p:pic>
        <p:nvPicPr>
          <p:cNvPr id="257" name="图片 2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54" y="2125962"/>
            <a:ext cx="150910" cy="15091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86" y="2125962"/>
            <a:ext cx="150910" cy="150910"/>
          </a:xfrm>
          <a:prstGeom prst="rect">
            <a:avLst/>
          </a:prstGeom>
        </p:spPr>
      </p:pic>
      <p:pic>
        <p:nvPicPr>
          <p:cNvPr id="259" name="图片 2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6" y="2492896"/>
            <a:ext cx="150910" cy="150910"/>
          </a:xfrm>
          <a:prstGeom prst="rect">
            <a:avLst/>
          </a:prstGeom>
        </p:spPr>
      </p:pic>
      <p:pic>
        <p:nvPicPr>
          <p:cNvPr id="260" name="图片 2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48" y="2499790"/>
            <a:ext cx="150910" cy="150910"/>
          </a:xfrm>
          <a:prstGeom prst="rect">
            <a:avLst/>
          </a:prstGeom>
        </p:spPr>
      </p:pic>
      <p:pic>
        <p:nvPicPr>
          <p:cNvPr id="261" name="图片 2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60" y="2499790"/>
            <a:ext cx="150910" cy="150910"/>
          </a:xfrm>
          <a:prstGeom prst="rect">
            <a:avLst/>
          </a:prstGeom>
        </p:spPr>
      </p:pic>
      <p:pic>
        <p:nvPicPr>
          <p:cNvPr id="262" name="图片 2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88" y="2499790"/>
            <a:ext cx="150910" cy="150910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38" y="2911156"/>
            <a:ext cx="150910" cy="15091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8" y="2918050"/>
            <a:ext cx="150910" cy="150910"/>
          </a:xfrm>
          <a:prstGeom prst="rect">
            <a:avLst/>
          </a:prstGeom>
        </p:spPr>
      </p:pic>
      <p:pic>
        <p:nvPicPr>
          <p:cNvPr id="265" name="图片 2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2" y="2918050"/>
            <a:ext cx="150910" cy="150910"/>
          </a:xfrm>
          <a:prstGeom prst="rect">
            <a:avLst/>
          </a:prstGeom>
        </p:spPr>
      </p:pic>
      <p:pic>
        <p:nvPicPr>
          <p:cNvPr id="266" name="图片 2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10" y="2918050"/>
            <a:ext cx="150910" cy="150910"/>
          </a:xfrm>
          <a:prstGeom prst="rect">
            <a:avLst/>
          </a:prstGeom>
        </p:spPr>
      </p:pic>
      <p:pic>
        <p:nvPicPr>
          <p:cNvPr id="267" name="图片 2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6" y="2918050"/>
            <a:ext cx="150910" cy="150910"/>
          </a:xfrm>
          <a:prstGeom prst="rect">
            <a:avLst/>
          </a:prstGeom>
        </p:spPr>
      </p:pic>
      <p:pic>
        <p:nvPicPr>
          <p:cNvPr id="268" name="图片 2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57" y="3196632"/>
            <a:ext cx="150910" cy="150910"/>
          </a:xfrm>
          <a:prstGeom prst="rect">
            <a:avLst/>
          </a:prstGeom>
        </p:spPr>
      </p:pic>
      <p:pic>
        <p:nvPicPr>
          <p:cNvPr id="269" name="图片 2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57" y="3428765"/>
            <a:ext cx="150910" cy="150910"/>
          </a:xfrm>
          <a:prstGeom prst="rect">
            <a:avLst/>
          </a:prstGeom>
        </p:spPr>
      </p:pic>
      <p:pic>
        <p:nvPicPr>
          <p:cNvPr id="270" name="图片 2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54" y="3625074"/>
            <a:ext cx="150910" cy="150910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54" y="3885556"/>
            <a:ext cx="150910" cy="150910"/>
          </a:xfrm>
          <a:prstGeom prst="rect">
            <a:avLst/>
          </a:prstGeom>
        </p:spPr>
      </p:pic>
      <p:pic>
        <p:nvPicPr>
          <p:cNvPr id="272" name="图片 2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6" y="3847260"/>
            <a:ext cx="150910" cy="15091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8" y="3847260"/>
            <a:ext cx="150910" cy="150910"/>
          </a:xfrm>
          <a:prstGeom prst="rect">
            <a:avLst/>
          </a:prstGeom>
        </p:spPr>
      </p:pic>
      <p:pic>
        <p:nvPicPr>
          <p:cNvPr id="274" name="图片 2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38" y="3847260"/>
            <a:ext cx="150910" cy="150910"/>
          </a:xfrm>
          <a:prstGeom prst="rect">
            <a:avLst/>
          </a:prstGeom>
        </p:spPr>
      </p:pic>
      <p:pic>
        <p:nvPicPr>
          <p:cNvPr id="275" name="图片 2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90" y="3854154"/>
            <a:ext cx="150910" cy="150910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36" y="3350098"/>
            <a:ext cx="150910" cy="150910"/>
          </a:xfrm>
          <a:prstGeom prst="rect">
            <a:avLst/>
          </a:prstGeom>
        </p:spPr>
      </p:pic>
      <p:pic>
        <p:nvPicPr>
          <p:cNvPr id="277" name="图片 2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42" y="3350098"/>
            <a:ext cx="150910" cy="150910"/>
          </a:xfrm>
          <a:prstGeom prst="rect">
            <a:avLst/>
          </a:prstGeom>
        </p:spPr>
      </p:pic>
      <p:pic>
        <p:nvPicPr>
          <p:cNvPr id="278" name="图片 2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20" y="3356992"/>
            <a:ext cx="150910" cy="150910"/>
          </a:xfrm>
          <a:prstGeom prst="rect">
            <a:avLst/>
          </a:prstGeom>
        </p:spPr>
      </p:pic>
      <p:pic>
        <p:nvPicPr>
          <p:cNvPr id="279" name="图片 2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279308"/>
            <a:ext cx="150910" cy="150910"/>
          </a:xfrm>
          <a:prstGeom prst="rect">
            <a:avLst/>
          </a:prstGeom>
        </p:spPr>
      </p:pic>
      <p:pic>
        <p:nvPicPr>
          <p:cNvPr id="280" name="图片 2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4286202"/>
            <a:ext cx="150910" cy="150910"/>
          </a:xfrm>
          <a:prstGeom prst="rect">
            <a:avLst/>
          </a:prstGeom>
        </p:spPr>
      </p:pic>
      <p:pic>
        <p:nvPicPr>
          <p:cNvPr id="281" name="图片 2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66" y="4286202"/>
            <a:ext cx="150910" cy="15091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8" y="4286202"/>
            <a:ext cx="150910" cy="15091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632454"/>
            <a:ext cx="150910" cy="150910"/>
          </a:xfrm>
          <a:prstGeom prst="rect">
            <a:avLst/>
          </a:prstGeom>
        </p:spPr>
      </p:pic>
      <p:pic>
        <p:nvPicPr>
          <p:cNvPr id="284" name="图片 2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4639348"/>
            <a:ext cx="150910" cy="150910"/>
          </a:xfrm>
          <a:prstGeom prst="rect">
            <a:avLst/>
          </a:prstGeom>
        </p:spPr>
      </p:pic>
      <p:pic>
        <p:nvPicPr>
          <p:cNvPr id="285" name="图片 2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50" y="4646242"/>
            <a:ext cx="150910" cy="150910"/>
          </a:xfrm>
          <a:prstGeom prst="rect">
            <a:avLst/>
          </a:prstGeom>
        </p:spPr>
      </p:pic>
      <p:pic>
        <p:nvPicPr>
          <p:cNvPr id="286" name="图片 2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999388"/>
            <a:ext cx="150910" cy="150910"/>
          </a:xfrm>
          <a:prstGeom prst="rect">
            <a:avLst/>
          </a:prstGeom>
        </p:spPr>
      </p:pic>
      <p:pic>
        <p:nvPicPr>
          <p:cNvPr id="287" name="图片 2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46" y="5006282"/>
            <a:ext cx="150910" cy="150910"/>
          </a:xfrm>
          <a:prstGeom prst="rect">
            <a:avLst/>
          </a:prstGeom>
        </p:spPr>
      </p:pic>
      <p:pic>
        <p:nvPicPr>
          <p:cNvPr id="288" name="图片 2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2" y="5006282"/>
            <a:ext cx="150910" cy="150910"/>
          </a:xfrm>
          <a:prstGeom prst="rect">
            <a:avLst/>
          </a:prstGeom>
        </p:spPr>
      </p:pic>
      <p:pic>
        <p:nvPicPr>
          <p:cNvPr id="289" name="图片 2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8" y="5006282"/>
            <a:ext cx="150910" cy="150910"/>
          </a:xfrm>
          <a:prstGeom prst="rect">
            <a:avLst/>
          </a:prstGeom>
        </p:spPr>
      </p:pic>
      <p:pic>
        <p:nvPicPr>
          <p:cNvPr id="290" name="图片 2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90" y="5006282"/>
            <a:ext cx="150910" cy="150910"/>
          </a:xfrm>
          <a:prstGeom prst="rect">
            <a:avLst/>
          </a:prstGeom>
        </p:spPr>
      </p:pic>
      <p:pic>
        <p:nvPicPr>
          <p:cNvPr id="291" name="图片 2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44" y="5359428"/>
            <a:ext cx="150910" cy="150910"/>
          </a:xfrm>
          <a:prstGeom prst="rect">
            <a:avLst/>
          </a:prstGeom>
        </p:spPr>
      </p:pic>
      <p:pic>
        <p:nvPicPr>
          <p:cNvPr id="292" name="图片 2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6" y="5359428"/>
            <a:ext cx="150910" cy="150910"/>
          </a:xfrm>
          <a:prstGeom prst="rect">
            <a:avLst/>
          </a:prstGeom>
        </p:spPr>
      </p:pic>
      <p:pic>
        <p:nvPicPr>
          <p:cNvPr id="293" name="图片 2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74" y="5366322"/>
            <a:ext cx="150910" cy="150910"/>
          </a:xfrm>
          <a:prstGeom prst="rect">
            <a:avLst/>
          </a:prstGeom>
        </p:spPr>
      </p:pic>
      <p:pic>
        <p:nvPicPr>
          <p:cNvPr id="294" name="图片 2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86" y="5366322"/>
            <a:ext cx="150910" cy="150910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68" y="5726362"/>
            <a:ext cx="150910" cy="150910"/>
          </a:xfrm>
          <a:prstGeom prst="rect">
            <a:avLst/>
          </a:prstGeom>
        </p:spPr>
      </p:pic>
      <p:pic>
        <p:nvPicPr>
          <p:cNvPr id="296" name="图片 2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2" y="5726362"/>
            <a:ext cx="150910" cy="150910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60" y="5726362"/>
            <a:ext cx="150910" cy="150910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6408813" y="3557472"/>
            <a:ext cx="249299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选项可以自由调整序列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218854" y="484072"/>
            <a:ext cx="172354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页面新跳出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703287" y="139268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连衣裙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303" name="矩形 302"/>
          <p:cNvSpPr/>
          <p:nvPr/>
        </p:nvSpPr>
        <p:spPr>
          <a:xfrm>
            <a:off x="7585766" y="148090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304" name="图片 3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20" y="1337885"/>
            <a:ext cx="150910" cy="15091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7175884" y="1178320"/>
            <a:ext cx="2050942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保存自动跳转到更改好的界面，关闭为放弃编辑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4" grpId="0"/>
      <p:bldP spid="154" grpId="1"/>
      <p:bldP spid="155" grpId="0"/>
      <p:bldP spid="155" grpId="1"/>
      <p:bldP spid="156" grpId="0"/>
      <p:bldP spid="156" grpId="1"/>
      <p:bldP spid="157" grpId="0"/>
      <p:bldP spid="157" grpId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250" grpId="0" animBg="1"/>
      <p:bldP spid="250" grpId="1" animBg="1"/>
      <p:bldP spid="251" grpId="0"/>
      <p:bldP spid="251" grpId="1"/>
      <p:bldP spid="298" grpId="0" animBg="1"/>
      <p:bldP spid="298" grpId="1" animBg="1"/>
      <p:bldP spid="300" grpId="0" animBg="1"/>
      <p:bldP spid="30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TextBox 245"/>
          <p:cNvSpPr txBox="1"/>
          <p:nvPr/>
        </p:nvSpPr>
        <p:spPr>
          <a:xfrm>
            <a:off x="1523141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cxnSp>
        <p:nvCxnSpPr>
          <p:cNvPr id="248" name="直接连接符 247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52219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3485593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501038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6" name="矩形 265"/>
          <p:cNvSpPr/>
          <p:nvPr/>
        </p:nvSpPr>
        <p:spPr>
          <a:xfrm>
            <a:off x="341735" y="802338"/>
            <a:ext cx="1895164" cy="19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423384" y="2194485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05177" y="24525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271" name="矩形 270"/>
          <p:cNvSpPr/>
          <p:nvPr/>
        </p:nvSpPr>
        <p:spPr>
          <a:xfrm>
            <a:off x="2494507" y="813748"/>
            <a:ext cx="1895164" cy="1930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4701324" y="816238"/>
            <a:ext cx="1895164" cy="1913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4023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7624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07718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1340301" y="142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355746" y="1783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1325451" y="1077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4268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78685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" name="TextBox 286"/>
          <p:cNvSpPr txBox="1"/>
          <p:nvPr/>
        </p:nvSpPr>
        <p:spPr>
          <a:xfrm>
            <a:off x="5682557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698002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5667707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4023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7624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" name="矩形 295"/>
          <p:cNvSpPr/>
          <p:nvPr/>
        </p:nvSpPr>
        <p:spPr>
          <a:xfrm>
            <a:off x="6875311" y="817198"/>
            <a:ext cx="1895164" cy="19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09204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8" name="TextBox 297"/>
          <p:cNvSpPr txBox="1"/>
          <p:nvPr/>
        </p:nvSpPr>
        <p:spPr>
          <a:xfrm>
            <a:off x="7873877" y="1437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7889322" y="1798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00" name="TextBox 299"/>
          <p:cNvSpPr txBox="1"/>
          <p:nvPr/>
        </p:nvSpPr>
        <p:spPr>
          <a:xfrm>
            <a:off x="7859027" y="1092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0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44167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2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8017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" name="矩形 306"/>
          <p:cNvSpPr/>
          <p:nvPr/>
        </p:nvSpPr>
        <p:spPr>
          <a:xfrm>
            <a:off x="340339" y="2869915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14476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1338905" y="34901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354350" y="38514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1324055" y="31447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12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49439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85443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" name="矩形 317"/>
          <p:cNvSpPr/>
          <p:nvPr/>
        </p:nvSpPr>
        <p:spPr>
          <a:xfrm>
            <a:off x="2487298" y="2849290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12413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" name="TextBox 319"/>
          <p:cNvSpPr txBox="1"/>
          <p:nvPr/>
        </p:nvSpPr>
        <p:spPr>
          <a:xfrm>
            <a:off x="3485864" y="34695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501309" y="38308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471014" y="31241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2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47377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83381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" name="矩形 324"/>
          <p:cNvSpPr/>
          <p:nvPr/>
        </p:nvSpPr>
        <p:spPr>
          <a:xfrm>
            <a:off x="4727581" y="2842478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1173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" name="TextBox 326"/>
          <p:cNvSpPr txBox="1"/>
          <p:nvPr/>
        </p:nvSpPr>
        <p:spPr>
          <a:xfrm>
            <a:off x="5726147" y="34627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741592" y="38239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5711297" y="3117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3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46695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82699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2" name="矩形 331"/>
          <p:cNvSpPr/>
          <p:nvPr/>
        </p:nvSpPr>
        <p:spPr>
          <a:xfrm>
            <a:off x="6887743" y="2829143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10398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4" name="TextBox 333"/>
          <p:cNvSpPr txBox="1"/>
          <p:nvPr/>
        </p:nvSpPr>
        <p:spPr>
          <a:xfrm>
            <a:off x="7886309" y="34493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901754" y="38106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871459" y="31039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3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4536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81366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" name="矩形 338"/>
          <p:cNvSpPr/>
          <p:nvPr/>
        </p:nvSpPr>
        <p:spPr>
          <a:xfrm>
            <a:off x="323528" y="490700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18184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1" name="TextBox 340"/>
          <p:cNvSpPr txBox="1"/>
          <p:nvPr/>
        </p:nvSpPr>
        <p:spPr>
          <a:xfrm>
            <a:off x="1322094" y="55272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337539" y="58885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307244" y="5181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4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53148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8915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" name="图片 3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65332" y="2297621"/>
            <a:ext cx="379144" cy="337648"/>
          </a:xfrm>
          <a:prstGeom prst="rect">
            <a:avLst/>
          </a:prstGeom>
        </p:spPr>
      </p:pic>
      <p:sp>
        <p:nvSpPr>
          <p:cNvPr id="352" name="圆角矩形 351"/>
          <p:cNvSpPr/>
          <p:nvPr/>
        </p:nvSpPr>
        <p:spPr>
          <a:xfrm>
            <a:off x="7740352" y="188640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53" name="图片 3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8" y="260648"/>
            <a:ext cx="150910" cy="150910"/>
          </a:xfrm>
          <a:prstGeom prst="rect">
            <a:avLst/>
          </a:prstGeom>
        </p:spPr>
      </p:pic>
      <p:cxnSp>
        <p:nvCxnSpPr>
          <p:cNvPr id="354" name="直接连接符 353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32820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7" name="TextBox 366"/>
          <p:cNvSpPr txBox="1"/>
          <p:nvPr/>
        </p:nvSpPr>
        <p:spPr>
          <a:xfrm>
            <a:off x="3531386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3546831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3516536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7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" name="矩形 371"/>
          <p:cNvSpPr/>
          <p:nvPr/>
        </p:nvSpPr>
        <p:spPr>
          <a:xfrm>
            <a:off x="4716016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" name="TextBox 373"/>
          <p:cNvSpPr txBox="1"/>
          <p:nvPr/>
        </p:nvSpPr>
        <p:spPr>
          <a:xfrm>
            <a:off x="5714582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5730027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699732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7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" name="矩形 378"/>
          <p:cNvSpPr/>
          <p:nvPr/>
        </p:nvSpPr>
        <p:spPr>
          <a:xfrm>
            <a:off x="6876256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1" name="TextBox 380"/>
          <p:cNvSpPr txBox="1"/>
          <p:nvPr/>
        </p:nvSpPr>
        <p:spPr>
          <a:xfrm>
            <a:off x="7874822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7890267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83" name="TextBox 382"/>
          <p:cNvSpPr txBox="1"/>
          <p:nvPr/>
        </p:nvSpPr>
        <p:spPr>
          <a:xfrm>
            <a:off x="7859972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8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Administrator\Documents\360截图\360截图20130322123059256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-1251520"/>
            <a:ext cx="187421" cy="81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3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415" y="951079"/>
            <a:ext cx="893714" cy="1191618"/>
          </a:xfrm>
          <a:prstGeom prst="rect">
            <a:avLst/>
          </a:prstGeom>
          <a:noFill/>
        </p:spPr>
      </p:pic>
      <p:pic>
        <p:nvPicPr>
          <p:cNvPr id="250" name="Picture 3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34639" y="918592"/>
            <a:ext cx="1041428" cy="1236698"/>
          </a:xfrm>
          <a:prstGeom prst="rect">
            <a:avLst/>
          </a:prstGeom>
          <a:noFill/>
        </p:spPr>
      </p:pic>
      <p:pic>
        <p:nvPicPr>
          <p:cNvPr id="251" name="Picture 3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16016" y="908720"/>
            <a:ext cx="1081865" cy="125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Picture 3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96548" y="854369"/>
            <a:ext cx="1086610" cy="1317804"/>
          </a:xfrm>
          <a:prstGeom prst="rect">
            <a:avLst/>
          </a:prstGeom>
          <a:noFill/>
        </p:spPr>
      </p:pic>
      <p:pic>
        <p:nvPicPr>
          <p:cNvPr id="253" name="图片 252" descr="DSC_166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141" y="3051245"/>
            <a:ext cx="844428" cy="1051136"/>
          </a:xfrm>
          <a:prstGeom prst="rect">
            <a:avLst/>
          </a:prstGeom>
        </p:spPr>
      </p:pic>
      <p:pic>
        <p:nvPicPr>
          <p:cNvPr id="254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62" y="3100205"/>
            <a:ext cx="740416" cy="9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图片 25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61" y="2998040"/>
            <a:ext cx="879216" cy="10828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" name="图片 25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01" y="2980588"/>
            <a:ext cx="893854" cy="112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9" name="图片 25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2" y="5013778"/>
            <a:ext cx="925728" cy="11826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86" name="图片 38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89" y="4958887"/>
            <a:ext cx="997678" cy="13087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7" name="图片 386" descr="CIMG2236_缩小大小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84" y="4997033"/>
            <a:ext cx="907268" cy="12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图片 387" descr="CIMG2282_缩小大小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53" y="4988692"/>
            <a:ext cx="915156" cy="12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39952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1" name="TextBox 390"/>
          <p:cNvSpPr txBox="1"/>
          <p:nvPr/>
        </p:nvSpPr>
        <p:spPr>
          <a:xfrm>
            <a:off x="3471446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486891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3470743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83624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565417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25572" y="2276966"/>
            <a:ext cx="379144" cy="337648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481587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9766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57820" y="2276966"/>
            <a:ext cx="379144" cy="33764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697611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95790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18060" y="2276966"/>
            <a:ext cx="379144" cy="337648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413743" y="419005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95536" y="444814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55691" y="4293190"/>
            <a:ext cx="379144" cy="337648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2573983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555776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15931" y="4272535"/>
            <a:ext cx="379144" cy="3376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806231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788024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7" name="图片 1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48179" y="4272535"/>
            <a:ext cx="379144" cy="337648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6966471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48264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08419" y="4272535"/>
            <a:ext cx="379144" cy="337648"/>
          </a:xfrm>
          <a:prstGeom prst="rect">
            <a:avLst/>
          </a:prstGeom>
        </p:spPr>
      </p:pic>
      <p:cxnSp>
        <p:nvCxnSpPr>
          <p:cNvPr id="258" name="直接连接符 257"/>
          <p:cNvCxnSpPr/>
          <p:nvPr/>
        </p:nvCxnSpPr>
        <p:spPr>
          <a:xfrm>
            <a:off x="0" y="6597352"/>
            <a:ext cx="91772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13743" y="635029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55691" y="6453430"/>
            <a:ext cx="379144" cy="337648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2573983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15931" y="6432775"/>
            <a:ext cx="379144" cy="337648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4806231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9" name="图片 1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48179" y="6432775"/>
            <a:ext cx="379144" cy="337648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6966471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08419" y="6432775"/>
            <a:ext cx="379144" cy="3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矩形 27"/>
          <p:cNvSpPr/>
          <p:nvPr/>
        </p:nvSpPr>
        <p:spPr>
          <a:xfrm>
            <a:off x="331673" y="81208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504639" y="81457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01252" y="819512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859816" y="81719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8212" y="268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四开身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268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肩部分割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0773" y="288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西装领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271502"/>
            <a:ext cx="150910" cy="150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42" y="271502"/>
            <a:ext cx="150910" cy="150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8" y="263627"/>
            <a:ext cx="150910" cy="150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0072" y="285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两片袖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50" y="260648"/>
            <a:ext cx="150910" cy="1509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141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219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525344"/>
            <a:ext cx="91772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8" y="260648"/>
            <a:ext cx="150910" cy="150910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05107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805" y="916932"/>
            <a:ext cx="1041428" cy="123669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22759" y="1396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8204" y="1757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7909" y="10510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4007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76075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05107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85872" y="1396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1317" y="1757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71022" y="10510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4007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76075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58" y="834204"/>
            <a:ext cx="781532" cy="12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0943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699818" y="14397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15263" y="1801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684968" y="1094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4439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8040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图片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81" y="920330"/>
            <a:ext cx="899216" cy="1190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09204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858382" y="1437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73827" y="1798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843532" y="1092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6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44167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8017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图片 6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85" y="978828"/>
            <a:ext cx="688620" cy="11521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圆角矩形 74"/>
          <p:cNvSpPr/>
          <p:nvPr/>
        </p:nvSpPr>
        <p:spPr>
          <a:xfrm>
            <a:off x="7740352" y="188640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Administrator\Documents\360截图\360截图20130322123059256.jp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-1251520"/>
            <a:ext cx="187421" cy="81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23384" y="2194485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05177" y="24525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65332" y="2297621"/>
            <a:ext cx="379144" cy="33764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583624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565417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25572" y="2276966"/>
            <a:ext cx="379144" cy="33764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81587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79766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57820" y="2276966"/>
            <a:ext cx="379144" cy="3376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97611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95790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18060" y="2276966"/>
            <a:ext cx="379144" cy="337648"/>
          </a:xfrm>
          <a:prstGeom prst="rect">
            <a:avLst/>
          </a:prstGeom>
        </p:spPr>
      </p:pic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2680" y="1062858"/>
            <a:ext cx="4141874" cy="4918478"/>
          </a:xfrm>
          <a:prstGeom prst="rect">
            <a:avLst/>
          </a:prstGeom>
          <a:noFill/>
        </p:spPr>
      </p:pic>
      <p:sp>
        <p:nvSpPr>
          <p:cNvPr id="81" name="矩形 80"/>
          <p:cNvSpPr/>
          <p:nvPr/>
        </p:nvSpPr>
        <p:spPr>
          <a:xfrm>
            <a:off x="2308212" y="1460261"/>
            <a:ext cx="4251405" cy="4880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31465" y="1073896"/>
            <a:ext cx="3826566" cy="549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034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3600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798820"/>
            <a:ext cx="778542" cy="397932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1159" y="1026364"/>
            <a:ext cx="3036574" cy="43609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矩形 7"/>
          <p:cNvSpPr/>
          <p:nvPr/>
        </p:nvSpPr>
        <p:spPr>
          <a:xfrm>
            <a:off x="-1" y="1209517"/>
            <a:ext cx="259106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款式图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3769294"/>
            <a:ext cx="2591060" cy="264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成衣照片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964" y="5374696"/>
            <a:ext cx="6367613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512" y="4159831"/>
            <a:ext cx="1928638" cy="2290262"/>
          </a:xfrm>
          <a:prstGeom prst="rect">
            <a:avLst/>
          </a:prstGeom>
          <a:noFill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2132856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7" name="TextBox 16"/>
          <p:cNvSpPr txBox="1"/>
          <p:nvPr/>
        </p:nvSpPr>
        <p:spPr>
          <a:xfrm>
            <a:off x="2756671" y="900338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大货编号：</a:t>
            </a:r>
            <a:r>
              <a:rPr lang="en-US" altLang="zh-CN" sz="1200" dirty="0"/>
              <a:t>E12PP1116AH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36324" y="5043352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9" name="矩形 18"/>
          <p:cNvSpPr/>
          <p:nvPr/>
        </p:nvSpPr>
        <p:spPr>
          <a:xfrm>
            <a:off x="3807180" y="5805264"/>
            <a:ext cx="5085300" cy="720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99792" y="58052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67294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25585" y="7101408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12980" y="688686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99792" y="74175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cxnSp>
        <p:nvCxnSpPr>
          <p:cNvPr id="26" name="直接连接符 25"/>
          <p:cNvCxnSpPr/>
          <p:nvPr/>
        </p:nvCxnSpPr>
        <p:spPr>
          <a:xfrm>
            <a:off x="3995936" y="7749480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96336" y="7581598"/>
            <a:ext cx="1524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48264" y="753345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连接符 29"/>
          <p:cNvCxnSpPr/>
          <p:nvPr/>
        </p:nvCxnSpPr>
        <p:spPr>
          <a:xfrm>
            <a:off x="-1" y="3769294"/>
            <a:ext cx="2800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88329"/>
              </p:ext>
            </p:extLst>
          </p:nvPr>
        </p:nvGraphicFramePr>
        <p:xfrm>
          <a:off x="7668344" y="1287256"/>
          <a:ext cx="1280252" cy="3777632"/>
        </p:xfrm>
        <a:graphic>
          <a:graphicData uri="http://schemas.openxmlformats.org/drawingml/2006/table">
            <a:tbl>
              <a:tblPr/>
              <a:tblGrid>
                <a:gridCol w="704188"/>
                <a:gridCol w="576064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胸宽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肩宽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袖肥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30.5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袖长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袖口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　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腰围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2588965" y="5373216"/>
            <a:ext cx="6585555" cy="1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308304" y="1221681"/>
            <a:ext cx="301250" cy="412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873" y="89646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访问</a:t>
            </a:r>
            <a:r>
              <a:rPr lang="zh-CN" altLang="en-US" sz="1200" dirty="0" smtClean="0"/>
              <a:t>次数：</a:t>
            </a:r>
            <a:r>
              <a:rPr lang="en-US" altLang="zh-CN" sz="1200" dirty="0" smtClean="0"/>
              <a:t>xxx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55576" y="3410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65414" y="3410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576" y="643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65414" y="643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0634" y="897398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样板编号：</a:t>
            </a:r>
            <a:r>
              <a:rPr lang="en-US" altLang="zh-CN" sz="1200" dirty="0"/>
              <a:t>GIP1030-1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426459" y="2636913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4838459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3" name="下箭头 52"/>
          <p:cNvSpPr/>
          <p:nvPr/>
        </p:nvSpPr>
        <p:spPr>
          <a:xfrm>
            <a:off x="2426459" y="5342516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791" y="6804667"/>
            <a:ext cx="2584269" cy="2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44408" y="50433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单位：</a:t>
            </a:r>
            <a:r>
              <a:rPr lang="en-US" altLang="zh-CN" sz="1100" dirty="0" smtClean="0"/>
              <a:t>cm</a:t>
            </a:r>
            <a:endParaRPr lang="zh-CN" altLang="en-US" sz="1100" dirty="0"/>
          </a:p>
        </p:txBody>
      </p:sp>
      <p:pic>
        <p:nvPicPr>
          <p:cNvPr id="205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6" b="9104"/>
          <a:stretch/>
        </p:blipFill>
        <p:spPr bwMode="auto">
          <a:xfrm>
            <a:off x="7136471" y="734206"/>
            <a:ext cx="1828017" cy="44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591060" y="1233756"/>
            <a:ext cx="301250" cy="410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版型图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233756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接连接符 54"/>
          <p:cNvCxnSpPr/>
          <p:nvPr/>
        </p:nvCxnSpPr>
        <p:spPr>
          <a:xfrm>
            <a:off x="2588965" y="1182969"/>
            <a:ext cx="0" cy="56750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308304" y="1182969"/>
            <a:ext cx="0" cy="41917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56" y="1207996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74520" y="813637"/>
            <a:ext cx="181171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点此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要留有记录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1159" y="-577826"/>
            <a:ext cx="3036574" cy="43609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9" name="矩形 8"/>
          <p:cNvSpPr/>
          <p:nvPr/>
        </p:nvSpPr>
        <p:spPr>
          <a:xfrm>
            <a:off x="-1" y="-394673"/>
            <a:ext cx="259106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款式图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165104"/>
            <a:ext cx="2591060" cy="264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成衣照片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964" y="3770506"/>
            <a:ext cx="6367613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2555641"/>
            <a:ext cx="1928638" cy="2290262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528666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36324" y="3439162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6" name="矩形 15"/>
          <p:cNvSpPr/>
          <p:nvPr/>
        </p:nvSpPr>
        <p:spPr>
          <a:xfrm>
            <a:off x="3807180" y="4201074"/>
            <a:ext cx="5085300" cy="720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9792" y="42010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99792" y="51252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cxnSp>
        <p:nvCxnSpPr>
          <p:cNvPr id="19" name="直接连接符 18"/>
          <p:cNvCxnSpPr/>
          <p:nvPr/>
        </p:nvCxnSpPr>
        <p:spPr>
          <a:xfrm>
            <a:off x="3925585" y="5497218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12980" y="52826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99792" y="58133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cxnSp>
        <p:nvCxnSpPr>
          <p:cNvPr id="23" name="直接连接符 22"/>
          <p:cNvCxnSpPr/>
          <p:nvPr/>
        </p:nvCxnSpPr>
        <p:spPr>
          <a:xfrm>
            <a:off x="3995936" y="6145290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48264" y="592926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-1" y="2165104"/>
            <a:ext cx="2800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5237"/>
              </p:ext>
            </p:extLst>
          </p:nvPr>
        </p:nvGraphicFramePr>
        <p:xfrm>
          <a:off x="7668344" y="-316934"/>
          <a:ext cx="1280252" cy="3777632"/>
        </p:xfrm>
        <a:graphic>
          <a:graphicData uri="http://schemas.openxmlformats.org/drawingml/2006/table">
            <a:tbl>
              <a:tblPr/>
              <a:tblGrid>
                <a:gridCol w="704188"/>
                <a:gridCol w="576064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胸宽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肩宽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袖肥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30.5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袖长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袖口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　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腰围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7308304" y="-331795"/>
            <a:ext cx="301250" cy="412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3" name="图片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40" y="6534794"/>
            <a:ext cx="266301" cy="2663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7291" y="65193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zh-CN" altLang="en-US" sz="1400" dirty="0"/>
              <a:t>名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96" y="6488562"/>
            <a:ext cx="369438" cy="3694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55576" y="180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65414" y="180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483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5414" y="483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下箭头 41"/>
          <p:cNvSpPr/>
          <p:nvPr/>
        </p:nvSpPr>
        <p:spPr>
          <a:xfrm>
            <a:off x="2426459" y="1032723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-756592" y="1488220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3234269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45" name="下箭头 44"/>
          <p:cNvSpPr/>
          <p:nvPr/>
        </p:nvSpPr>
        <p:spPr>
          <a:xfrm>
            <a:off x="2426459" y="3738326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791" y="5200477"/>
            <a:ext cx="2584269" cy="2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44408" y="343916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单位：</a:t>
            </a:r>
            <a:r>
              <a:rPr lang="en-US" altLang="zh-CN" sz="1100" dirty="0" smtClean="0"/>
              <a:t>cm</a:t>
            </a:r>
            <a:endParaRPr lang="zh-CN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2591060" y="-370434"/>
            <a:ext cx="301250" cy="410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版型图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588965" y="-421221"/>
            <a:ext cx="2095" cy="6817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-1" y="6396050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箭头 52"/>
          <p:cNvSpPr/>
          <p:nvPr/>
        </p:nvSpPr>
        <p:spPr>
          <a:xfrm>
            <a:off x="7518225" y="5301208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7524328" y="5935600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7308304" y="-459432"/>
            <a:ext cx="0" cy="41917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88965" y="3769026"/>
            <a:ext cx="6585555" cy="1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69102" y="6965398"/>
            <a:ext cx="529824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有权限时，编辑和删除亮，但是编辑删除要有记录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513083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9450"/>
              </p:ext>
            </p:extLst>
          </p:nvPr>
        </p:nvGraphicFramePr>
        <p:xfrm>
          <a:off x="179512" y="5445224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6"/>
                <a:gridCol w="1055924"/>
              </a:tblGrid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生产总数</a:t>
                      </a:r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销售总数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1653</Words>
  <Application>Microsoft Office PowerPoint</Application>
  <PresentationFormat>全屏显示(4:3)</PresentationFormat>
  <Paragraphs>723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zhe.zhang</cp:lastModifiedBy>
  <cp:revision>46</cp:revision>
  <dcterms:created xsi:type="dcterms:W3CDTF">2013-03-31T10:47:27Z</dcterms:created>
  <dcterms:modified xsi:type="dcterms:W3CDTF">2013-04-17T02:31:40Z</dcterms:modified>
</cp:coreProperties>
</file>