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5AC7-4BD3-4B09-99AD-8EE166E4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91215D-DFFE-4091-B9CF-0EE210A95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E8F5B-9FE7-4BB1-A650-A3B89562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FCF32-EFF0-4F8A-8A68-B44DECE7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47F0A-7DFE-4E9F-9AFA-A1F23A99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7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1D2C3-A1FD-4392-9183-4244CE81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330CF-EE22-415B-AB50-A3BE48A8B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04360-9BFE-4B73-9E1F-F8C61CD2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F0754-F744-439E-8246-0A1540DF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D4FC7-8177-44E0-ADCD-F122FA5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488224-39C6-415B-A307-16E9F57E6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57AD1-4D13-477B-B143-49981C4B2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69A74-C55B-4B87-A2C3-104825AB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3C063-A678-4A60-BF82-221F4D26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F4C3E-1639-46AF-A0F6-86F6B692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62FAE-8CA1-46D3-9EBA-BBE2DA3B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1819E-44EB-4C91-9A0D-89B06DAA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C88FE-40A0-4A77-A328-CD46D695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3E80D-25AF-4F36-8356-D1C1093E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B95D5-3128-48A8-9544-20C8A0A0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59653-88FA-4D3F-9625-8759D4A6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8CAA9-32E2-4B2A-B46E-217B35CC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C5B36-83B3-4CD5-81F9-0F49966C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6B758-042D-43EB-BD5B-DB7CF653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BE96F-AF87-4733-A6FE-32656871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2C2D1-342B-45AF-8613-96DB2DDA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36612-9D9A-49A8-878D-E7A86DC41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B095D-1331-4F84-8C18-7B9555331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AD595-2BDC-4F93-868C-6C4E424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69625-1744-4FE2-8636-D3C8107B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390FB-26E0-43E7-AD75-5173A99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507A-E823-43A3-92DC-9C220697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A4D0D-8901-4146-A9A9-F2D3DBBA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95353-E3DF-4BED-B6CF-45818178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2B58A8-CBB5-44C7-9F5D-A88C8C181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69527-074C-45D8-A253-E984C43AB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DD3281-7A4B-478E-9593-E59D8958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A2F90A-6268-4281-BD6A-5B2BD95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C7310-8D59-4562-8CA4-8B9175B9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C9B37-3101-415D-B33C-84EAD265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7D8FB0-B777-44DC-B711-68D4E2B7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373E09-DA2A-4DAD-9E83-852E9A8D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62CEF-BF44-4FA3-97B0-E348CE1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5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639EF4-C302-4F06-825A-FE41D584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F447D2-0F6D-4BD3-AB64-122BC03F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3694A-0736-4F35-BEBE-25E0FD7A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4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FDA8A-9603-472F-89CF-6933EF08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AA855-88D2-4156-A343-BC5BB114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3F67A-032F-458B-9B9D-3786FA8BF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4A625-2D14-4066-89B8-0D404B1D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2D770-43C5-4129-A6A2-8ADBF403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5E44E-CB05-4415-BF26-E38DD703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69E32-C8F8-4293-96E3-20B8D1CA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BC5AA4-97FD-41AB-BA36-4FE6D91EC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DC8F2-5633-4C3A-9DA9-E8182705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BD119-4B4D-48EA-A3B3-68D87E21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6C4FE-B478-4F02-8ED0-4E2669AB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55581-95C1-4CB6-A486-A335BE23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5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36BC81-2D31-452A-8A6D-46CE86BF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81C68-8ABC-4782-8DDA-25BC8F8A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B727-5D45-4691-90D8-404A9D764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7D74-54DC-4DF2-B3E4-7C06DAEE2DB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0E589-134C-40FD-96A1-61BCF5D7A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050EB-7DC4-41BA-B3D2-AAF28089B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7F10-DC13-4A21-AACA-C4AC1C0AB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6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85AB7-8A2B-414F-B1E4-C1329902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5846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78085-A489-4E5C-89DB-9C3D88251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1773236"/>
            <a:ext cx="9737911" cy="291978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lnSpc>
                <a:spcPct val="110000"/>
              </a:lnSpc>
              <a:buAutoNum type="arabicPeriod"/>
            </a:pPr>
            <a:r>
              <a:rPr lang="en-US" altLang="zh-CN" dirty="0"/>
              <a:t>Why do we need Database for data management rather than develop applications directly on FILE systems? Which of the following is NOT the reason. 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/>
              <a:t>A. To provide convenience for the application developers (programmers)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/>
              <a:t>B. To optimize the performance in data query and retrieving 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/>
              <a:t>C. To avoid the data redundancy and inconsistence</a:t>
            </a:r>
          </a:p>
          <a:p>
            <a:pPr lvl="1" algn="l">
              <a:lnSpc>
                <a:spcPct val="110000"/>
              </a:lnSpc>
            </a:pPr>
            <a:r>
              <a:rPr lang="en-US" altLang="zh-CN" sz="2400" dirty="0"/>
              <a:t>D. File system can not support data operation and management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19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3278085-A489-4E5C-89DB-9C3D88251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044" y="1080713"/>
            <a:ext cx="9737911" cy="2839105"/>
          </a:xfrm>
        </p:spPr>
        <p:txBody>
          <a:bodyPr>
            <a:normAutofit fontScale="92500"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/>
              <a:t>2. Which of the following statement about relational database is NOT true?</a:t>
            </a:r>
          </a:p>
          <a:p>
            <a:pPr marL="914400" lvl="1" indent="-457200" algn="l">
              <a:lnSpc>
                <a:spcPct val="110000"/>
              </a:lnSpc>
              <a:buAutoNum type="alphaUcPeriod"/>
            </a:pPr>
            <a:r>
              <a:rPr lang="en-US" altLang="zh-CN" sz="2400" dirty="0"/>
              <a:t>The data are represented as tables with labeled columns/attributes</a:t>
            </a:r>
          </a:p>
          <a:p>
            <a:pPr marL="914400" lvl="1" indent="-457200" algn="l">
              <a:lnSpc>
                <a:spcPct val="110000"/>
              </a:lnSpc>
              <a:buAutoNum type="alphaUcPeriod"/>
            </a:pPr>
            <a:r>
              <a:rPr lang="en-US" altLang="zh-CN" sz="2400" dirty="0"/>
              <a:t>The operations or queries on tables still generate a table  </a:t>
            </a:r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AutoNum type="alphaUcPeriod"/>
            </a:pPr>
            <a:r>
              <a:rPr lang="en-US" altLang="zh-CN" sz="2400" dirty="0"/>
              <a:t>An attribute of a table can be decomposed into multiple sub-attributes</a:t>
            </a:r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AutoNum type="alphaUcPeriod"/>
            </a:pPr>
            <a:r>
              <a:rPr lang="en-US" altLang="zh-CN" sz="2400" dirty="0"/>
              <a:t>Relational database dominates the market of commercial database in recent decades. 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61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3278085-A489-4E5C-89DB-9C3D88251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044" y="1080713"/>
            <a:ext cx="9737911" cy="3269411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/>
              <a:t>3.  Which of the following statement about SQL is NOT true?</a:t>
            </a:r>
          </a:p>
          <a:p>
            <a:pPr marL="914400" lvl="1" indent="-457200" algn="l">
              <a:lnSpc>
                <a:spcPct val="110000"/>
              </a:lnSpc>
              <a:buAutoNum type="alphaUcPeriod"/>
            </a:pPr>
            <a:r>
              <a:rPr lang="en-US" altLang="zh-CN" sz="2400" dirty="0"/>
              <a:t>SQL is a declarative language </a:t>
            </a:r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AutoNum type="alphaUcPeriod"/>
            </a:pPr>
            <a:r>
              <a:rPr lang="en-US" altLang="zh-CN" sz="2400" dirty="0"/>
              <a:t>SQL is a query language used for the relational database, it can not be used for non-relational databases.  </a:t>
            </a:r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AutoNum type="alphaUcPeriod"/>
            </a:pPr>
            <a:r>
              <a:rPr lang="en-US" altLang="zh-CN" sz="2400" dirty="0"/>
              <a:t>DBMS relies on a compiler to translate the SQL queries from the databased applications</a:t>
            </a:r>
            <a:endParaRPr lang="zh-CN" altLang="en-US" sz="2400" dirty="0"/>
          </a:p>
          <a:p>
            <a:pPr marL="914400" lvl="1" indent="-457200" algn="l">
              <a:lnSpc>
                <a:spcPct val="110000"/>
              </a:lnSpc>
              <a:buAutoNum type="alphaUcPeriod"/>
            </a:pPr>
            <a:r>
              <a:rPr lang="en-US" altLang="zh-CN" sz="2400" dirty="0"/>
              <a:t>In relational database, a SQL query can be translated into a relational-algebra expression </a:t>
            </a:r>
          </a:p>
        </p:txBody>
      </p:sp>
    </p:spTree>
    <p:extLst>
      <p:ext uri="{BB962C8B-B14F-4D97-AF65-F5344CB8AC3E}">
        <p14:creationId xmlns:p14="http://schemas.microsoft.com/office/powerpoint/2010/main" val="33892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3278085-A489-4E5C-89DB-9C3D88251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044" y="1080713"/>
            <a:ext cx="9737911" cy="3269411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/>
              <a:t>4. Which one of the following issues should not be considered by the storage management module of a database?</a:t>
            </a:r>
          </a:p>
          <a:p>
            <a:pPr marL="914400" lvl="1" indent="-457200" algn="l">
              <a:lnSpc>
                <a:spcPct val="110000"/>
              </a:lnSpc>
              <a:buAutoNum type="alphaUcPeriod"/>
            </a:pPr>
            <a:r>
              <a:rPr lang="en-US" altLang="zh-CN" sz="2400" dirty="0"/>
              <a:t>Storage access</a:t>
            </a:r>
          </a:p>
          <a:p>
            <a:pPr marL="914400" lvl="1" indent="-457200" algn="l">
              <a:lnSpc>
                <a:spcPct val="110000"/>
              </a:lnSpc>
              <a:buAutoNum type="alphaUcPeriod"/>
            </a:pPr>
            <a:r>
              <a:rPr lang="en-US" altLang="zh-CN" sz="2400" dirty="0"/>
              <a:t>Buffer management</a:t>
            </a:r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AutoNum type="alphaUcPeriod"/>
            </a:pPr>
            <a:r>
              <a:rPr lang="en-US" altLang="zh-CN" sz="2400" dirty="0"/>
              <a:t>Determining execution plans for a SQL query</a:t>
            </a:r>
          </a:p>
          <a:p>
            <a:pPr marL="914400" lvl="1" indent="-457200" algn="l">
              <a:lnSpc>
                <a:spcPct val="110000"/>
              </a:lnSpc>
              <a:buAutoNum type="alphaUcPeriod"/>
            </a:pPr>
            <a:r>
              <a:rPr lang="en-US" altLang="zh-CN" sz="2400" dirty="0"/>
              <a:t>Index construction and maintaining</a:t>
            </a:r>
          </a:p>
        </p:txBody>
      </p:sp>
    </p:spTree>
    <p:extLst>
      <p:ext uri="{BB962C8B-B14F-4D97-AF65-F5344CB8AC3E}">
        <p14:creationId xmlns:p14="http://schemas.microsoft.com/office/powerpoint/2010/main" val="56134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3278085-A489-4E5C-89DB-9C3D88251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044" y="1080713"/>
            <a:ext cx="9737911" cy="3269411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/>
              <a:t>5. Which of the following statement about data models is NOT true?</a:t>
            </a:r>
            <a:endParaRPr lang="en-US" altLang="zh-CN" sz="2400" dirty="0"/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AutoNum type="alphaUcPeriod"/>
            </a:pPr>
            <a:r>
              <a:rPr lang="en-US" altLang="zh-CN" sz="2400" dirty="0"/>
              <a:t>Network data model has more powerful expression ability than hierarchical data model</a:t>
            </a:r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AutoNum type="alphaUcPeriod"/>
            </a:pPr>
            <a:r>
              <a:rPr lang="en-US" altLang="zh-CN" sz="2400" dirty="0"/>
              <a:t>Relational data model has more powerful expression ability than relational-object data model</a:t>
            </a:r>
          </a:p>
          <a:p>
            <a:pPr marL="914400" lvl="1" indent="-457200" algn="l">
              <a:lnSpc>
                <a:spcPct val="110000"/>
              </a:lnSpc>
              <a:buAutoNum type="alphaUcPeriod"/>
            </a:pPr>
            <a:r>
              <a:rPr lang="en-US" altLang="zh-CN" sz="2400" dirty="0"/>
              <a:t>Relational-object data model is an extension of the relational data model without the first normalization constraint</a:t>
            </a:r>
          </a:p>
          <a:p>
            <a:pPr marL="914400" lvl="1" indent="-457200" algn="l">
              <a:lnSpc>
                <a:spcPct val="110000"/>
              </a:lnSpc>
              <a:buAutoNum type="alphaUcPeriod"/>
            </a:pPr>
            <a:r>
              <a:rPr lang="en-US" altLang="zh-CN" sz="2400" dirty="0"/>
              <a:t>Entity-relationship data model is mainly used for the database design</a:t>
            </a:r>
          </a:p>
          <a:p>
            <a:pPr marL="914400" lvl="1" indent="-457200" algn="l">
              <a:lnSpc>
                <a:spcPct val="110000"/>
              </a:lnSpc>
              <a:buAutoNum type="alphaU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2008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295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课堂练习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课堂练习</dc:title>
  <dc:creator>lenovo</dc:creator>
  <cp:lastModifiedBy>lenovo</cp:lastModifiedBy>
  <cp:revision>8</cp:revision>
  <dcterms:created xsi:type="dcterms:W3CDTF">2020-02-17T08:00:45Z</dcterms:created>
  <dcterms:modified xsi:type="dcterms:W3CDTF">2020-02-17T08:58:15Z</dcterms:modified>
</cp:coreProperties>
</file>