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8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1091-423F-4B0B-A199-0FB395EF04B5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9704-10B6-49E7-9A75-329DBB74C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8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aste/jo4x0kc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gym/102889/problem/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CF398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BA30-2698-4FC3-B517-8164D899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动态规划杂题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4A55C-5580-45C6-807A-75AD6428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8FDB5-6BB9-4C2D-BF8D-0589C474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CF908G New Year and Original Order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88702B-851D-43DD-9C9F-EB85F1C75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700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，问</a:t>
                </a:r>
                <a:r>
                  <a:rPr lang="en-US" altLang="zh-CN" b="0" i="0" dirty="0">
                    <a:effectLst/>
                    <a:latin typeface="-apple-system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到</a:t>
                </a:r>
                <a:r>
                  <a:rPr lang="en-US" altLang="zh-CN" b="0" i="0" dirty="0"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中每个数在各数位排序后得到的数的和。答案模</a:t>
                </a:r>
                <a:r>
                  <a:rPr lang="en-US" altLang="zh-CN" b="0" i="0" dirty="0">
                    <a:effectLst/>
                    <a:latin typeface="-apple-system"/>
                  </a:rPr>
                  <a:t>1e9+7</a:t>
                </a:r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88702B-851D-43DD-9C9F-EB85F1C75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8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107D-BA93-43AB-9BCC-70BD948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CCD05-1827-4D5F-AA7E-ACE5607A7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-apple-system"/>
                  </a:rPr>
                  <a:t>3459=1111+1111+1111+111+11+1+1+1+1</a:t>
                </a:r>
              </a:p>
              <a:p>
                <a:r>
                  <a:rPr lang="zh-CN" altLang="en-US" b="0" i="0" dirty="0">
                    <a:effectLst/>
                    <a:latin typeface="-apple-system"/>
                  </a:rPr>
                  <a:t>比一大的有四个，比二大的有四个，以此类推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位大于等于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，是否卡边界。</a:t>
                </a:r>
                <a:endParaRPr lang="en-US" altLang="zh-CN" dirty="0"/>
              </a:p>
              <a:p>
                <a:r>
                  <a:rPr lang="zh-CN" altLang="en-US" dirty="0"/>
                  <a:t>转移和统计都很容易。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CCD05-1827-4D5F-AA7E-ACE5607A7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A75B5-1B4A-42AF-AA52-A3054C1A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HDU6796 X-number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1DF60-90A3-4B24-B44F-E933FABA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给一个区间为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问各位数字众数为</a:t>
            </a:r>
            <a:r>
              <a:rPr lang="en-US" altLang="zh-CN" dirty="0"/>
              <a:t>d</a:t>
            </a:r>
            <a:r>
              <a:rPr lang="zh-CN" altLang="en-US" dirty="0"/>
              <a:t>的数的个数。</a:t>
            </a:r>
          </a:p>
        </p:txBody>
      </p:sp>
    </p:spTree>
    <p:extLst>
      <p:ext uri="{BB962C8B-B14F-4D97-AF65-F5344CB8AC3E}">
        <p14:creationId xmlns:p14="http://schemas.microsoft.com/office/powerpoint/2010/main" val="139448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46EE-BDFB-4D5C-9FB6-B8AE0F0F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6082-5F19-4D5F-8153-E33D53C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  <a:r>
              <a:rPr lang="en-US" altLang="zh-CN" dirty="0" err="1"/>
              <a:t>dcnt</a:t>
            </a:r>
            <a:r>
              <a:rPr lang="zh-CN" altLang="en-US" dirty="0"/>
              <a:t>表示</a:t>
            </a:r>
            <a:r>
              <a:rPr lang="en-US" altLang="zh-CN" dirty="0"/>
              <a:t>d</a:t>
            </a:r>
            <a:r>
              <a:rPr lang="zh-CN" altLang="en-US" dirty="0"/>
              <a:t>的次数，要计算除了</a:t>
            </a:r>
            <a:r>
              <a:rPr lang="en-US" altLang="zh-CN" dirty="0"/>
              <a:t>d</a:t>
            </a:r>
            <a:r>
              <a:rPr lang="zh-CN" altLang="en-US" dirty="0"/>
              <a:t>之外其他数次数不超过</a:t>
            </a:r>
            <a:r>
              <a:rPr lang="en-US" altLang="zh-CN" dirty="0" err="1"/>
              <a:t>dcnt</a:t>
            </a:r>
            <a:r>
              <a:rPr lang="zh-CN" altLang="en-US" dirty="0"/>
              <a:t>的数的个数，可以用</a:t>
            </a:r>
            <a:r>
              <a:rPr lang="en-US" altLang="zh-CN" dirty="0"/>
              <a:t>DP</a:t>
            </a:r>
            <a:r>
              <a:rPr lang="zh-CN" altLang="en-US" dirty="0"/>
              <a:t>解决，大概为每次转移乘一个组合数。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云剪贴板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51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194A-75D5-47CE-9252-FB46CDDE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HEOI2013 SAO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7D1A8-8025-465A-AE99-3D0F54E2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给出一棵由有向边构成的树，询问有多少种拓扑序。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7D1A8-8025-465A-AE99-3D0F54E2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27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4D772-62E2-4E5C-8D5C-8B37F56A2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925"/>
                <a:ext cx="10515600" cy="6705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号节点位于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的方案数，若有边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是父亲，则说明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在最后的拓扑序必须在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前，枚举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前有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个点在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前，则有转移：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𝑠𝑖𝑧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𝑠𝑖𝑧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在最后的拓扑序在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后，会发现和上面一样，只是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的范围不太相同。</a:t>
                </a:r>
                <a:endParaRPr lang="en-US" altLang="zh-CN" dirty="0"/>
              </a:p>
              <a:p>
                <a:r>
                  <a:rPr lang="zh-CN" altLang="en-US" dirty="0"/>
                  <a:t>发现后面的组合数与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无关，所以可以前缀和优化</a:t>
                </a:r>
                <a:r>
                  <a:rPr lang="en-US" altLang="zh-CN" dirty="0"/>
                  <a:t>f[y][k]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O(n^2)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4D772-62E2-4E5C-8D5C-8B37F56A2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925"/>
                <a:ext cx="10515600" cy="6705600"/>
              </a:xfrm>
              <a:blipFill>
                <a:blip r:embed="rId2"/>
                <a:stretch>
                  <a:fillRect l="-1043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30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575F3-222C-4F31-916E-82F4A857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SHOI2008</a:t>
            </a:r>
            <a:r>
              <a:rPr lang="zh-CN" altLang="en-US" dirty="0"/>
              <a:t>仙人掌图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FE85B-B788-49E0-98C5-A449F12C3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求一棵仙人掌的直径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FE85B-B788-49E0-98C5-A449F12C3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B90F-57B2-4259-8EAF-7F93BEA7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A71CB-F092-402D-B55D-E0BECF6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可以用深搜找环，在环上要么向上传递，要么合并两个分支，合并的时候要求距离小于环的一半，因此用单调队列来做。</a:t>
            </a:r>
          </a:p>
        </p:txBody>
      </p:sp>
    </p:spTree>
    <p:extLst>
      <p:ext uri="{BB962C8B-B14F-4D97-AF65-F5344CB8AC3E}">
        <p14:creationId xmlns:p14="http://schemas.microsoft.com/office/powerpoint/2010/main" val="324280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0685-0F0B-4DA0-AFB3-2B451D9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SCOI2014 </a:t>
            </a:r>
            <a:r>
              <a:rPr lang="zh-CN" altLang="en-US" dirty="0"/>
              <a:t>方伯伯的玉米田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ADE73-7099-4C54-83FA-62651F9B7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个数，可以最多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次把一个区间加一，求最后的最长不下降子序列长度。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10000,1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ADE73-7099-4C54-83FA-62651F9B7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3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894E-8E61-492B-838A-6C59D6F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0640C-8FF6-4E89-AB4C-A6B5FC6EE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首先既然求最长不下降子序列，那我们肯定要让靠后的尽量大，所以有一个重要性质是所有加一操作的右端点一定都是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，那么我们可以设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表示最后一个选了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号位置，一共进行了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次加一操作的最长不下降子序列长度，转移为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′]+1)(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，于是这就是一个三维偏序。因为第一个符号是小于号而不是小于等于号，发现第一个和第三个限制都范围不大，可以直接二维树状数组。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0640C-8FF6-4E89-AB4C-A6B5FC6EE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45F7-6060-4D4D-B331-C582850E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Bzoj4182 shopping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AF909-00F5-40E5-8ADD-C7303AFE2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给一棵树，每个点出售互不相同的物品，物品有库存，价值和价格，要求买物品必须买一整个联通块，给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元求能买到的最大价值。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400,1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4000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AF909-00F5-40E5-8ADD-C7303AFE2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64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1BD5-9799-4BC0-87D1-FA8DD569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JLOI2015 </a:t>
            </a:r>
            <a:r>
              <a:rPr lang="zh-CN" altLang="en-US" dirty="0"/>
              <a:t>战争调度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C25CFB-3088-4851-BCCA-BAAA3931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对于一颗高度为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的完全二叉树，可以将叶子节点设置为两种状态，如果该叶子节点与其某个祖先的状态相同，那么就有一个贡献值，两者都为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时对应两种不同的贡献值，求设置某种状态小于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时的最大贡献。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C25CFB-3088-4851-BCCA-BAAA3931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8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4FB6-CD91-467F-A4AA-F3ABB80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024EB-7B49-4025-90E5-4ABC5DE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要计算叶子结点的贡献，就要知道祖先的值。</a:t>
            </a:r>
            <a:endParaRPr lang="en-US" altLang="zh-CN" dirty="0"/>
          </a:p>
          <a:p>
            <a:r>
              <a:rPr lang="zh-CN" altLang="en-US" dirty="0"/>
              <a:t>因此可以先预设祖先，在叶子节点统计答案，在合并的时候来完成承诺。</a:t>
            </a:r>
            <a:endParaRPr lang="en-US" altLang="zh-CN" dirty="0"/>
          </a:p>
          <a:p>
            <a:r>
              <a:rPr lang="zh-CN" altLang="en-US" dirty="0"/>
              <a:t>祖先的选择情况和已经选择的叶子节点个数可以存在一起。</a:t>
            </a:r>
          </a:p>
        </p:txBody>
      </p:sp>
    </p:spTree>
    <p:extLst>
      <p:ext uri="{BB962C8B-B14F-4D97-AF65-F5344CB8AC3E}">
        <p14:creationId xmlns:p14="http://schemas.microsoft.com/office/powerpoint/2010/main" val="24613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AD3AB-F9E7-4FD6-A432-AB2B3B75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Bzoj3831 little bird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231EA0-4675-489C-9DFB-B3F030C7F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开始跳到比当前矮的不消耗体力，否则消耗一点体力，每次询问有一个步幅限制，求每次最少耗费多少体力。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231EA0-4675-489C-9DFB-B3F030C7F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94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3AC1-8B2D-43EA-89DF-2B6D309B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4389B-BAD2-430B-908D-29B1390B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很容易想到单调队列优化</a:t>
            </a:r>
            <a:r>
              <a:rPr lang="en-US" altLang="zh-CN" dirty="0"/>
              <a:t>DP</a:t>
            </a:r>
            <a:r>
              <a:rPr lang="zh-CN" altLang="en-US" dirty="0"/>
              <a:t>，但是有高度就没法做了。但是这题一个只有一的贡献，也就是说在不考虑高度的情况下，如果一个的值严格小于另一个，那另一个一定是没用的，因为就算能省一个也不会比那个更优，也就是说只有在</a:t>
            </a:r>
            <a:r>
              <a:rPr lang="en-US" altLang="zh-CN" dirty="0" err="1"/>
              <a:t>dp</a:t>
            </a:r>
            <a:r>
              <a:rPr lang="zh-CN" altLang="en-US" dirty="0"/>
              <a:t>值相同的情况下高度才会产生作用，那就还是单调队列，在</a:t>
            </a:r>
            <a:r>
              <a:rPr lang="en-US" altLang="zh-CN" dirty="0" err="1"/>
              <a:t>dp</a:t>
            </a:r>
            <a:r>
              <a:rPr lang="zh-CN" altLang="en-US" dirty="0"/>
              <a:t>值相同时按高度从小到大排序就行了。</a:t>
            </a:r>
          </a:p>
        </p:txBody>
      </p:sp>
    </p:spTree>
    <p:extLst>
      <p:ext uri="{BB962C8B-B14F-4D97-AF65-F5344CB8AC3E}">
        <p14:creationId xmlns:p14="http://schemas.microsoft.com/office/powerpoint/2010/main" val="200830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BC78-1107-46E8-855C-8973283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APIO2014 </a:t>
            </a:r>
            <a:r>
              <a:rPr lang="zh-CN" altLang="en-US" dirty="0"/>
              <a:t>序列分割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61780-4686-4D01-854A-D408E5CA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把一个长为</a:t>
            </a:r>
            <a:r>
              <a:rPr lang="en-US" altLang="zh-CN" dirty="0"/>
              <a:t>n</a:t>
            </a:r>
            <a:r>
              <a:rPr lang="zh-CN" altLang="en-US" dirty="0"/>
              <a:t>的块切成</a:t>
            </a:r>
            <a:r>
              <a:rPr lang="en-US" altLang="zh-CN" dirty="0"/>
              <a:t>k+1</a:t>
            </a:r>
            <a:r>
              <a:rPr lang="zh-CN" altLang="en-US" dirty="0"/>
              <a:t>块，每次获得两个新产生的块的元素和的乘积的分数，最大化最后的总得分。</a:t>
            </a:r>
            <a:r>
              <a:rPr lang="en-US" altLang="zh-CN" dirty="0"/>
              <a:t>1\le n \le 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53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5027-27A1-4776-901E-799B2D03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A38AF-3031-427C-BA6F-82DE1BCA1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可以发现得分只与切的位置有关而与切的顺序无关，所以状态转移方程为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，可以用斜率优化进行优化。</a:t>
                </a:r>
                <a:endParaRPr lang="en-US" altLang="zh-CN" dirty="0"/>
              </a:p>
              <a:p>
                <a:r>
                  <a:rPr lang="zh-CN" altLang="en-US" dirty="0"/>
                  <a:t>式子变形后为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，横坐标单调递增，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单调递减，维护一个上凸壳就行了。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A38AF-3031-427C-BA6F-82DE1BCA1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5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43BF-465B-4BFC-B704-0B99B262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GYM102889I Poison AND^OR Affection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13F18-314A-4444-8521-D54BFE3F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Problem - I - </a:t>
            </a:r>
            <a:r>
              <a:rPr lang="en-US" altLang="zh-CN" dirty="0" err="1">
                <a:hlinkClick r:id="rId2"/>
              </a:rPr>
              <a:t>Codeforces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59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42B64-C074-49DA-AABD-5C532D37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49933-05D5-4136-A649-FBEABF00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会发现那个式子至多只会变化</a:t>
            </a:r>
            <a:r>
              <a:rPr lang="en-US" altLang="zh-CN" dirty="0"/>
              <a:t>log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因此维护每段的最大值。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422706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1BDB-F87E-4B55-819D-50285E21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CF834D The Bakery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97DDA-A328-46FE-9D8B-EA3D5CFC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的序列分成</a:t>
            </a:r>
            <a:r>
              <a:rPr lang="en-US" altLang="zh-CN" dirty="0"/>
              <a:t>k</a:t>
            </a:r>
            <a:r>
              <a:rPr lang="zh-CN" altLang="en-US" dirty="0"/>
              <a:t>段，每一段的贡献是这一段中不同的数的个数，求最大贡献。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50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7CF6A-0118-4836-84C3-663E2A11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895C5-BBBE-4616-AD28-9EB3669B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用线段树维护</a:t>
            </a:r>
            <a:r>
              <a:rPr lang="en-US" altLang="zh-CN" dirty="0"/>
              <a:t>DP</a:t>
            </a:r>
            <a:r>
              <a:rPr lang="zh-CN" altLang="en-US" dirty="0"/>
              <a:t>值，加入新点就是区间加。</a:t>
            </a:r>
          </a:p>
        </p:txBody>
      </p:sp>
    </p:spTree>
    <p:extLst>
      <p:ext uri="{BB962C8B-B14F-4D97-AF65-F5344CB8AC3E}">
        <p14:creationId xmlns:p14="http://schemas.microsoft.com/office/powerpoint/2010/main" val="12970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F58A3-9FBB-4C18-B470-DFE33CD1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847C5-3D7E-447B-89D5-B891DAE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首先直接树形</a:t>
            </a:r>
            <a:r>
              <a:rPr lang="en-US" altLang="zh-CN" dirty="0"/>
              <a:t>DP</a:t>
            </a:r>
            <a:r>
              <a:rPr lang="zh-CN" altLang="en-US" dirty="0"/>
              <a:t>复杂度肯定是过不了的。</a:t>
            </a:r>
            <a:endParaRPr lang="en-US" altLang="zh-CN" dirty="0"/>
          </a:p>
          <a:p>
            <a:r>
              <a:rPr lang="zh-CN" altLang="en-US" dirty="0"/>
              <a:t>既然要选的是一整个联通块，那么我们就可以枚举每个点作为根节点，然后这个限制就变成了依赖关系，即选了他就必须选他的父亲，那么就可以这样树形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但是这样复杂度会变成</a:t>
            </a:r>
            <a:r>
              <a:rPr lang="en-US" altLang="zh-CN" dirty="0"/>
              <a:t>O(nm^2)</a:t>
            </a:r>
            <a:r>
              <a:rPr lang="zh-CN" altLang="en-US" dirty="0"/>
              <a:t>，还是通过不了，但是我们发现如果这个点不选的话，那么原树会分成几个部分，那么就可以分治下去做，这让我们想到点分治，可以优化成</a:t>
            </a:r>
            <a:r>
              <a:rPr lang="en-US" altLang="zh-CN" dirty="0"/>
              <a:t>O(m^2\log n\log d)</a:t>
            </a:r>
            <a:r>
              <a:rPr lang="zh-CN" altLang="en-US" dirty="0"/>
              <a:t>（二进制分组求多重背包）。但是这样还是通过不了，原因在于多重背包不满足</a:t>
            </a:r>
            <a:r>
              <a:rPr lang="en-US" altLang="zh-CN" dirty="0"/>
              <a:t>O(n^2)</a:t>
            </a:r>
            <a:r>
              <a:rPr lang="zh-CN" altLang="en-US" dirty="0"/>
              <a:t>，也就是说很大一部分时间都花在了合并背包上。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7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9F35B-FD89-4669-9B4B-C0F6443F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E6E6F-9B8A-45AF-9F25-54EEBFF1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但是树形</a:t>
            </a:r>
            <a:r>
              <a:rPr lang="en-US" altLang="zh-CN" dirty="0"/>
              <a:t>DP</a:t>
            </a:r>
            <a:r>
              <a:rPr lang="zh-CN" altLang="en-US" dirty="0"/>
              <a:t>还有一种写法，那就是在序列上倒着</a:t>
            </a:r>
            <a:r>
              <a:rPr lang="en-US" altLang="zh-CN" dirty="0"/>
              <a:t>DP</a:t>
            </a:r>
            <a:r>
              <a:rPr lang="zh-CN" altLang="en-US" dirty="0"/>
              <a:t>，每次选择跳过一棵子树或者从下一个转移过来，这样的</a:t>
            </a:r>
            <a:r>
              <a:rPr lang="en-US" altLang="zh-CN" dirty="0"/>
              <a:t>DP</a:t>
            </a:r>
            <a:r>
              <a:rPr lang="zh-CN" altLang="en-US" dirty="0"/>
              <a:t>只有单点插入的复杂度，不用合并背包，复杂度</a:t>
            </a:r>
            <a:r>
              <a:rPr lang="en-US" altLang="zh-CN" dirty="0"/>
              <a:t>O(nm\log n\log d)</a:t>
            </a:r>
            <a:r>
              <a:rPr lang="zh-CN" altLang="en-US" dirty="0"/>
              <a:t>可以通过。</a:t>
            </a:r>
            <a:endParaRPr lang="en-US" altLang="zh-CN" dirty="0"/>
          </a:p>
          <a:p>
            <a:r>
              <a:rPr lang="zh-CN" altLang="en-US" dirty="0"/>
              <a:t>注意用这种方法</a:t>
            </a:r>
            <a:r>
              <a:rPr lang="en-US" altLang="zh-CN" dirty="0"/>
              <a:t>DP</a:t>
            </a:r>
            <a:r>
              <a:rPr lang="zh-CN" altLang="en-US" dirty="0"/>
              <a:t>必须保证在子树不选的时候他也不选，也就是说从</a:t>
            </a:r>
            <a:r>
              <a:rPr lang="en-US" altLang="zh-CN" dirty="0"/>
              <a:t>i+1</a:t>
            </a:r>
            <a:r>
              <a:rPr lang="zh-CN" altLang="en-US" dirty="0"/>
              <a:t>转移过来时必须至少选一个。即要么选这个点，要么跳过整棵子树。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5D609-25C9-4729-8BF0-A377791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收集邮票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339D-BF49-4D77-A37A-0742F3D3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种不同的邮票，每次只能买一张，买到的邮票是</a:t>
            </a:r>
            <a:r>
              <a:rPr lang="en-US" altLang="zh-CN" dirty="0"/>
              <a:t>n</a:t>
            </a:r>
            <a:r>
              <a:rPr lang="zh-CN" altLang="en-US" dirty="0"/>
              <a:t>种邮票中的哪一种是等概率的，均为</a:t>
            </a:r>
            <a:r>
              <a:rPr lang="en-US" altLang="zh-CN" dirty="0"/>
              <a:t>1/n</a:t>
            </a:r>
            <a:r>
              <a:rPr lang="zh-CN" altLang="en-US" dirty="0"/>
              <a:t>，购买第</a:t>
            </a:r>
            <a:r>
              <a:rPr lang="en-US" altLang="zh-CN" dirty="0"/>
              <a:t>k</a:t>
            </a:r>
            <a:r>
              <a:rPr lang="zh-CN" altLang="en-US" dirty="0"/>
              <a:t>张邮票需要支付</a:t>
            </a:r>
            <a:r>
              <a:rPr lang="en-US" altLang="zh-CN" dirty="0"/>
              <a:t>k</a:t>
            </a:r>
            <a:r>
              <a:rPr lang="zh-CN" altLang="en-US" dirty="0"/>
              <a:t>元钱。求得到所有种类的邮票需要花费的钱数目的期望。</a:t>
            </a:r>
          </a:p>
        </p:txBody>
      </p:sp>
    </p:spTree>
    <p:extLst>
      <p:ext uri="{BB962C8B-B14F-4D97-AF65-F5344CB8AC3E}">
        <p14:creationId xmlns:p14="http://schemas.microsoft.com/office/powerpoint/2010/main" val="172275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97B2D-75A4-4412-9ECA-40D243715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2105"/>
                <a:ext cx="10515600" cy="726707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如果每次买邮票都只花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元，设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为已经买了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种邮票，买完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种邮票还要的期望次数。则有：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整理得：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dirty="0"/>
                  <a:t>如果第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次是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元，则答案为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，由期望的线性性质，得</a:t>
                </a:r>
                <a:r>
                  <a:rPr lang="en-US" altLang="zh-CN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于是只要处理平方的期望即可，但平方的期望不等于期望的平方。让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表示已经收集了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张到收集完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张的步数平方的期望。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整理得：</a:t>
                </a:r>
                <a14:m>
                  <m:oMath xmlns:m="http://schemas.openxmlformats.org/officeDocument/2006/math">
                    <m:r>
                      <a:rPr lang="nn-NO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nn-NO" altLang="zh-CN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]+1)+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+1]+2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+1]+1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最终答案为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[0]+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[0])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97B2D-75A4-4412-9ECA-40D243715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2105"/>
                <a:ext cx="10515600" cy="7267074"/>
              </a:xfrm>
              <a:blipFill>
                <a:blip r:embed="rId2"/>
                <a:stretch>
                  <a:fillRect l="-928" t="-1342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228F7-6783-41C8-8317-BD3D5C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CF398E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D5EEB-5FE3-4038-881D-49122D4A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CF398E Sorting Permutations 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84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77A9-DD35-4CC9-88D3-1E5C058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86F1D-CCBB-454B-9ED2-4DE13BFDA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首先一个结论是最终交换的轮数不会超过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已经排好序：零轮。</a:t>
                </a:r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向</a:t>
                </a:r>
                <a:r>
                  <a:rPr lang="en-US" altLang="zh-CN" dirty="0"/>
                  <a:t>ai</a:t>
                </a:r>
                <a:r>
                  <a:rPr lang="zh-CN" altLang="en-US" dirty="0"/>
                  <a:t>连边，如果每个环大小都是二：一轮。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第一轮和谁换，最后总方案数为环长。</a:t>
                </a:r>
                <a:endParaRPr lang="en-US" altLang="zh-CN" dirty="0"/>
              </a:p>
              <a:p>
                <a:r>
                  <a:rPr lang="zh-CN" altLang="en-US" dirty="0"/>
                  <a:t>但其实还可以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和另外一个长度相同的换。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表示长度为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的环有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个时的方案数。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复杂度为调和级数。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86F1D-CCBB-454B-9ED2-4DE13BFDA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F159-4DF3-4F96-99E4-6C08EE74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F9961-A630-479E-9485-316F222B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最后是很多条链，用子集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22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1803</Words>
  <Application>Microsoft Office PowerPoint</Application>
  <PresentationFormat>宽屏</PresentationFormat>
  <Paragraphs>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Cambria Math</vt:lpstr>
      <vt:lpstr>Office Theme</vt:lpstr>
      <vt:lpstr>动态规划杂题</vt:lpstr>
      <vt:lpstr>Bzoj4182 shopping</vt:lpstr>
      <vt:lpstr>PowerPoint 演示文稿</vt:lpstr>
      <vt:lpstr>PowerPoint 演示文稿</vt:lpstr>
      <vt:lpstr>收集邮票</vt:lpstr>
      <vt:lpstr>PowerPoint 演示文稿</vt:lpstr>
      <vt:lpstr>CF398E</vt:lpstr>
      <vt:lpstr>PowerPoint 演示文稿</vt:lpstr>
      <vt:lpstr>PowerPoint 演示文稿</vt:lpstr>
      <vt:lpstr>CF908G New Year and Original Order</vt:lpstr>
      <vt:lpstr>PowerPoint 演示文稿</vt:lpstr>
      <vt:lpstr>HDU6796 X-number</vt:lpstr>
      <vt:lpstr>PowerPoint 演示文稿</vt:lpstr>
      <vt:lpstr>HEOI2013 SAO </vt:lpstr>
      <vt:lpstr>PowerPoint 演示文稿</vt:lpstr>
      <vt:lpstr>SHOI2008仙人掌图</vt:lpstr>
      <vt:lpstr>PowerPoint 演示文稿</vt:lpstr>
      <vt:lpstr>SCOI2014 方伯伯的玉米田</vt:lpstr>
      <vt:lpstr>PowerPoint 演示文稿</vt:lpstr>
      <vt:lpstr>JLOI2015 战争调度</vt:lpstr>
      <vt:lpstr>PowerPoint 演示文稿</vt:lpstr>
      <vt:lpstr>Bzoj3831 little bird</vt:lpstr>
      <vt:lpstr>PowerPoint 演示文稿</vt:lpstr>
      <vt:lpstr>APIO2014 序列分割</vt:lpstr>
      <vt:lpstr>PowerPoint 演示文稿</vt:lpstr>
      <vt:lpstr>GYM102889I Poison AND^OR Affection</vt:lpstr>
      <vt:lpstr>PowerPoint 演示文稿</vt:lpstr>
      <vt:lpstr>CF834D The Bakery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动态规划杂题</dc:title>
  <dc:creator>温 佳昊</dc:creator>
  <cp:lastModifiedBy>温 佳昊</cp:lastModifiedBy>
  <cp:revision>51</cp:revision>
  <dcterms:created xsi:type="dcterms:W3CDTF">2021-07-02T15:24:18Z</dcterms:created>
  <dcterms:modified xsi:type="dcterms:W3CDTF">2021-07-03T05:48:46Z</dcterms:modified>
</cp:coreProperties>
</file>