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t" initials="r" lastIdx="0" clrIdx="0">
    <p:extLst>
      <p:ext uri="{19B8F6BF-5375-455C-9EA6-DF929625EA0E}">
        <p15:presenceInfo xmlns:p15="http://schemas.microsoft.com/office/powerpoint/2012/main" userId="ro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7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6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4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0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8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1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8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6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4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A5C6-0E97-45FA-AD79-B6B11AB9CA0B}" type="datetimeFigureOut">
              <a:rPr lang="zh-CN" altLang="en-US" smtClean="0"/>
              <a:t>22/08/01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BC6F5-31E7-4F55-806F-95E507E5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5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87" y="5316793"/>
            <a:ext cx="914400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87" y="852211"/>
            <a:ext cx="91440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8" y="852211"/>
            <a:ext cx="914400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92" y="852211"/>
            <a:ext cx="914400" cy="9144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2295832" y="2531806"/>
            <a:ext cx="14748" cy="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2"/>
          </p:cNvCxnSpPr>
          <p:nvPr/>
        </p:nvCxnSpPr>
        <p:spPr>
          <a:xfrm>
            <a:off x="2251587" y="1766611"/>
            <a:ext cx="0" cy="4068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84787" y="1309411"/>
            <a:ext cx="727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585884" y="1309411"/>
            <a:ext cx="938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线形标注 1(无边框) 4"/>
          <p:cNvSpPr/>
          <p:nvPr/>
        </p:nvSpPr>
        <p:spPr>
          <a:xfrm>
            <a:off x="368711" y="1976284"/>
            <a:ext cx="1425676" cy="612648"/>
          </a:xfrm>
          <a:prstGeom prst="callout1">
            <a:avLst>
              <a:gd name="adj1" fmla="val 294"/>
              <a:gd name="adj2" fmla="val 33454"/>
              <a:gd name="adj3" fmla="val -78481"/>
              <a:gd name="adj4" fmla="val 336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192.168.10.7</a:t>
            </a:r>
            <a:endParaRPr lang="zh-CN" altLang="en-US" dirty="0"/>
          </a:p>
        </p:txBody>
      </p:sp>
      <p:sp>
        <p:nvSpPr>
          <p:cNvPr id="10" name="线形标注 1(无边框) 9"/>
          <p:cNvSpPr/>
          <p:nvPr/>
        </p:nvSpPr>
        <p:spPr>
          <a:xfrm>
            <a:off x="1337188" y="58994"/>
            <a:ext cx="1465006" cy="612648"/>
          </a:xfrm>
          <a:prstGeom prst="callout1">
            <a:avLst>
              <a:gd name="adj1" fmla="val 99798"/>
              <a:gd name="adj2" fmla="val 61665"/>
              <a:gd name="adj3" fmla="val 216014"/>
              <a:gd name="adj4" fmla="val 613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192.168.10.2</a:t>
            </a:r>
          </a:p>
          <a:p>
            <a:r>
              <a:rPr lang="en-US" altLang="zh-CN" dirty="0" smtClean="0"/>
              <a:t>DHCP        ×</a:t>
            </a:r>
            <a:endParaRPr lang="zh-CN" altLang="en-US" dirty="0"/>
          </a:p>
        </p:txBody>
      </p:sp>
      <p:sp>
        <p:nvSpPr>
          <p:cNvPr id="12" name="线形标注 1(无边框) 11"/>
          <p:cNvSpPr/>
          <p:nvPr/>
        </p:nvSpPr>
        <p:spPr>
          <a:xfrm>
            <a:off x="3126659" y="58994"/>
            <a:ext cx="1450258" cy="612648"/>
          </a:xfrm>
          <a:prstGeom prst="callout1">
            <a:avLst>
              <a:gd name="adj1" fmla="val 99797"/>
              <a:gd name="adj2" fmla="val 49854"/>
              <a:gd name="adj3" fmla="val 151819"/>
              <a:gd name="adj4" fmla="val 498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192.168.10.5</a:t>
            </a:r>
          </a:p>
          <a:p>
            <a:pPr algn="ctr"/>
            <a:r>
              <a:rPr lang="en-US" altLang="zh-CN" dirty="0" err="1" smtClean="0"/>
              <a:t>Dcoker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√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70265"/>
              </p:ext>
            </p:extLst>
          </p:nvPr>
        </p:nvGraphicFramePr>
        <p:xfrm>
          <a:off x="6415548" y="90401"/>
          <a:ext cx="5035567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046">
                  <a:extLst>
                    <a:ext uri="{9D8B030D-6E8A-4147-A177-3AD203B41FA5}">
                      <a16:colId xmlns:a16="http://schemas.microsoft.com/office/drawing/2014/main" val="2109244400"/>
                    </a:ext>
                  </a:extLst>
                </a:gridCol>
                <a:gridCol w="1272262">
                  <a:extLst>
                    <a:ext uri="{9D8B030D-6E8A-4147-A177-3AD203B41FA5}">
                      <a16:colId xmlns:a16="http://schemas.microsoft.com/office/drawing/2014/main" val="231518953"/>
                    </a:ext>
                  </a:extLst>
                </a:gridCol>
                <a:gridCol w="1890259">
                  <a:extLst>
                    <a:ext uri="{9D8B030D-6E8A-4147-A177-3AD203B41FA5}">
                      <a16:colId xmlns:a16="http://schemas.microsoft.com/office/drawing/2014/main" val="976190568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macvlan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65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201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192.168.10.201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Mariadb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zian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zian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82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192.168.10.202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Redis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zian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zian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169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192.168.10.205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port:25/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81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192.168.10.210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Seafile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a@a.a</a:t>
                      </a:r>
                      <a:r>
                        <a:rPr lang="en-US" altLang="zh-CN" dirty="0" smtClean="0"/>
                        <a:t>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775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192.168.10.211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V2ray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port:8080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316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565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445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718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029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55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53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564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38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615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12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80202"/>
                  </a:ext>
                </a:extLst>
              </a:tr>
            </a:tbl>
          </a:graphicData>
        </a:graphic>
      </p:graphicFrame>
      <p:cxnSp>
        <p:nvCxnSpPr>
          <p:cNvPr id="28" name="直接连接符 27"/>
          <p:cNvCxnSpPr>
            <a:stCxn id="9" idx="3"/>
          </p:cNvCxnSpPr>
          <p:nvPr/>
        </p:nvCxnSpPr>
        <p:spPr>
          <a:xfrm>
            <a:off x="4311692" y="1309411"/>
            <a:ext cx="2103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24642"/>
              </p:ext>
            </p:extLst>
          </p:nvPr>
        </p:nvGraphicFramePr>
        <p:xfrm>
          <a:off x="2851356" y="1848468"/>
          <a:ext cx="313673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908">
                  <a:extLst>
                    <a:ext uri="{9D8B030D-6E8A-4147-A177-3AD203B41FA5}">
                      <a16:colId xmlns:a16="http://schemas.microsoft.com/office/drawing/2014/main" val="724484883"/>
                    </a:ext>
                  </a:extLst>
                </a:gridCol>
                <a:gridCol w="1086828">
                  <a:extLst>
                    <a:ext uri="{9D8B030D-6E8A-4147-A177-3AD203B41FA5}">
                      <a16:colId xmlns:a16="http://schemas.microsoft.com/office/drawing/2014/main" val="2738037721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Hosts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803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55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192.168.10.200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200.m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621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192.168.10.201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201.m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864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192.168.10.202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202.m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708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192.168.10.205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205.m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675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192.168.10.210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210.m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762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192.168.10.211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211.m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43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192.168.10.222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222.m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124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237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442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786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5316"/>
                  </a:ext>
                </a:extLst>
              </a:tr>
            </a:tbl>
          </a:graphicData>
        </a:graphic>
      </p:graphicFrame>
      <p:cxnSp>
        <p:nvCxnSpPr>
          <p:cNvPr id="39" name="肘形连接符 38"/>
          <p:cNvCxnSpPr>
            <a:endCxn id="6" idx="1"/>
          </p:cNvCxnSpPr>
          <p:nvPr/>
        </p:nvCxnSpPr>
        <p:spPr>
          <a:xfrm rot="16200000" flipH="1">
            <a:off x="1163894" y="5143500"/>
            <a:ext cx="548148" cy="7128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6" idx="3"/>
            <a:endCxn id="29" idx="1"/>
          </p:cNvCxnSpPr>
          <p:nvPr/>
        </p:nvCxnSpPr>
        <p:spPr>
          <a:xfrm flipV="1">
            <a:off x="2708787" y="4225908"/>
            <a:ext cx="142569" cy="15480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963" y="4001730"/>
            <a:ext cx="144042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192.168.10.1</a:t>
            </a:r>
          </a:p>
          <a:p>
            <a:r>
              <a:rPr lang="en-US" altLang="zh-CN" dirty="0"/>
              <a:t>223.6.6.6</a:t>
            </a:r>
          </a:p>
          <a:p>
            <a:r>
              <a:rPr lang="en-US" altLang="zh-CN" dirty="0" smtClean="0"/>
              <a:t>DHCP</a:t>
            </a:r>
            <a:r>
              <a:rPr lang="zh-CN" altLang="en-US" dirty="0" smtClean="0"/>
              <a:t>      √</a:t>
            </a:r>
            <a:endParaRPr lang="en-US" altLang="zh-CN" dirty="0"/>
          </a:p>
          <a:p>
            <a:r>
              <a:rPr lang="en-US" altLang="zh-CN" dirty="0"/>
              <a:t>Hosts      </a:t>
            </a:r>
            <a:r>
              <a:rPr lang="zh-CN" altLang="en-US" dirty="0" smtClean="0"/>
              <a:t>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99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51</cp:revision>
  <dcterms:created xsi:type="dcterms:W3CDTF">2022-08-01T00:57:09Z</dcterms:created>
  <dcterms:modified xsi:type="dcterms:W3CDTF">2022-08-01T02:11:01Z</dcterms:modified>
</cp:coreProperties>
</file>