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25338" y="6356350"/>
            <a:ext cx="2877192" cy="365125"/>
          </a:xfrm>
        </p:spPr>
        <p:txBody>
          <a:bodyPr/>
          <a:lstStyle>
            <a:lvl1pPr>
              <a:defRPr sz="1000"/>
            </a:lvl1pPr>
          </a:lstStyle>
          <a:p>
            <a:fld id="{115AF150-7B34-4CB4-96D5-056990CD71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05946" y="172995"/>
            <a:ext cx="8396878" cy="6548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9082225"/>
              </p:ext>
            </p:extLst>
          </p:nvPr>
        </p:nvGraphicFramePr>
        <p:xfrm>
          <a:off x="8730196" y="172995"/>
          <a:ext cx="3272333" cy="15240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949263">
                  <a:extLst>
                    <a:ext uri="{9D8B030D-6E8A-4147-A177-3AD203B41FA5}">
                      <a16:colId xmlns:a16="http://schemas.microsoft.com/office/drawing/2014/main" val="4194683034"/>
                    </a:ext>
                  </a:extLst>
                </a:gridCol>
                <a:gridCol w="823552">
                  <a:extLst>
                    <a:ext uri="{9D8B030D-6E8A-4147-A177-3AD203B41FA5}">
                      <a16:colId xmlns:a16="http://schemas.microsoft.com/office/drawing/2014/main" val="610130080"/>
                    </a:ext>
                  </a:extLst>
                </a:gridCol>
                <a:gridCol w="778193">
                  <a:extLst>
                    <a:ext uri="{9D8B030D-6E8A-4147-A177-3AD203B41FA5}">
                      <a16:colId xmlns:a16="http://schemas.microsoft.com/office/drawing/2014/main" val="440427327"/>
                    </a:ext>
                  </a:extLst>
                </a:gridCol>
                <a:gridCol w="721325">
                  <a:extLst>
                    <a:ext uri="{9D8B030D-6E8A-4147-A177-3AD203B41FA5}">
                      <a16:colId xmlns:a16="http://schemas.microsoft.com/office/drawing/2014/main" val="1021728963"/>
                    </a:ext>
                  </a:extLst>
                </a:gridCol>
              </a:tblGrid>
              <a:tr h="2494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화면경로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825129"/>
                  </a:ext>
                </a:extLst>
              </a:tr>
              <a:tr h="2494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화면명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메인페이지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834236"/>
                  </a:ext>
                </a:extLst>
              </a:tr>
              <a:tr h="2494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파일명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Main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683773"/>
                  </a:ext>
                </a:extLst>
              </a:tr>
              <a:tr h="2494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연결화면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Main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260752"/>
                  </a:ext>
                </a:extLst>
              </a:tr>
              <a:tr h="2494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작성자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김지현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작성일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5/13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659955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679" y="193755"/>
            <a:ext cx="5433532" cy="6494768"/>
          </a:xfrm>
          <a:prstGeom prst="rect">
            <a:avLst/>
          </a:prstGeom>
        </p:spPr>
      </p:pic>
      <p:sp>
        <p:nvSpPr>
          <p:cNvPr id="3" name="타원 2"/>
          <p:cNvSpPr/>
          <p:nvPr userDrawn="1"/>
        </p:nvSpPr>
        <p:spPr>
          <a:xfrm>
            <a:off x="3756454" y="193755"/>
            <a:ext cx="176436" cy="176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0" name="타원 9"/>
          <p:cNvSpPr/>
          <p:nvPr userDrawn="1"/>
        </p:nvSpPr>
        <p:spPr>
          <a:xfrm>
            <a:off x="5977229" y="193755"/>
            <a:ext cx="176436" cy="176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13" name="타원 12"/>
          <p:cNvSpPr/>
          <p:nvPr userDrawn="1"/>
        </p:nvSpPr>
        <p:spPr>
          <a:xfrm>
            <a:off x="1623897" y="372078"/>
            <a:ext cx="176436" cy="176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14" name="타원 13"/>
          <p:cNvSpPr/>
          <p:nvPr userDrawn="1"/>
        </p:nvSpPr>
        <p:spPr>
          <a:xfrm>
            <a:off x="4164227" y="1434759"/>
            <a:ext cx="176436" cy="176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15" name="타원 14"/>
          <p:cNvSpPr/>
          <p:nvPr userDrawn="1"/>
        </p:nvSpPr>
        <p:spPr>
          <a:xfrm>
            <a:off x="4567881" y="2209116"/>
            <a:ext cx="176436" cy="176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sp>
        <p:nvSpPr>
          <p:cNvPr id="16" name="타원 15"/>
          <p:cNvSpPr/>
          <p:nvPr userDrawn="1"/>
        </p:nvSpPr>
        <p:spPr>
          <a:xfrm>
            <a:off x="2640227" y="3264703"/>
            <a:ext cx="176436" cy="176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6</a:t>
            </a:r>
            <a:endParaRPr lang="ko-KR" altLang="en-US" sz="1400" dirty="0"/>
          </a:p>
        </p:txBody>
      </p:sp>
      <p:sp>
        <p:nvSpPr>
          <p:cNvPr id="17" name="타원 16"/>
          <p:cNvSpPr/>
          <p:nvPr userDrawn="1"/>
        </p:nvSpPr>
        <p:spPr>
          <a:xfrm>
            <a:off x="4487223" y="3833114"/>
            <a:ext cx="176436" cy="176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7</a:t>
            </a:r>
            <a:endParaRPr lang="ko-KR" altLang="en-US" sz="1400" dirty="0"/>
          </a:p>
        </p:txBody>
      </p:sp>
      <p:sp>
        <p:nvSpPr>
          <p:cNvPr id="18" name="타원 17"/>
          <p:cNvSpPr/>
          <p:nvPr userDrawn="1"/>
        </p:nvSpPr>
        <p:spPr>
          <a:xfrm>
            <a:off x="3844672" y="4590995"/>
            <a:ext cx="176436" cy="176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8</a:t>
            </a:r>
            <a:endParaRPr lang="ko-KR" altLang="en-US" sz="1400" dirty="0"/>
          </a:p>
        </p:txBody>
      </p:sp>
      <p:sp>
        <p:nvSpPr>
          <p:cNvPr id="19" name="타원 18"/>
          <p:cNvSpPr/>
          <p:nvPr userDrawn="1"/>
        </p:nvSpPr>
        <p:spPr>
          <a:xfrm>
            <a:off x="4488448" y="6356350"/>
            <a:ext cx="176436" cy="176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9</a:t>
            </a:r>
            <a:endParaRPr lang="ko-KR" altLang="en-US" sz="14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26348975"/>
              </p:ext>
            </p:extLst>
          </p:nvPr>
        </p:nvGraphicFramePr>
        <p:xfrm>
          <a:off x="8730196" y="1779371"/>
          <a:ext cx="3272334" cy="4542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920">
                  <a:extLst>
                    <a:ext uri="{9D8B030D-6E8A-4147-A177-3AD203B41FA5}">
                      <a16:colId xmlns:a16="http://schemas.microsoft.com/office/drawing/2014/main" val="1040799887"/>
                    </a:ext>
                  </a:extLst>
                </a:gridCol>
                <a:gridCol w="2951414">
                  <a:extLst>
                    <a:ext uri="{9D8B030D-6E8A-4147-A177-3AD203B41FA5}">
                      <a16:colId xmlns:a16="http://schemas.microsoft.com/office/drawing/2014/main" val="1867486726"/>
                    </a:ext>
                  </a:extLst>
                </a:gridCol>
              </a:tblGrid>
              <a:tr h="42129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798857"/>
                  </a:ext>
                </a:extLst>
              </a:tr>
              <a:tr h="457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006010"/>
                  </a:ext>
                </a:extLst>
              </a:tr>
              <a:tr h="457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337619"/>
                  </a:ext>
                </a:extLst>
              </a:tr>
              <a:tr h="457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653898"/>
                  </a:ext>
                </a:extLst>
              </a:tr>
              <a:tr h="457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255305"/>
                  </a:ext>
                </a:extLst>
              </a:tr>
              <a:tr h="457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951040"/>
                  </a:ext>
                </a:extLst>
              </a:tr>
              <a:tr h="457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734052"/>
                  </a:ext>
                </a:extLst>
              </a:tr>
              <a:tr h="457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967814"/>
                  </a:ext>
                </a:extLst>
              </a:tr>
              <a:tr h="457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873067"/>
                  </a:ext>
                </a:extLst>
              </a:tr>
              <a:tr h="457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759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984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8F2BF-65EB-48C8-A96D-21B5D0E5E130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AF150-7B34-4CB4-96D5-056990CD7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53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934" y="216131"/>
            <a:ext cx="5393004" cy="644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4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MS</dc:creator>
  <cp:lastModifiedBy>MS</cp:lastModifiedBy>
  <cp:revision>6</cp:revision>
  <dcterms:created xsi:type="dcterms:W3CDTF">2022-05-12T08:22:38Z</dcterms:created>
  <dcterms:modified xsi:type="dcterms:W3CDTF">2022-05-16T08:00:10Z</dcterms:modified>
</cp:coreProperties>
</file>