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323" r:id="rId3"/>
    <p:sldId id="324" r:id="rId4"/>
    <p:sldId id="329" r:id="rId5"/>
    <p:sldId id="295" r:id="rId6"/>
  </p:sldIdLst>
  <p:sldSz cx="18288000" cy="10287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" name="Shape 2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7500095" y="9626733"/>
            <a:ext cx="516057" cy="497007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31800" marR="0" indent="-406400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888888"/>
          </a:solidFill>
          <a:uFillTx/>
          <a:latin typeface="Calibri"/>
          <a:ea typeface="Calibri"/>
          <a:cs typeface="Calibri"/>
          <a:sym typeface="Calibri"/>
        </a:defRPr>
      </a:lvl1pPr>
      <a:lvl2pPr marL="431800" marR="0" indent="76200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888888"/>
          </a:solidFill>
          <a:uFillTx/>
          <a:latin typeface="Calibri"/>
          <a:ea typeface="Calibri"/>
          <a:cs typeface="Calibri"/>
          <a:sym typeface="Calibri"/>
        </a:defRPr>
      </a:lvl2pPr>
      <a:lvl3pPr marL="431800" marR="0" indent="558800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888888"/>
          </a:solidFill>
          <a:uFillTx/>
          <a:latin typeface="Calibri"/>
          <a:ea typeface="Calibri"/>
          <a:cs typeface="Calibri"/>
          <a:sym typeface="Calibri"/>
        </a:defRPr>
      </a:lvl3pPr>
      <a:lvl4pPr marL="431800" marR="0" indent="1041400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888888"/>
          </a:solidFill>
          <a:uFillTx/>
          <a:latin typeface="Calibri"/>
          <a:ea typeface="Calibri"/>
          <a:cs typeface="Calibri"/>
          <a:sym typeface="Calibri"/>
        </a:defRPr>
      </a:lvl4pPr>
      <a:lvl5pPr marL="431800" marR="0" indent="1498600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888888"/>
          </a:solidFill>
          <a:uFillTx/>
          <a:latin typeface="Calibri"/>
          <a:ea typeface="Calibri"/>
          <a:cs typeface="Calibri"/>
          <a:sym typeface="Calibri"/>
        </a:defRPr>
      </a:lvl5pPr>
      <a:lvl6pPr marL="431800" marR="0" indent="1955800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888888"/>
          </a:solidFill>
          <a:uFillTx/>
          <a:latin typeface="Calibri"/>
          <a:ea typeface="Calibri"/>
          <a:cs typeface="Calibri"/>
          <a:sym typeface="Calibri"/>
        </a:defRPr>
      </a:lvl6pPr>
      <a:lvl7pPr marL="431800" marR="0" indent="2413000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888888"/>
          </a:solidFill>
          <a:uFillTx/>
          <a:latin typeface="Calibri"/>
          <a:ea typeface="Calibri"/>
          <a:cs typeface="Calibri"/>
          <a:sym typeface="Calibri"/>
        </a:defRPr>
      </a:lvl7pPr>
      <a:lvl8pPr marL="431800" marR="0" indent="2870200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888888"/>
          </a:solidFill>
          <a:uFillTx/>
          <a:latin typeface="Calibri"/>
          <a:ea typeface="Calibri"/>
          <a:cs typeface="Calibri"/>
          <a:sym typeface="Calibri"/>
        </a:defRPr>
      </a:lvl8pPr>
      <a:lvl9pPr marL="431800" marR="0" indent="3327400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888888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zi-zzang.github.io/homeground/index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zi-zzang.github.io/homeground/order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84;p13" descr="Google Shape;84;p13"/>
          <p:cNvPicPr>
            <a:picLocks noChangeAspect="1"/>
          </p:cNvPicPr>
          <p:nvPr/>
        </p:nvPicPr>
        <p:blipFill>
          <a:blip r:embed="rId2">
            <a:extLst/>
          </a:blip>
          <a:srcRect r="20752"/>
          <a:stretch>
            <a:fillRect/>
          </a:stretch>
        </p:blipFill>
        <p:spPr>
          <a:xfrm>
            <a:off x="10044062" y="1206618"/>
            <a:ext cx="8243938" cy="624164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Google Shape;85;p13"/>
          <p:cNvSpPr txBox="1"/>
          <p:nvPr/>
        </p:nvSpPr>
        <p:spPr>
          <a:xfrm>
            <a:off x="1234763" y="2749038"/>
            <a:ext cx="8448650" cy="2055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6500"/>
            </a:pPr>
            <a:r>
              <a:t>“UX설계 보고서</a:t>
            </a:r>
          </a:p>
          <a:p>
            <a:pPr>
              <a:defRPr sz="4800"/>
            </a:pPr>
            <a:r>
              <a:t>(가구 쇼핑몰 웹사이트 제작)</a:t>
            </a:r>
            <a:r>
              <a:rPr sz="6500"/>
              <a:t>”</a:t>
            </a:r>
          </a:p>
        </p:txBody>
      </p:sp>
      <p:sp>
        <p:nvSpPr>
          <p:cNvPr id="24" name="Google Shape;86;p13"/>
          <p:cNvSpPr txBox="1"/>
          <p:nvPr/>
        </p:nvSpPr>
        <p:spPr>
          <a:xfrm>
            <a:off x="1207610" y="5801540"/>
            <a:ext cx="3547252" cy="823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4800"/>
            </a:lvl1pPr>
          </a:lstStyle>
          <a:p>
            <a:r>
              <a:t>10조 김지현</a:t>
            </a:r>
          </a:p>
        </p:txBody>
      </p:sp>
      <p:pic>
        <p:nvPicPr>
          <p:cNvPr id="25" name="Google Shape;87;p13" descr="Google Shape;87;p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0800000">
            <a:off x="1314285" y="6722582"/>
            <a:ext cx="3342858" cy="36572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Google Shape;88;p13"/>
          <p:cNvSpPr txBox="1">
            <a:spLocks noGrp="1"/>
          </p:cNvSpPr>
          <p:nvPr>
            <p:ph type="sldNum" sz="quarter" idx="2"/>
          </p:nvPr>
        </p:nvSpPr>
        <p:spPr>
          <a:xfrm>
            <a:off x="17686031" y="9601234"/>
            <a:ext cx="330121" cy="5480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373;p31" descr="Google Shape;373;p31"/>
          <p:cNvPicPr>
            <a:picLocks noChangeAspect="1"/>
          </p:cNvPicPr>
          <p:nvPr/>
        </p:nvPicPr>
        <p:blipFill>
          <a:blip r:embed="rId2">
            <a:extLst/>
          </a:blip>
          <a:srcRect r="20752"/>
          <a:stretch>
            <a:fillRect/>
          </a:stretch>
        </p:blipFill>
        <p:spPr>
          <a:xfrm>
            <a:off x="10044062" y="1206618"/>
            <a:ext cx="8243938" cy="6241649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Google Shape;374;p31"/>
          <p:cNvSpPr txBox="1"/>
          <p:nvPr/>
        </p:nvSpPr>
        <p:spPr>
          <a:xfrm>
            <a:off x="2903709" y="4085580"/>
            <a:ext cx="4222241" cy="1092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699" tIns="45699" rIns="45699" bIns="45699">
            <a:spAutoFit/>
          </a:bodyPr>
          <a:lstStyle>
            <a:lvl1pPr>
              <a:defRPr sz="6500"/>
            </a:lvl1pPr>
          </a:lstStyle>
          <a:p>
            <a:r>
              <a:rPr dirty="0" smtClean="0"/>
              <a:t>“</a:t>
            </a:r>
            <a:r>
              <a:rPr lang="ko-KR" altLang="en-US" dirty="0" smtClean="0"/>
              <a:t>구현 응용</a:t>
            </a:r>
            <a:r>
              <a:rPr dirty="0" smtClean="0"/>
              <a:t>”</a:t>
            </a:r>
            <a:endParaRPr dirty="0"/>
          </a:p>
        </p:txBody>
      </p:sp>
      <p:pic>
        <p:nvPicPr>
          <p:cNvPr id="259" name="Google Shape;375;p31" descr="Google Shape;375;p3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0800000">
            <a:off x="2204364" y="5193301"/>
            <a:ext cx="5620933" cy="93328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Google Shape;377;p31"/>
          <p:cNvSpPr txBox="1">
            <a:spLocks noGrp="1"/>
          </p:cNvSpPr>
          <p:nvPr>
            <p:ph type="sldNum" sz="quarter" idx="2"/>
          </p:nvPr>
        </p:nvSpPr>
        <p:spPr>
          <a:xfrm>
            <a:off x="17500095" y="9626733"/>
            <a:ext cx="516057" cy="4970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13919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366;p30"/>
          <p:cNvSpPr txBox="1"/>
          <p:nvPr/>
        </p:nvSpPr>
        <p:spPr>
          <a:xfrm>
            <a:off x="7027267" y="911150"/>
            <a:ext cx="4233465" cy="54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defRPr sz="3000"/>
            </a:lvl1pPr>
          </a:lstStyle>
          <a:p>
            <a:r>
              <a:rPr lang="ko-KR" altLang="en-US" dirty="0" smtClean="0"/>
              <a:t>사이트 </a:t>
            </a:r>
            <a:r>
              <a:rPr lang="ko-KR" altLang="en-US" dirty="0" smtClean="0"/>
              <a:t>구현 </a:t>
            </a:r>
            <a:r>
              <a:rPr lang="ko-KR" altLang="en-US" dirty="0" smtClean="0"/>
              <a:t>응용</a:t>
            </a:r>
            <a:endParaRPr dirty="0"/>
          </a:p>
        </p:txBody>
      </p:sp>
      <p:sp>
        <p:nvSpPr>
          <p:cNvPr id="65" name="Google Shape;367;p30"/>
          <p:cNvSpPr txBox="1"/>
          <p:nvPr/>
        </p:nvSpPr>
        <p:spPr>
          <a:xfrm>
            <a:off x="6889517" y="1491713"/>
            <a:ext cx="4508965" cy="370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algn="ctr">
              <a:defRPr sz="1800"/>
            </a:pPr>
            <a:r>
              <a:rPr lang="ko-KR" altLang="en-US" dirty="0" smtClean="0"/>
              <a:t>메인 화면</a:t>
            </a:r>
            <a:endParaRPr dirty="0"/>
          </a:p>
        </p:txBody>
      </p:sp>
      <p:sp>
        <p:nvSpPr>
          <p:cNvPr id="68" name="Google Shape;368;p30"/>
          <p:cNvSpPr txBox="1">
            <a:spLocks noGrp="1"/>
          </p:cNvSpPr>
          <p:nvPr>
            <p:ph type="sldNum" sz="quarter" idx="2"/>
          </p:nvPr>
        </p:nvSpPr>
        <p:spPr>
          <a:xfrm>
            <a:off x="17686031" y="9601234"/>
            <a:ext cx="330121" cy="5480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" t="4286"/>
          <a:stretch/>
        </p:blipFill>
        <p:spPr>
          <a:xfrm>
            <a:off x="1482634" y="1752464"/>
            <a:ext cx="5793377" cy="77496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801237" y="7914130"/>
            <a:ext cx="625710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ko-KR" sz="2000" dirty="0">
                <a:hlinkClick r:id="rId3"/>
              </a:rPr>
              <a:t>https://zi-zzang.github.io/homeground/index.html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rial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99"/>
          <a:stretch/>
        </p:blipFill>
        <p:spPr>
          <a:xfrm>
            <a:off x="7776198" y="2252390"/>
            <a:ext cx="5688166" cy="283306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67"/>
          <a:stretch/>
        </p:blipFill>
        <p:spPr>
          <a:xfrm>
            <a:off x="7801237" y="6029074"/>
            <a:ext cx="5638089" cy="130999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4552" y="2209203"/>
            <a:ext cx="3552381" cy="628571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1237" y="8341029"/>
            <a:ext cx="344260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내비게이션 바</a:t>
            </a:r>
            <a:r>
              <a:rPr kumimoji="0" lang="ko-KR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상단 고정</a:t>
            </a:r>
            <a:r>
              <a:rPr kumimoji="0" lang="en-US" altLang="ko-KR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, </a:t>
            </a:r>
            <a:r>
              <a:rPr lang="ko-KR" altLang="en-US" dirty="0" smtClean="0"/>
              <a:t>이미지 슬라이드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704430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366;p30"/>
          <p:cNvSpPr txBox="1"/>
          <p:nvPr/>
        </p:nvSpPr>
        <p:spPr>
          <a:xfrm>
            <a:off x="7027267" y="911150"/>
            <a:ext cx="4233465" cy="54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defRPr sz="3000"/>
            </a:lvl1pPr>
          </a:lstStyle>
          <a:p>
            <a:r>
              <a:rPr lang="ko-KR" altLang="en-US" dirty="0" smtClean="0"/>
              <a:t>사이트 구현</a:t>
            </a:r>
            <a:endParaRPr dirty="0"/>
          </a:p>
        </p:txBody>
      </p:sp>
      <p:sp>
        <p:nvSpPr>
          <p:cNvPr id="65" name="Google Shape;367;p30"/>
          <p:cNvSpPr txBox="1"/>
          <p:nvPr/>
        </p:nvSpPr>
        <p:spPr>
          <a:xfrm>
            <a:off x="6889517" y="1491713"/>
            <a:ext cx="4508965" cy="370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algn="ctr">
              <a:defRPr sz="1800"/>
            </a:pPr>
            <a:r>
              <a:rPr lang="ko-KR" altLang="en-US" dirty="0" err="1" smtClean="0"/>
              <a:t>결제화면</a:t>
            </a:r>
            <a:endParaRPr dirty="0"/>
          </a:p>
        </p:txBody>
      </p:sp>
      <p:sp>
        <p:nvSpPr>
          <p:cNvPr id="68" name="Google Shape;368;p30"/>
          <p:cNvSpPr txBox="1">
            <a:spLocks noGrp="1"/>
          </p:cNvSpPr>
          <p:nvPr>
            <p:ph type="sldNum" sz="quarter" idx="2"/>
          </p:nvPr>
        </p:nvSpPr>
        <p:spPr>
          <a:xfrm>
            <a:off x="17686031" y="9601234"/>
            <a:ext cx="330121" cy="5480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" t="3817"/>
          <a:stretch/>
        </p:blipFill>
        <p:spPr>
          <a:xfrm>
            <a:off x="1969515" y="1677092"/>
            <a:ext cx="5241181" cy="81284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32178" y="3863800"/>
            <a:ext cx="625710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ko-KR" sz="2000" dirty="0">
                <a:hlinkClick r:id="rId3"/>
              </a:rPr>
              <a:t>https://zi-zzang.github.io/homeground/order.html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32178" y="4356858"/>
            <a:ext cx="203677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우편번호 조회 기능 추가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855255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" name="Google Shape;651;p46" descr="Google Shape;651;p46"/>
          <p:cNvPicPr>
            <a:picLocks noChangeAspect="1"/>
          </p:cNvPicPr>
          <p:nvPr/>
        </p:nvPicPr>
        <p:blipFill>
          <a:blip r:embed="rId2">
            <a:extLst/>
          </a:blip>
          <a:srcRect r="12089"/>
          <a:stretch>
            <a:fillRect/>
          </a:stretch>
        </p:blipFill>
        <p:spPr>
          <a:xfrm>
            <a:off x="9142856" y="2932641"/>
            <a:ext cx="9145144" cy="6241650"/>
          </a:xfrm>
          <a:prstGeom prst="rect">
            <a:avLst/>
          </a:prstGeom>
          <a:ln w="12700">
            <a:miter lim="400000"/>
          </a:ln>
        </p:spPr>
      </p:pic>
      <p:sp>
        <p:nvSpPr>
          <p:cNvPr id="728" name="Google Shape;652;p46"/>
          <p:cNvSpPr txBox="1"/>
          <p:nvPr/>
        </p:nvSpPr>
        <p:spPr>
          <a:xfrm>
            <a:off x="1401673" y="3543215"/>
            <a:ext cx="9766674" cy="1368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8300"/>
            </a:lvl1pPr>
          </a:lstStyle>
          <a:p>
            <a:r>
              <a:t>감사합니다!</a:t>
            </a:r>
          </a:p>
        </p:txBody>
      </p:sp>
      <p:pic>
        <p:nvPicPr>
          <p:cNvPr id="729" name="Google Shape;654;p46" descr="Google Shape;654;p4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0800000">
            <a:off x="9639751" y="1933219"/>
            <a:ext cx="3342857" cy="36572"/>
          </a:xfrm>
          <a:prstGeom prst="rect">
            <a:avLst/>
          </a:prstGeom>
          <a:ln w="12700">
            <a:miter lim="400000"/>
          </a:ln>
        </p:spPr>
      </p:pic>
      <p:sp>
        <p:nvSpPr>
          <p:cNvPr id="730" name="Google Shape;655;p46"/>
          <p:cNvSpPr txBox="1"/>
          <p:nvPr/>
        </p:nvSpPr>
        <p:spPr>
          <a:xfrm>
            <a:off x="13237438" y="1643085"/>
            <a:ext cx="6837961" cy="437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2200"/>
            </a:lvl1pPr>
          </a:lstStyle>
          <a:p>
            <a:r>
              <a:t>가구쇼핑몰 데스크톱용  웹사이트 제작</a:t>
            </a:r>
          </a:p>
        </p:txBody>
      </p:sp>
      <p:sp>
        <p:nvSpPr>
          <p:cNvPr id="731" name="Google Shape;656;p46"/>
          <p:cNvSpPr txBox="1"/>
          <p:nvPr/>
        </p:nvSpPr>
        <p:spPr>
          <a:xfrm>
            <a:off x="1467306" y="8410857"/>
            <a:ext cx="4480657" cy="48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2500"/>
            </a:lvl1pPr>
          </a:lstStyle>
          <a:p>
            <a:r>
              <a:t>10조 김지현</a:t>
            </a:r>
          </a:p>
        </p:txBody>
      </p:sp>
      <p:sp>
        <p:nvSpPr>
          <p:cNvPr id="732" name="Google Shape;657;p46"/>
          <p:cNvSpPr txBox="1">
            <a:spLocks noGrp="1"/>
          </p:cNvSpPr>
          <p:nvPr>
            <p:ph type="sldNum" sz="quarter" idx="2"/>
          </p:nvPr>
        </p:nvSpPr>
        <p:spPr>
          <a:xfrm>
            <a:off x="17500095" y="9626733"/>
            <a:ext cx="516057" cy="4970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56</Words>
  <Application>Microsoft Office PowerPoint</Application>
  <PresentationFormat>사용자 지정</PresentationFormat>
  <Paragraphs>20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젼</dc:creator>
  <cp:lastModifiedBy>MS</cp:lastModifiedBy>
  <cp:revision>18</cp:revision>
  <dcterms:modified xsi:type="dcterms:W3CDTF">2022-06-27T08:22:50Z</dcterms:modified>
</cp:coreProperties>
</file>