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500095" y="9626733"/>
            <a:ext cx="516057" cy="497007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31800" marR="0" indent="-4064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1pPr>
      <a:lvl2pPr marL="431800" marR="0" indent="762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2pPr>
      <a:lvl3pPr marL="431800" marR="0" indent="5588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3pPr>
      <a:lvl4pPr marL="431800" marR="0" indent="10414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4pPr>
      <a:lvl5pPr marL="431800" marR="0" indent="14986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5pPr>
      <a:lvl6pPr marL="431800" marR="0" indent="19558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6pPr>
      <a:lvl7pPr marL="431800" marR="0" indent="24130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7pPr>
      <a:lvl8pPr marL="431800" marR="0" indent="28702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8pPr>
      <a:lvl9pPr marL="431800" marR="0" indent="33274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888888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4;p13" descr="Google Shape;84;p13"/>
          <p:cNvPicPr>
            <a:picLocks noChangeAspect="1"/>
          </p:cNvPicPr>
          <p:nvPr/>
        </p:nvPicPr>
        <p:blipFill>
          <a:blip r:embed="rId2">
            <a:extLst/>
          </a:blip>
          <a:srcRect r="20752"/>
          <a:stretch>
            <a:fillRect/>
          </a:stretch>
        </p:blipFill>
        <p:spPr>
          <a:xfrm>
            <a:off x="10044062" y="1206618"/>
            <a:ext cx="8243938" cy="624164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Google Shape;85;p13"/>
          <p:cNvSpPr txBox="1"/>
          <p:nvPr/>
        </p:nvSpPr>
        <p:spPr>
          <a:xfrm>
            <a:off x="1234763" y="2749038"/>
            <a:ext cx="8448650" cy="205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6500"/>
            </a:pPr>
            <a:r>
              <a:t>“UX설계 보고서</a:t>
            </a:r>
          </a:p>
          <a:p>
            <a:pPr>
              <a:defRPr sz="4800"/>
            </a:pPr>
            <a:r>
              <a:t>(가구 쇼핑몰 웹사이트 제작)</a:t>
            </a:r>
            <a:r>
              <a:rPr sz="6500"/>
              <a:t>”</a:t>
            </a:r>
          </a:p>
        </p:txBody>
      </p:sp>
      <p:sp>
        <p:nvSpPr>
          <p:cNvPr id="24" name="Google Shape;86;p13"/>
          <p:cNvSpPr txBox="1"/>
          <p:nvPr/>
        </p:nvSpPr>
        <p:spPr>
          <a:xfrm>
            <a:off x="1207610" y="5801540"/>
            <a:ext cx="3547252" cy="823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4800"/>
            </a:lvl1pPr>
          </a:lstStyle>
          <a:p>
            <a:r>
              <a:t>10조 김지현</a:t>
            </a:r>
          </a:p>
        </p:txBody>
      </p:sp>
      <p:pic>
        <p:nvPicPr>
          <p:cNvPr id="25" name="Google Shape;87;p13" descr="Google Shape;87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314285" y="6722582"/>
            <a:ext cx="3342858" cy="3657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Google Shape;88;p13"/>
          <p:cNvSpPr txBox="1">
            <a:spLocks noGrp="1"/>
          </p:cNvSpPr>
          <p:nvPr>
            <p:ph type="sldNum" sz="quarter" idx="2"/>
          </p:nvPr>
        </p:nvSpPr>
        <p:spPr>
          <a:xfrm>
            <a:off x="17686031" y="9601234"/>
            <a:ext cx="330121" cy="548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4;p13" descr="Google Shape;84;p13"/>
          <p:cNvPicPr>
            <a:picLocks noChangeAspect="1"/>
          </p:cNvPicPr>
          <p:nvPr/>
        </p:nvPicPr>
        <p:blipFill>
          <a:blip r:embed="rId2">
            <a:extLst/>
          </a:blip>
          <a:srcRect r="20752"/>
          <a:stretch>
            <a:fillRect/>
          </a:stretch>
        </p:blipFill>
        <p:spPr>
          <a:xfrm>
            <a:off x="10044062" y="1206618"/>
            <a:ext cx="8243938" cy="6241649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88;p13"/>
          <p:cNvSpPr txBox="1">
            <a:spLocks noGrp="1"/>
          </p:cNvSpPr>
          <p:nvPr>
            <p:ph type="sldNum" sz="quarter" idx="2"/>
          </p:nvPr>
        </p:nvSpPr>
        <p:spPr>
          <a:xfrm>
            <a:off x="17686031" y="9601234"/>
            <a:ext cx="330121" cy="548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0" name="Google Shape;524;p36"/>
          <p:cNvSpPr txBox="1"/>
          <p:nvPr/>
        </p:nvSpPr>
        <p:spPr>
          <a:xfrm>
            <a:off x="674423" y="4085575"/>
            <a:ext cx="9095151" cy="100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6000"/>
            </a:pPr>
            <a:r>
              <a:t>“스타일 가이드”</a:t>
            </a:r>
          </a:p>
        </p:txBody>
      </p:sp>
      <p:pic>
        <p:nvPicPr>
          <p:cNvPr id="31" name="Google Shape;525;p36" descr="Google Shape;525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819148" y="5101554"/>
            <a:ext cx="4805702" cy="83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다이아몬드 4"/>
          <p:cNvSpPr/>
          <p:nvPr/>
        </p:nvSpPr>
        <p:spPr>
          <a:xfrm>
            <a:off x="6843047" y="4475100"/>
            <a:ext cx="1972492" cy="1972492"/>
          </a:xfrm>
          <a:prstGeom prst="diamond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Google Shape;366;p30"/>
          <p:cNvSpPr txBox="1"/>
          <p:nvPr/>
        </p:nvSpPr>
        <p:spPr>
          <a:xfrm>
            <a:off x="7026123" y="911150"/>
            <a:ext cx="4233465" cy="5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3000"/>
            </a:lvl1pPr>
          </a:lstStyle>
          <a:p>
            <a:r>
              <a:t>스타일 가이드</a:t>
            </a:r>
          </a:p>
        </p:txBody>
      </p:sp>
      <p:sp>
        <p:nvSpPr>
          <p:cNvPr id="35" name="Google Shape;367;p30"/>
          <p:cNvSpPr txBox="1"/>
          <p:nvPr/>
        </p:nvSpPr>
        <p:spPr>
          <a:xfrm>
            <a:off x="7979767" y="1491713"/>
            <a:ext cx="2326180" cy="37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1800">
                <a:solidFill>
                  <a:srgbClr val="656565"/>
                </a:solidFill>
              </a:defRPr>
            </a:pPr>
            <a:r>
              <a:t>메인, 서브 페이지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796141" y="2495005"/>
            <a:ext cx="15102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/>
            </a:lvl1pPr>
          </a:lstStyle>
          <a:p>
            <a:r>
              <a:t>메인폰트</a:t>
            </a:r>
          </a:p>
        </p:txBody>
      </p:sp>
      <p:sp>
        <p:nvSpPr>
          <p:cNvPr id="37" name="TextBox 14"/>
          <p:cNvSpPr txBox="1"/>
          <p:nvPr/>
        </p:nvSpPr>
        <p:spPr>
          <a:xfrm>
            <a:off x="8275504" y="2495005"/>
            <a:ext cx="15102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/>
            </a:lvl1pPr>
          </a:lstStyle>
          <a:p>
            <a:r>
              <a:t>메인컬러</a:t>
            </a:r>
          </a:p>
        </p:txBody>
      </p:sp>
      <p:sp>
        <p:nvSpPr>
          <p:cNvPr id="38" name="TextBox 15"/>
          <p:cNvSpPr txBox="1"/>
          <p:nvPr/>
        </p:nvSpPr>
        <p:spPr>
          <a:xfrm>
            <a:off x="14102129" y="2495005"/>
            <a:ext cx="15102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/>
            </a:lvl1pPr>
          </a:lstStyle>
          <a:p>
            <a:r>
              <a:t>주요여백</a:t>
            </a:r>
          </a:p>
        </p:txBody>
      </p:sp>
      <p:pic>
        <p:nvPicPr>
          <p:cNvPr id="39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24" y="3772113"/>
            <a:ext cx="5999312" cy="3712907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다이아몬드 21"/>
          <p:cNvSpPr/>
          <p:nvPr/>
        </p:nvSpPr>
        <p:spPr>
          <a:xfrm>
            <a:off x="8071466" y="4475100"/>
            <a:ext cx="1972492" cy="1972492"/>
          </a:xfrm>
          <a:prstGeom prst="diamond">
            <a:avLst/>
          </a:prstGeom>
          <a:solidFill>
            <a:srgbClr val="67656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다이아몬드 22"/>
          <p:cNvSpPr/>
          <p:nvPr/>
        </p:nvSpPr>
        <p:spPr>
          <a:xfrm>
            <a:off x="9233055" y="4475100"/>
            <a:ext cx="1972492" cy="1972492"/>
          </a:xfrm>
          <a:prstGeom prst="diamond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Google Shape;367;p30"/>
          <p:cNvSpPr txBox="1"/>
          <p:nvPr/>
        </p:nvSpPr>
        <p:spPr>
          <a:xfrm>
            <a:off x="9506146" y="6621377"/>
            <a:ext cx="1451708" cy="35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800">
                <a:solidFill>
                  <a:srgbClr val="656565"/>
                </a:solidFill>
              </a:defRPr>
            </a:lvl1pPr>
          </a:lstStyle>
          <a:p>
            <a:r>
              <a:t>#FFFFFF</a:t>
            </a:r>
          </a:p>
        </p:txBody>
      </p:sp>
      <p:sp>
        <p:nvSpPr>
          <p:cNvPr id="43" name="Google Shape;367;p30"/>
          <p:cNvSpPr txBox="1"/>
          <p:nvPr/>
        </p:nvSpPr>
        <p:spPr>
          <a:xfrm>
            <a:off x="8331857" y="6595977"/>
            <a:ext cx="1451708" cy="35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800">
                <a:solidFill>
                  <a:srgbClr val="656565"/>
                </a:solidFill>
              </a:defRPr>
            </a:lvl1pPr>
          </a:lstStyle>
          <a:p>
            <a:r>
              <a:t>#676565</a:t>
            </a:r>
          </a:p>
        </p:txBody>
      </p:sp>
      <p:sp>
        <p:nvSpPr>
          <p:cNvPr id="44" name="Google Shape;367;p30"/>
          <p:cNvSpPr txBox="1"/>
          <p:nvPr/>
        </p:nvSpPr>
        <p:spPr>
          <a:xfrm>
            <a:off x="7103438" y="6595977"/>
            <a:ext cx="1451708" cy="35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800">
                <a:solidFill>
                  <a:srgbClr val="656565"/>
                </a:solidFill>
              </a:defRPr>
            </a:lvl1pPr>
          </a:lstStyle>
          <a:p>
            <a:r>
              <a:t>#000000</a:t>
            </a:r>
          </a:p>
        </p:txBody>
      </p:sp>
      <p:pic>
        <p:nvPicPr>
          <p:cNvPr id="45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86681" y="3121276"/>
            <a:ext cx="5565597" cy="665262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Google Shape;368;p30"/>
          <p:cNvSpPr txBox="1">
            <a:spLocks noGrp="1"/>
          </p:cNvSpPr>
          <p:nvPr>
            <p:ph type="sldNum" sz="quarter" idx="2"/>
          </p:nvPr>
        </p:nvSpPr>
        <p:spPr>
          <a:xfrm>
            <a:off x="17686031" y="9601234"/>
            <a:ext cx="330121" cy="548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7" name="직사각형"/>
          <p:cNvSpPr/>
          <p:nvPr/>
        </p:nvSpPr>
        <p:spPr>
          <a:xfrm>
            <a:off x="13220275" y="3133976"/>
            <a:ext cx="3500956" cy="6078999"/>
          </a:xfrm>
          <a:prstGeom prst="rect">
            <a:avLst/>
          </a:prstGeom>
          <a:solidFill>
            <a:schemeClr val="accent2">
              <a:lumOff val="23627"/>
              <a:alpha val="30760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8" name="직선 화살표 연결선 37"/>
          <p:cNvSpPr/>
          <p:nvPr/>
        </p:nvSpPr>
        <p:spPr>
          <a:xfrm flipV="1">
            <a:off x="13223875" y="5775229"/>
            <a:ext cx="3484713" cy="12701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Box 39"/>
          <p:cNvSpPr txBox="1"/>
          <p:nvPr/>
        </p:nvSpPr>
        <p:spPr>
          <a:xfrm>
            <a:off x="14378365" y="5409569"/>
            <a:ext cx="126812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1200px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84;p13" descr="Google Shape;84;p13"/>
          <p:cNvPicPr>
            <a:picLocks noChangeAspect="1"/>
          </p:cNvPicPr>
          <p:nvPr/>
        </p:nvPicPr>
        <p:blipFill>
          <a:blip r:embed="rId2">
            <a:extLst/>
          </a:blip>
          <a:srcRect r="20752"/>
          <a:stretch>
            <a:fillRect/>
          </a:stretch>
        </p:blipFill>
        <p:spPr>
          <a:xfrm>
            <a:off x="10044062" y="1206618"/>
            <a:ext cx="8243938" cy="6241649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Google Shape;88;p13"/>
          <p:cNvSpPr txBox="1">
            <a:spLocks noGrp="1"/>
          </p:cNvSpPr>
          <p:nvPr>
            <p:ph type="sldNum" sz="quarter" idx="2"/>
          </p:nvPr>
        </p:nvSpPr>
        <p:spPr>
          <a:xfrm>
            <a:off x="17686031" y="9601234"/>
            <a:ext cx="330121" cy="548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3" name="Google Shape;524;p36"/>
          <p:cNvSpPr txBox="1"/>
          <p:nvPr/>
        </p:nvSpPr>
        <p:spPr>
          <a:xfrm>
            <a:off x="674423" y="4085575"/>
            <a:ext cx="9095151" cy="100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6000"/>
            </a:pPr>
            <a:r>
              <a:t>“메인화면 디자인”</a:t>
            </a:r>
          </a:p>
        </p:txBody>
      </p:sp>
      <p:pic>
        <p:nvPicPr>
          <p:cNvPr id="54" name="Google Shape;525;p36" descr="Google Shape;525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819148" y="5101554"/>
            <a:ext cx="4805702" cy="83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66;p30"/>
          <p:cNvSpPr txBox="1"/>
          <p:nvPr/>
        </p:nvSpPr>
        <p:spPr>
          <a:xfrm>
            <a:off x="7027267" y="911150"/>
            <a:ext cx="4233465" cy="5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3000"/>
            </a:lvl1pPr>
          </a:lstStyle>
          <a:p>
            <a:r>
              <a:t>메인화면 디자인</a:t>
            </a:r>
          </a:p>
        </p:txBody>
      </p:sp>
      <p:sp>
        <p:nvSpPr>
          <p:cNvPr id="57" name="Google Shape;367;p30"/>
          <p:cNvSpPr txBox="1"/>
          <p:nvPr/>
        </p:nvSpPr>
        <p:spPr>
          <a:xfrm>
            <a:off x="6889517" y="1491713"/>
            <a:ext cx="4508965" cy="37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1800"/>
            </a:pPr>
            <a:r>
              <a:t>로고, 네비게이션바, 이벤트배너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402382" y="2495005"/>
            <a:ext cx="807213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/>
            </a:lvl1pPr>
          </a:lstStyle>
          <a:p>
            <a:r>
              <a:t>로고</a:t>
            </a:r>
          </a:p>
        </p:txBody>
      </p:sp>
      <p:sp>
        <p:nvSpPr>
          <p:cNvPr id="59" name="TextBox 14"/>
          <p:cNvSpPr txBox="1"/>
          <p:nvPr/>
        </p:nvSpPr>
        <p:spPr>
          <a:xfrm>
            <a:off x="11430843" y="2495005"/>
            <a:ext cx="2213357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/>
            </a:lvl1pPr>
          </a:lstStyle>
          <a:p>
            <a:r>
              <a:t>네비게이션바</a:t>
            </a:r>
          </a:p>
        </p:txBody>
      </p:sp>
      <p:sp>
        <p:nvSpPr>
          <p:cNvPr id="60" name="Google Shape;368;p30"/>
          <p:cNvSpPr txBox="1">
            <a:spLocks noGrp="1"/>
          </p:cNvSpPr>
          <p:nvPr>
            <p:ph type="sldNum" sz="quarter" idx="2"/>
          </p:nvPr>
        </p:nvSpPr>
        <p:spPr>
          <a:xfrm>
            <a:off x="17686031" y="9601234"/>
            <a:ext cx="330121" cy="548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1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5460" y="3079780"/>
            <a:ext cx="4307810" cy="4307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cons.png" descr="icons.png"/>
          <p:cNvPicPr>
            <a:picLocks noChangeAspect="1"/>
          </p:cNvPicPr>
          <p:nvPr/>
        </p:nvPicPr>
        <p:blipFill>
          <a:blip r:embed="rId3">
            <a:extLst/>
          </a:blip>
          <a:srcRect b="14486"/>
          <a:stretch>
            <a:fillRect/>
          </a:stretch>
        </p:blipFill>
        <p:spPr>
          <a:xfrm>
            <a:off x="7469626" y="3756973"/>
            <a:ext cx="10135611" cy="3333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15" y="6303736"/>
            <a:ext cx="4762500" cy="4762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66;p30"/>
          <p:cNvSpPr txBox="1"/>
          <p:nvPr/>
        </p:nvSpPr>
        <p:spPr>
          <a:xfrm>
            <a:off x="7027267" y="911150"/>
            <a:ext cx="4233465" cy="5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3000"/>
            </a:lvl1pPr>
          </a:lstStyle>
          <a:p>
            <a:r>
              <a:t>메인화면 디자인</a:t>
            </a:r>
          </a:p>
        </p:txBody>
      </p:sp>
      <p:sp>
        <p:nvSpPr>
          <p:cNvPr id="65" name="Google Shape;367;p30"/>
          <p:cNvSpPr txBox="1"/>
          <p:nvPr/>
        </p:nvSpPr>
        <p:spPr>
          <a:xfrm>
            <a:off x="6889517" y="1491713"/>
            <a:ext cx="4508965" cy="37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1800"/>
            </a:pPr>
            <a:r>
              <a:t>로고, 네비게이션바, 이벤트배너, 아이콘</a:t>
            </a:r>
          </a:p>
        </p:txBody>
      </p:sp>
      <p:sp>
        <p:nvSpPr>
          <p:cNvPr id="66" name="TextBox 1"/>
          <p:cNvSpPr txBox="1"/>
          <p:nvPr/>
        </p:nvSpPr>
        <p:spPr>
          <a:xfrm>
            <a:off x="5573796" y="2224107"/>
            <a:ext cx="186182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/>
            </a:lvl1pPr>
          </a:lstStyle>
          <a:p>
            <a:r>
              <a:rPr dirty="0" err="1"/>
              <a:t>이벤트배너</a:t>
            </a:r>
            <a:endParaRPr dirty="0"/>
          </a:p>
        </p:txBody>
      </p:sp>
      <p:sp>
        <p:nvSpPr>
          <p:cNvPr id="67" name="TextBox 14"/>
          <p:cNvSpPr txBox="1"/>
          <p:nvPr/>
        </p:nvSpPr>
        <p:spPr>
          <a:xfrm>
            <a:off x="14395339" y="2224106"/>
            <a:ext cx="115874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/>
            </a:lvl1pPr>
          </a:lstStyle>
          <a:p>
            <a:r>
              <a:rPr dirty="0" err="1"/>
              <a:t>아이콘</a:t>
            </a:r>
            <a:endParaRPr dirty="0"/>
          </a:p>
        </p:txBody>
      </p:sp>
      <p:sp>
        <p:nvSpPr>
          <p:cNvPr id="68" name="Google Shape;368;p30"/>
          <p:cNvSpPr txBox="1">
            <a:spLocks noGrp="1"/>
          </p:cNvSpPr>
          <p:nvPr>
            <p:ph type="sldNum" sz="quarter" idx="2"/>
          </p:nvPr>
        </p:nvSpPr>
        <p:spPr>
          <a:xfrm>
            <a:off x="17686031" y="9601234"/>
            <a:ext cx="330121" cy="548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69" name="가구이벤트배너1.jpg" descr="가구이벤트배너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2064" y="3259569"/>
            <a:ext cx="5080001" cy="2116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가구이벤트배너2.jpg" descr="가구이벤트배너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7351" y="3259569"/>
            <a:ext cx="5080000" cy="2116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가구이벤트배너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62" y="5824957"/>
            <a:ext cx="5080000" cy="2116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그룹 3.png" descr="그룹 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75551" y="3259569"/>
            <a:ext cx="1431218" cy="1431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그룹 4.png" descr="그룹 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182198" y="3259569"/>
            <a:ext cx="1431216" cy="1431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그룹 5.png" descr="그룹 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375551" y="5109349"/>
            <a:ext cx="1431218" cy="1431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그룹 6.png" descr="그룹 6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182196" y="5109349"/>
            <a:ext cx="1431218" cy="1431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con awesome-shopping-basket.png" descr="Icon awesome-shopping-basket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375551" y="7114736"/>
            <a:ext cx="890497" cy="826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con ionic-md-person.png" descr="Icon ionic-md-perso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596362" y="7114736"/>
            <a:ext cx="826891" cy="826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con material-search.png" descr="Icon material-search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847815" y="7114736"/>
            <a:ext cx="826888" cy="826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51" y="5824957"/>
            <a:ext cx="5080320" cy="21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311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651;p46" descr="Google Shape;651;p46"/>
          <p:cNvPicPr>
            <a:picLocks noChangeAspect="1"/>
          </p:cNvPicPr>
          <p:nvPr/>
        </p:nvPicPr>
        <p:blipFill>
          <a:blip r:embed="rId2">
            <a:extLst/>
          </a:blip>
          <a:srcRect r="12089"/>
          <a:stretch>
            <a:fillRect/>
          </a:stretch>
        </p:blipFill>
        <p:spPr>
          <a:xfrm>
            <a:off x="9142856" y="2932641"/>
            <a:ext cx="9145144" cy="624165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Google Shape;652;p46"/>
          <p:cNvSpPr txBox="1"/>
          <p:nvPr/>
        </p:nvSpPr>
        <p:spPr>
          <a:xfrm>
            <a:off x="1401673" y="3543215"/>
            <a:ext cx="9766674" cy="136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8300"/>
            </a:lvl1pPr>
          </a:lstStyle>
          <a:p>
            <a:r>
              <a:t>감사합니다!</a:t>
            </a:r>
          </a:p>
        </p:txBody>
      </p:sp>
      <p:pic>
        <p:nvPicPr>
          <p:cNvPr id="82" name="Google Shape;654;p46" descr="Google Shape;654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9639751" y="1933219"/>
            <a:ext cx="3342857" cy="3657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Google Shape;655;p46"/>
          <p:cNvSpPr txBox="1"/>
          <p:nvPr/>
        </p:nvSpPr>
        <p:spPr>
          <a:xfrm>
            <a:off x="13237438" y="1643085"/>
            <a:ext cx="6837961" cy="437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200"/>
            </a:lvl1pPr>
          </a:lstStyle>
          <a:p>
            <a:r>
              <a:t>가구쇼핑몰 데스크톱용  웹사이트 제작</a:t>
            </a:r>
          </a:p>
        </p:txBody>
      </p:sp>
      <p:sp>
        <p:nvSpPr>
          <p:cNvPr id="84" name="Google Shape;656;p46"/>
          <p:cNvSpPr txBox="1"/>
          <p:nvPr/>
        </p:nvSpPr>
        <p:spPr>
          <a:xfrm>
            <a:off x="1467306" y="8410857"/>
            <a:ext cx="4480657" cy="48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500"/>
            </a:lvl1pPr>
          </a:lstStyle>
          <a:p>
            <a:r>
              <a:t>10조 김지현</a:t>
            </a:r>
          </a:p>
        </p:txBody>
      </p:sp>
      <p:sp>
        <p:nvSpPr>
          <p:cNvPr id="85" name="Google Shape;657;p46"/>
          <p:cNvSpPr txBox="1">
            <a:spLocks noGrp="1"/>
          </p:cNvSpPr>
          <p:nvPr>
            <p:ph type="sldNum" sz="quarter" idx="2"/>
          </p:nvPr>
        </p:nvSpPr>
        <p:spPr>
          <a:xfrm>
            <a:off x="17706073" y="9626733"/>
            <a:ext cx="310079" cy="4970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</Words>
  <Application>Microsoft Office PowerPoint</Application>
  <PresentationFormat>사용자 지정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MS</cp:lastModifiedBy>
  <cp:revision>5</cp:revision>
  <dcterms:modified xsi:type="dcterms:W3CDTF">2022-05-25T07:59:53Z</dcterms:modified>
</cp:coreProperties>
</file>