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03142" y="1685363"/>
            <a:ext cx="15123041" cy="68000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98957" y="8418445"/>
            <a:ext cx="1068321" cy="3503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8956" y="8797867"/>
            <a:ext cx="2484455" cy="2277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93420" y="5127278"/>
            <a:ext cx="2213134" cy="8036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8214" y="6215252"/>
            <a:ext cx="1867537" cy="6052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06129" y="5527262"/>
            <a:ext cx="11127336" cy="72812"/>
            <a:chOff x="11106129" y="5527262"/>
            <a:chExt cx="11127336" cy="72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1106129" y="5527262"/>
              <a:ext cx="11127336" cy="728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872596" cy="81480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30" y="9346049"/>
            <a:ext cx="1779168" cy="3828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60" y="9391092"/>
            <a:ext cx="3645958" cy="26170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9" y="961057"/>
            <a:ext cx="3491468" cy="4067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61038"/>
            <a:ext cx="786427" cy="3925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41089" y="2119147"/>
            <a:ext cx="9028484" cy="59040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90476" y="-219048"/>
            <a:ext cx="6495238" cy="10723810"/>
            <a:chOff x="11790476" y="-219048"/>
            <a:chExt cx="6495238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0476" y="-219048"/>
              <a:ext cx="6495238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30" y="9346049"/>
            <a:ext cx="1779168" cy="3828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60" y="9391092"/>
            <a:ext cx="3645958" cy="2617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9" y="961057"/>
            <a:ext cx="3491468" cy="4067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61038"/>
            <a:ext cx="789398" cy="3925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5524" y="2094015"/>
            <a:ext cx="2258874" cy="24716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04843" y="5647541"/>
            <a:ext cx="5230955" cy="299775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4382" y="4035764"/>
            <a:ext cx="4173354" cy="1273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80952" y="1896610"/>
            <a:ext cx="6171429" cy="6171429"/>
            <a:chOff x="8980952" y="1896610"/>
            <a:chExt cx="6171429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0952" y="189661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13884" y="4222738"/>
            <a:ext cx="3866667" cy="3866667"/>
            <a:chOff x="13413884" y="4222738"/>
            <a:chExt cx="3866667" cy="38666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13884" y="4222738"/>
              <a:ext cx="3866667" cy="38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-219048"/>
            <a:ext cx="9142857" cy="10723810"/>
            <a:chOff x="9142857" y="-219048"/>
            <a:chExt cx="9142857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-219048"/>
              <a:ext cx="9142857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30" y="9346049"/>
            <a:ext cx="1779168" cy="3828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60" y="9391092"/>
            <a:ext cx="3645958" cy="2617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9" y="961057"/>
            <a:ext cx="3491468" cy="4067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61038"/>
            <a:ext cx="755799" cy="3895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5524" y="2094015"/>
            <a:ext cx="2256946" cy="24716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04843" y="5647541"/>
            <a:ext cx="6484486" cy="213423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4382" y="4035764"/>
            <a:ext cx="4173354" cy="1273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63606" y="2094015"/>
            <a:ext cx="2301292" cy="24716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32925" y="5647541"/>
            <a:ext cx="6484486" cy="21342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62464" y="4035764"/>
            <a:ext cx="4173354" cy="12730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67209" y="5341957"/>
            <a:ext cx="5152037" cy="42685"/>
            <a:chOff x="10467209" y="5341957"/>
            <a:chExt cx="5152037" cy="426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67209" y="5341957"/>
              <a:ext cx="5152037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30" y="9346049"/>
            <a:ext cx="1779168" cy="3828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60" y="9391092"/>
            <a:ext cx="3645958" cy="2617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9" y="961057"/>
            <a:ext cx="3491468" cy="4067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61038"/>
            <a:ext cx="787570" cy="3895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6287" y="2237244"/>
            <a:ext cx="4173354" cy="1273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3543437"/>
            <a:ext cx="5152037" cy="42685"/>
            <a:chOff x="1839128" y="3543437"/>
            <a:chExt cx="5152037" cy="42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9128" y="3543437"/>
              <a:ext cx="5152037" cy="42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194510" y="2329913"/>
            <a:ext cx="20134551" cy="79592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99048" y="2493007"/>
            <a:ext cx="7615124" cy="12707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6263" y="1286051"/>
            <a:ext cx="20799700" cy="67986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0562" y="8605783"/>
            <a:ext cx="3639317" cy="23989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1014" y="7232226"/>
            <a:ext cx="2195347" cy="8097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808" y="8320201"/>
            <a:ext cx="1864528" cy="603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30" y="9346049"/>
            <a:ext cx="1789282" cy="3710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60" y="9391092"/>
            <a:ext cx="3632722" cy="2484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4211" y="1849281"/>
            <a:ext cx="4997820" cy="1900300"/>
            <a:chOff x="1024211" y="1849281"/>
            <a:chExt cx="4997820" cy="19003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608" y="1645677"/>
              <a:ext cx="2078395" cy="2458262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24211" y="1939530"/>
              <a:ext cx="4997820" cy="42685"/>
              <a:chOff x="1024211" y="1939530"/>
              <a:chExt cx="4997820" cy="4268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4211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2032" y="2213976"/>
              <a:ext cx="2821768" cy="3945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4211" y="4080794"/>
            <a:ext cx="4997820" cy="1900300"/>
            <a:chOff x="1024211" y="4080794"/>
            <a:chExt cx="4997820" cy="19003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608" y="3877190"/>
              <a:ext cx="2332652" cy="245826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24211" y="4171043"/>
              <a:ext cx="4997820" cy="42685"/>
              <a:chOff x="1024211" y="4171043"/>
              <a:chExt cx="4997820" cy="4268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4211" y="417104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02032" y="4445489"/>
              <a:ext cx="2821768" cy="3945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4211" y="6312307"/>
            <a:ext cx="4997820" cy="1900300"/>
            <a:chOff x="1024211" y="6312307"/>
            <a:chExt cx="4997820" cy="19003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0608" y="6108704"/>
              <a:ext cx="2313366" cy="245826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024211" y="6402557"/>
              <a:ext cx="4997820" cy="42685"/>
              <a:chOff x="1024211" y="6402557"/>
              <a:chExt cx="4997820" cy="4268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24211" y="6402557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02032" y="6677003"/>
              <a:ext cx="2821768" cy="3945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3947" y="1849281"/>
            <a:ext cx="4997820" cy="1900300"/>
            <a:chOff x="6643947" y="1849281"/>
            <a:chExt cx="4997820" cy="19003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40344" y="1645677"/>
              <a:ext cx="2341938" cy="2458262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6643947" y="1939530"/>
              <a:ext cx="4997820" cy="42685"/>
              <a:chOff x="6643947" y="1939530"/>
              <a:chExt cx="4997820" cy="4268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643947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21768" y="2213976"/>
              <a:ext cx="2821768" cy="3945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43947" y="4080794"/>
            <a:ext cx="4997820" cy="1900300"/>
            <a:chOff x="6643947" y="4080794"/>
            <a:chExt cx="4997820" cy="19003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40344" y="3877190"/>
              <a:ext cx="2310824" cy="2458262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643947" y="4171043"/>
              <a:ext cx="4997820" cy="42685"/>
              <a:chOff x="6643947" y="4171043"/>
              <a:chExt cx="4997820" cy="4268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643947" y="417104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21768" y="4445489"/>
              <a:ext cx="2821768" cy="3945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43947" y="6312307"/>
            <a:ext cx="4997820" cy="1900300"/>
            <a:chOff x="6643947" y="6312307"/>
            <a:chExt cx="4997820" cy="19003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40344" y="6108704"/>
              <a:ext cx="2308052" cy="2458262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6643947" y="6402557"/>
              <a:ext cx="4997820" cy="42685"/>
              <a:chOff x="6643947" y="6402557"/>
              <a:chExt cx="4997820" cy="4268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643947" y="6402557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21768" y="6677003"/>
              <a:ext cx="2821768" cy="39457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82731" y="1849281"/>
            <a:ext cx="4997820" cy="1900300"/>
            <a:chOff x="12282731" y="1849281"/>
            <a:chExt cx="4997820" cy="190030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079127" y="1645677"/>
              <a:ext cx="2265747" cy="2458262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2282731" y="1939530"/>
              <a:ext cx="4997820" cy="42685"/>
              <a:chOff x="12282731" y="1939530"/>
              <a:chExt cx="4997820" cy="4268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282731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560552" y="2213976"/>
              <a:ext cx="2821768" cy="39457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282731" y="4080794"/>
            <a:ext cx="4997820" cy="1900300"/>
            <a:chOff x="12282731" y="4080794"/>
            <a:chExt cx="4997820" cy="190030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079127" y="3877190"/>
              <a:ext cx="2343252" cy="2458262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2282731" y="4171043"/>
              <a:ext cx="4997820" cy="42685"/>
              <a:chOff x="12282731" y="4171043"/>
              <a:chExt cx="4997820" cy="42685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282731" y="417104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560552" y="4445489"/>
              <a:ext cx="2821768" cy="39457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70879" y="961057"/>
            <a:ext cx="2396206" cy="39175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6499048" y="961038"/>
            <a:ext cx="765978" cy="372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8292302" cy="81655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30" y="9346049"/>
            <a:ext cx="1789282" cy="3710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60" y="9391092"/>
            <a:ext cx="3632722" cy="2484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9" y="961057"/>
            <a:ext cx="3498920" cy="3917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61038"/>
            <a:ext cx="794549" cy="3727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41089" y="2119147"/>
            <a:ext cx="7911470" cy="58908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499" y="2502167"/>
            <a:ext cx="6263224" cy="4080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1825" y="4306465"/>
            <a:ext cx="7290901" cy="31696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1630" y="9346049"/>
            <a:ext cx="1789282" cy="3710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7660" y="9391092"/>
            <a:ext cx="3632722" cy="2484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0879" y="961057"/>
            <a:ext cx="3498920" cy="3917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99048" y="961038"/>
            <a:ext cx="794549" cy="3727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30" y="9346049"/>
            <a:ext cx="1789282" cy="3710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60" y="9391092"/>
            <a:ext cx="3632722" cy="2484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9" y="961057"/>
            <a:ext cx="3498920" cy="3917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61038"/>
            <a:ext cx="804073" cy="3727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7429" y="2189254"/>
            <a:ext cx="2078395" cy="24582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6748" y="5742779"/>
            <a:ext cx="4351282" cy="25530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6287" y="4131002"/>
            <a:ext cx="4216068" cy="12643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82627" y="2189254"/>
            <a:ext cx="2332652" cy="24582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51946" y="5742779"/>
            <a:ext cx="4351282" cy="25530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81485" y="4131002"/>
            <a:ext cx="4216068" cy="12643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67825" y="2189254"/>
            <a:ext cx="2313366" cy="24582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37144" y="5742779"/>
            <a:ext cx="4351282" cy="255300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66683" y="4131002"/>
            <a:ext cx="4216068" cy="12643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30" y="9346049"/>
            <a:ext cx="1789282" cy="3710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60" y="9391092"/>
            <a:ext cx="3632722" cy="2484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9" y="961057"/>
            <a:ext cx="3498920" cy="3917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61038"/>
            <a:ext cx="794549" cy="3727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4" y="2094015"/>
            <a:ext cx="2341938" cy="24582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43" y="5647541"/>
            <a:ext cx="5264530" cy="29846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4382" y="4035764"/>
            <a:ext cx="4216068" cy="12643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37063" y="2231093"/>
            <a:ext cx="9095238" cy="5855993"/>
            <a:chOff x="7637063" y="2231093"/>
            <a:chExt cx="9095238" cy="585599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637063" y="2242719"/>
              <a:ext cx="3695238" cy="3695238"/>
              <a:chOff x="7637063" y="2242719"/>
              <a:chExt cx="3695238" cy="369523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37063" y="2242719"/>
                <a:ext cx="3695238" cy="36952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470912" y="2242719"/>
              <a:ext cx="2209524" cy="3682577"/>
              <a:chOff x="11470912" y="2242719"/>
              <a:chExt cx="2209524" cy="36825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470912" y="2242719"/>
                <a:ext cx="2209524" cy="368257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637063" y="6056087"/>
              <a:ext cx="6038095" cy="2025003"/>
              <a:chOff x="7637063" y="6056087"/>
              <a:chExt cx="6038095" cy="202500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637063" y="6056087"/>
                <a:ext cx="6038095" cy="202500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804246" y="2231093"/>
              <a:ext cx="2928055" cy="5855993"/>
              <a:chOff x="13804246" y="2231093"/>
              <a:chExt cx="2928055" cy="585599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804246" y="2231093"/>
                <a:ext cx="2928055" cy="585599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128102" cy="81655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30" y="9346049"/>
            <a:ext cx="1789282" cy="3710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60" y="9391092"/>
            <a:ext cx="3632722" cy="2484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9" y="961057"/>
            <a:ext cx="3498920" cy="3917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61038"/>
            <a:ext cx="794549" cy="3727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41089" y="2119147"/>
            <a:ext cx="8805727" cy="5890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30" y="9346049"/>
            <a:ext cx="1789282" cy="3710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60" y="9391092"/>
            <a:ext cx="3632722" cy="2484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9" y="961057"/>
            <a:ext cx="3498920" cy="3917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61038"/>
            <a:ext cx="794549" cy="3727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4" y="2094015"/>
            <a:ext cx="2310824" cy="24582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43" y="5647541"/>
            <a:ext cx="6525825" cy="25530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4382" y="4035764"/>
            <a:ext cx="4216068" cy="12643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55077" y="1975915"/>
            <a:ext cx="7485714" cy="6333885"/>
            <a:chOff x="9655077" y="1975915"/>
            <a:chExt cx="7485714" cy="633388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340668" y="1975915"/>
              <a:ext cx="3800124" cy="6333603"/>
              <a:chOff x="13340668" y="1975915"/>
              <a:chExt cx="3800124" cy="633360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340668" y="1975915"/>
                <a:ext cx="3800124" cy="633360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655077" y="1985708"/>
              <a:ext cx="3514162" cy="3514162"/>
              <a:chOff x="9655077" y="1985708"/>
              <a:chExt cx="3514162" cy="351416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55077" y="1985708"/>
                <a:ext cx="3514162" cy="351416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674125" y="5688464"/>
              <a:ext cx="3495114" cy="2621336"/>
              <a:chOff x="9674125" y="5688464"/>
              <a:chExt cx="3495114" cy="262133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74125" y="5688464"/>
                <a:ext cx="3495114" cy="262133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30" y="9346049"/>
            <a:ext cx="1779168" cy="3828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60" y="9391092"/>
            <a:ext cx="3645958" cy="2617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9" y="961057"/>
            <a:ext cx="3491468" cy="4067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61038"/>
            <a:ext cx="790541" cy="3925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1986" y="4657065"/>
            <a:ext cx="6498199" cy="17024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1525" y="2238177"/>
            <a:ext cx="3798909" cy="21046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6271" y="4351481"/>
            <a:ext cx="5152037" cy="42685"/>
            <a:chOff x="1896271" y="4351481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271" y="4351481"/>
              <a:ext cx="5152037" cy="426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59593" y="2365767"/>
            <a:ext cx="14472924" cy="79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2022-04-27T11:41:23Z</dcterms:created>
  <dcterms:modified xsi:type="dcterms:W3CDTF">2022-04-27T11:41:23Z</dcterms:modified>
</cp:coreProperties>
</file>