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96" r:id="rId3"/>
    <p:sldId id="258" r:id="rId4"/>
    <p:sldId id="267" r:id="rId5"/>
    <p:sldId id="263" r:id="rId6"/>
    <p:sldId id="287" r:id="rId7"/>
    <p:sldId id="264" r:id="rId8"/>
    <p:sldId id="260" r:id="rId9"/>
    <p:sldId id="261" r:id="rId10"/>
    <p:sldId id="262" r:id="rId11"/>
    <p:sldId id="328" r:id="rId12"/>
    <p:sldId id="329" r:id="rId13"/>
    <p:sldId id="330" r:id="rId14"/>
    <p:sldId id="331" r:id="rId15"/>
    <p:sldId id="332" r:id="rId16"/>
    <p:sldId id="300" r:id="rId17"/>
    <p:sldId id="284" r:id="rId18"/>
    <p:sldId id="285" r:id="rId19"/>
    <p:sldId id="30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4" r:id="rId30"/>
    <p:sldId id="327" r:id="rId31"/>
    <p:sldId id="321" r:id="rId32"/>
    <p:sldId id="326" r:id="rId33"/>
    <p:sldId id="325" r:id="rId34"/>
    <p:sldId id="322" r:id="rId35"/>
    <p:sldId id="333" r:id="rId36"/>
  </p:sldIdLst>
  <p:sldSz cx="12192000" cy="6858000"/>
  <p:notesSz cx="6858000" cy="9144000"/>
  <p:embeddedFontLst>
    <p:embeddedFont>
      <p:font typeface="12롯데마트행복Bold" panose="02020603020101020101" pitchFamily="18" charset="-127"/>
      <p:regular r:id="rId37"/>
    </p:embeddedFont>
    <p:embeddedFont>
      <p:font typeface="12롯데마트행복Light" panose="02020603020101020101" pitchFamily="18" charset="-127"/>
      <p:regular r:id="rId38"/>
    </p:embeddedFont>
    <p:embeddedFont>
      <p:font typeface="12롯데마트행복Medium" panose="02020603020101020101" pitchFamily="18" charset="-127"/>
      <p:regular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나눔스퀘어" panose="020B0600000101010101" pitchFamily="50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165"/>
    <a:srgbClr val="8C9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87C64-0A39-4436-B487-20F01DB2219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E89BB97B-D380-4A19-97EA-79C9F56C1835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전체 </a:t>
          </a:r>
          <a:r>
            <a:rPr lang="ko-KR" altLang="en-US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고객군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50441B2-B36D-4982-8D49-00072856554D}" type="parTrans" cxnId="{64AEFB3A-B848-4B66-AB7F-C969BDCF7939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5F31E975-FF19-46AF-A728-E0DCDDF098E4}" type="sibTrans" cxnId="{64AEFB3A-B848-4B66-AB7F-C969BDCF7939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1AEAE60A-B7F0-4D8C-B086-831EFBF34C28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첫주문</a:t>
          </a: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 고객</a:t>
          </a:r>
        </a:p>
      </dgm:t>
    </dgm:pt>
    <dgm:pt modelId="{32F2B95C-6B88-4A4E-A988-BBB8F876B299}" type="parTrans" cxnId="{077E082F-39C7-4AFD-8E7E-43D1F6E152DB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3AD3EC6C-1403-4835-B8DD-7A4BF133C8D5}" type="sibTrans" cxnId="{077E082F-39C7-4AFD-8E7E-43D1F6E152DB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206D5AF-F41F-465C-8FDF-2ACEC215F027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고객</a:t>
          </a:r>
        </a:p>
      </dgm:t>
    </dgm:pt>
    <dgm:pt modelId="{9E55F26E-7A60-4304-9B32-BA1801046DE0}" type="parTrans" cxnId="{3514250D-938E-43D0-946D-C473C3374FE4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DE4B81CB-8849-4BA6-81A4-EBE190861168}" type="sibTrans" cxnId="{3514250D-938E-43D0-946D-C473C3374FE4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2422234A-33C3-4E51-985E-054E64C4B51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이탈 예상 고객</a:t>
          </a:r>
        </a:p>
      </dgm:t>
    </dgm:pt>
    <dgm:pt modelId="{5CDBB1B5-E0A2-4E40-A5CA-93FC2F2BDFAC}" type="parTrans" cxnId="{99EAC057-D50E-4883-895E-0E2B76C78A08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EF306668-40DA-4B0D-B186-7780B9F60060}" type="sibTrans" cxnId="{99EAC057-D50E-4883-895E-0E2B76C78A08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B8EEF603-D2B8-47C0-B786-4D4CBD9B9D3D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일반 고객</a:t>
          </a:r>
        </a:p>
      </dgm:t>
    </dgm:pt>
    <dgm:pt modelId="{B4B93157-66C4-42A8-A4F5-919409DAED31}" type="sibTrans" cxnId="{CA3FF67C-B142-48B1-B5CA-59704BE30E0F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561C7B49-719B-4C87-BCDC-80BE2C1D7078}" type="parTrans" cxnId="{CA3FF67C-B142-48B1-B5CA-59704BE30E0F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7DD9240-7E32-471F-94FE-D7C41A724FD7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충성 고객</a:t>
          </a:r>
        </a:p>
      </dgm:t>
    </dgm:pt>
    <dgm:pt modelId="{E088085A-C08F-4B4A-B251-7C4A33399C35}" type="parTrans" cxnId="{8587CBF2-15FF-4913-9FE9-576F3B91ABA3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9522C6F-A00D-41C7-A321-BB5D1A15CEF1}" type="sibTrans" cxnId="{8587CBF2-15FF-4913-9FE9-576F3B91ABA3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283EF13-DEB1-4782-B184-31CEDB8C4C5B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gm:t>
    </dgm:pt>
    <dgm:pt modelId="{8990A836-74BE-45EF-A6DB-7BDE63372219}" type="parTrans" cxnId="{6C696566-666D-452C-92F8-A21BE96E6DF9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0CF298B6-9EBE-430D-9C96-C4A373885999}" type="sibTrans" cxnId="{6C696566-666D-452C-92F8-A21BE96E6DF9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6A003455-C289-4709-9AC5-A5898D082DDB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gm:t>
    </dgm:pt>
    <dgm:pt modelId="{9A3D130C-C1E7-45AE-B4AE-B3E48878E68E}" type="parTrans" cxnId="{D77D2BC6-DA5F-436A-9B3F-162587D448D8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CA004522-87A7-4678-9B11-FD866ACFE775}" type="sibTrans" cxnId="{D77D2BC6-DA5F-436A-9B3F-162587D448D8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AF36C18A-61F0-4CFA-939F-A63AFD59EF00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gm:t>
    </dgm:pt>
    <dgm:pt modelId="{82291F97-E07E-4180-8829-3274C1753011}" type="parTrans" cxnId="{15461D69-15AD-4160-A7A2-5E5F943133B8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45919CB4-A473-42AA-9948-8B96A04FB90A}" type="sibTrans" cxnId="{15461D69-15AD-4160-A7A2-5E5F943133B8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DE552837-2B6C-47EB-B3D2-E669F0E8FAA7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gm:t>
    </dgm:pt>
    <dgm:pt modelId="{FF6CA54C-CE37-4B79-AB3F-9C8F7BD15A77}" type="parTrans" cxnId="{A831F0B9-D641-4328-8518-AF6E59F84B1E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B21EEB8-C9DF-45B4-BBBC-AD49B687CF8C}" type="sibTrans" cxnId="{A831F0B9-D641-4328-8518-AF6E59F84B1E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1B9DD03C-2694-4F85-B9A6-C1056E88CE1B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gm:t>
    </dgm:pt>
    <dgm:pt modelId="{ACF534E4-0AF6-4F2C-89D1-55592D756437}" type="parTrans" cxnId="{CF6C271B-35E2-49D7-91F8-08A3AB0D093D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EA25F5C1-FDAA-4444-B9A1-BF3A27507D65}" type="sibTrans" cxnId="{CF6C271B-35E2-49D7-91F8-08A3AB0D093D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10A3EE42-F27A-4CC4-9AAD-503C2E9330E9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gm:t>
    </dgm:pt>
    <dgm:pt modelId="{1A16D4D0-BEBA-4730-8742-00D21A06C7AD}" type="parTrans" cxnId="{313E69B9-39AB-45E0-8F8D-437C4075F686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1C277840-C972-4F5B-B813-FB40287EB21B}" type="sibTrans" cxnId="{313E69B9-39AB-45E0-8F8D-437C4075F686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350F5319-967D-4816-9F28-0E992331DBD1}">
      <dgm:prSet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공통</a:t>
          </a:r>
        </a:p>
      </dgm:t>
    </dgm:pt>
    <dgm:pt modelId="{1501C5C6-80A6-4EA9-AA6F-949792AFA28C}" type="parTrans" cxnId="{E3DD90C3-2583-4638-A698-C4C32C4B6C64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1DA32442-C8D5-4405-B504-46C74D7F7469}" type="sibTrans" cxnId="{E3DD90C3-2583-4638-A698-C4C32C4B6C64}">
      <dgm:prSet/>
      <dgm:spPr/>
      <dgm:t>
        <a:bodyPr/>
        <a:lstStyle/>
        <a:p>
          <a:pPr latinLnBrk="1"/>
          <a:endParaRPr lang="ko-KR" altLang="en-US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3FF32F50-CE95-48B3-BBA3-245899A73E97}" type="pres">
      <dgm:prSet presAssocID="{62887C64-0A39-4436-B487-20F01DB22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5917B1-1148-4A4B-8991-346BC7AA0F92}" type="pres">
      <dgm:prSet presAssocID="{E89BB97B-D380-4A19-97EA-79C9F56C1835}" presName="hierRoot1" presStyleCnt="0">
        <dgm:presLayoutVars>
          <dgm:hierBranch val="init"/>
        </dgm:presLayoutVars>
      </dgm:prSet>
      <dgm:spPr/>
    </dgm:pt>
    <dgm:pt modelId="{A41D7FC0-BC0E-4D51-968F-7C4F2F07E164}" type="pres">
      <dgm:prSet presAssocID="{E89BB97B-D380-4A19-97EA-79C9F56C1835}" presName="rootComposite1" presStyleCnt="0"/>
      <dgm:spPr/>
    </dgm:pt>
    <dgm:pt modelId="{197601DC-63C1-4368-9FA7-F9854A781580}" type="pres">
      <dgm:prSet presAssocID="{E89BB97B-D380-4A19-97EA-79C9F56C1835}" presName="rootText1" presStyleLbl="node0" presStyleIdx="0" presStyleCnt="1">
        <dgm:presLayoutVars>
          <dgm:chPref val="3"/>
        </dgm:presLayoutVars>
      </dgm:prSet>
      <dgm:spPr/>
    </dgm:pt>
    <dgm:pt modelId="{21CE7CB5-8977-4A10-A6D0-6779CCE3EB19}" type="pres">
      <dgm:prSet presAssocID="{E89BB97B-D380-4A19-97EA-79C9F56C1835}" presName="rootConnector1" presStyleLbl="node1" presStyleIdx="0" presStyleCnt="0"/>
      <dgm:spPr/>
    </dgm:pt>
    <dgm:pt modelId="{69881569-216C-4F01-B6DC-58B168A9EA73}" type="pres">
      <dgm:prSet presAssocID="{E89BB97B-D380-4A19-97EA-79C9F56C1835}" presName="hierChild2" presStyleCnt="0"/>
      <dgm:spPr/>
    </dgm:pt>
    <dgm:pt modelId="{7D783FFB-3310-46A1-9D58-04D97FBBB6A2}" type="pres">
      <dgm:prSet presAssocID="{561C7B49-719B-4C87-BCDC-80BE2C1D7078}" presName="Name64" presStyleLbl="parChTrans1D2" presStyleIdx="0" presStyleCnt="2"/>
      <dgm:spPr/>
    </dgm:pt>
    <dgm:pt modelId="{9C0AF433-7144-44B1-9865-6D3718E357A5}" type="pres">
      <dgm:prSet presAssocID="{B8EEF603-D2B8-47C0-B786-4D4CBD9B9D3D}" presName="hierRoot2" presStyleCnt="0">
        <dgm:presLayoutVars>
          <dgm:hierBranch val="init"/>
        </dgm:presLayoutVars>
      </dgm:prSet>
      <dgm:spPr/>
    </dgm:pt>
    <dgm:pt modelId="{CC2F858E-0E54-47EB-B638-9F44E61B443C}" type="pres">
      <dgm:prSet presAssocID="{B8EEF603-D2B8-47C0-B786-4D4CBD9B9D3D}" presName="rootComposite" presStyleCnt="0"/>
      <dgm:spPr/>
    </dgm:pt>
    <dgm:pt modelId="{BE1D6671-273B-48E1-9EAB-78B383B0D92F}" type="pres">
      <dgm:prSet presAssocID="{B8EEF603-D2B8-47C0-B786-4D4CBD9B9D3D}" presName="rootText" presStyleLbl="node2" presStyleIdx="0" presStyleCnt="2">
        <dgm:presLayoutVars>
          <dgm:chPref val="3"/>
        </dgm:presLayoutVars>
      </dgm:prSet>
      <dgm:spPr/>
    </dgm:pt>
    <dgm:pt modelId="{ECF2644C-2965-4D35-8475-669190C5D259}" type="pres">
      <dgm:prSet presAssocID="{B8EEF603-D2B8-47C0-B786-4D4CBD9B9D3D}" presName="rootConnector" presStyleLbl="node2" presStyleIdx="0" presStyleCnt="2"/>
      <dgm:spPr/>
    </dgm:pt>
    <dgm:pt modelId="{EE3E6F64-BA1A-417F-A82B-FDEE2538963E}" type="pres">
      <dgm:prSet presAssocID="{B8EEF603-D2B8-47C0-B786-4D4CBD9B9D3D}" presName="hierChild4" presStyleCnt="0"/>
      <dgm:spPr/>
    </dgm:pt>
    <dgm:pt modelId="{948B57E0-97D2-4D15-9A95-70324B66A730}" type="pres">
      <dgm:prSet presAssocID="{32F2B95C-6B88-4A4E-A988-BBB8F876B299}" presName="Name64" presStyleLbl="parChTrans1D3" presStyleIdx="0" presStyleCnt="3"/>
      <dgm:spPr/>
    </dgm:pt>
    <dgm:pt modelId="{43EAB412-04C9-4732-B5A2-AF8F68A20E42}" type="pres">
      <dgm:prSet presAssocID="{1AEAE60A-B7F0-4D8C-B086-831EFBF34C28}" presName="hierRoot2" presStyleCnt="0">
        <dgm:presLayoutVars>
          <dgm:hierBranch val="init"/>
        </dgm:presLayoutVars>
      </dgm:prSet>
      <dgm:spPr/>
    </dgm:pt>
    <dgm:pt modelId="{D4B036FE-11CF-49EB-9A70-69A04C732F4A}" type="pres">
      <dgm:prSet presAssocID="{1AEAE60A-B7F0-4D8C-B086-831EFBF34C28}" presName="rootComposite" presStyleCnt="0"/>
      <dgm:spPr/>
    </dgm:pt>
    <dgm:pt modelId="{FAC360FA-6DC1-4894-9637-E1FD4EBF17AE}" type="pres">
      <dgm:prSet presAssocID="{1AEAE60A-B7F0-4D8C-B086-831EFBF34C28}" presName="rootText" presStyleLbl="node3" presStyleIdx="0" presStyleCnt="3">
        <dgm:presLayoutVars>
          <dgm:chPref val="3"/>
        </dgm:presLayoutVars>
      </dgm:prSet>
      <dgm:spPr/>
    </dgm:pt>
    <dgm:pt modelId="{2189EABB-3DAF-41C6-907E-90F0E4399814}" type="pres">
      <dgm:prSet presAssocID="{1AEAE60A-B7F0-4D8C-B086-831EFBF34C28}" presName="rootConnector" presStyleLbl="node3" presStyleIdx="0" presStyleCnt="3"/>
      <dgm:spPr/>
    </dgm:pt>
    <dgm:pt modelId="{6E8BA956-062E-4D22-88A3-E606182D6871}" type="pres">
      <dgm:prSet presAssocID="{1AEAE60A-B7F0-4D8C-B086-831EFBF34C28}" presName="hierChild4" presStyleCnt="0"/>
      <dgm:spPr/>
    </dgm:pt>
    <dgm:pt modelId="{10B10750-988E-4807-A700-78A3BB68677F}" type="pres">
      <dgm:prSet presAssocID="{1501C5C6-80A6-4EA9-AA6F-949792AFA28C}" presName="Name64" presStyleLbl="parChTrans1D4" presStyleIdx="0" presStyleCnt="7"/>
      <dgm:spPr/>
    </dgm:pt>
    <dgm:pt modelId="{675280EF-1B08-4840-BDC1-0FEFBE2DB13D}" type="pres">
      <dgm:prSet presAssocID="{350F5319-967D-4816-9F28-0E992331DBD1}" presName="hierRoot2" presStyleCnt="0">
        <dgm:presLayoutVars>
          <dgm:hierBranch val="init"/>
        </dgm:presLayoutVars>
      </dgm:prSet>
      <dgm:spPr/>
    </dgm:pt>
    <dgm:pt modelId="{982223DF-EDDE-4C7A-AF71-715AEEB65DB0}" type="pres">
      <dgm:prSet presAssocID="{350F5319-967D-4816-9F28-0E992331DBD1}" presName="rootComposite" presStyleCnt="0"/>
      <dgm:spPr/>
    </dgm:pt>
    <dgm:pt modelId="{3CB3EA5E-2AAB-4435-BE9F-47C6B5874951}" type="pres">
      <dgm:prSet presAssocID="{350F5319-967D-4816-9F28-0E992331DBD1}" presName="rootText" presStyleLbl="node4" presStyleIdx="0" presStyleCnt="7">
        <dgm:presLayoutVars>
          <dgm:chPref val="3"/>
        </dgm:presLayoutVars>
      </dgm:prSet>
      <dgm:spPr/>
    </dgm:pt>
    <dgm:pt modelId="{F7D3AEC9-C391-4BE2-A576-557CB1D4554E}" type="pres">
      <dgm:prSet presAssocID="{350F5319-967D-4816-9F28-0E992331DBD1}" presName="rootConnector" presStyleLbl="node4" presStyleIdx="0" presStyleCnt="7"/>
      <dgm:spPr/>
    </dgm:pt>
    <dgm:pt modelId="{75C6FA64-9F39-41C8-9BD4-744EB635363B}" type="pres">
      <dgm:prSet presAssocID="{350F5319-967D-4816-9F28-0E992331DBD1}" presName="hierChild4" presStyleCnt="0"/>
      <dgm:spPr/>
    </dgm:pt>
    <dgm:pt modelId="{41B70431-7D01-4D0C-93DB-25C41F659D05}" type="pres">
      <dgm:prSet presAssocID="{350F5319-967D-4816-9F28-0E992331DBD1}" presName="hierChild5" presStyleCnt="0"/>
      <dgm:spPr/>
    </dgm:pt>
    <dgm:pt modelId="{0B33EB6A-A55E-4ECE-BEE9-634743EBA544}" type="pres">
      <dgm:prSet presAssocID="{1AEAE60A-B7F0-4D8C-B086-831EFBF34C28}" presName="hierChild5" presStyleCnt="0"/>
      <dgm:spPr/>
    </dgm:pt>
    <dgm:pt modelId="{66429336-FD6E-4634-A45E-2ABDBC6638C6}" type="pres">
      <dgm:prSet presAssocID="{9E55F26E-7A60-4304-9B32-BA1801046DE0}" presName="Name64" presStyleLbl="parChTrans1D3" presStyleIdx="1" presStyleCnt="3"/>
      <dgm:spPr/>
    </dgm:pt>
    <dgm:pt modelId="{9226BD8F-7102-4E12-81E0-FD3B38B858E5}" type="pres">
      <dgm:prSet presAssocID="{9206D5AF-F41F-465C-8FDF-2ACEC215F027}" presName="hierRoot2" presStyleCnt="0">
        <dgm:presLayoutVars>
          <dgm:hierBranch val="init"/>
        </dgm:presLayoutVars>
      </dgm:prSet>
      <dgm:spPr/>
    </dgm:pt>
    <dgm:pt modelId="{07426129-0DA7-4AD0-938F-CEC66CE11A30}" type="pres">
      <dgm:prSet presAssocID="{9206D5AF-F41F-465C-8FDF-2ACEC215F027}" presName="rootComposite" presStyleCnt="0"/>
      <dgm:spPr/>
    </dgm:pt>
    <dgm:pt modelId="{D49B20CC-3B41-4648-A87B-00206BF7CFD3}" type="pres">
      <dgm:prSet presAssocID="{9206D5AF-F41F-465C-8FDF-2ACEC215F027}" presName="rootText" presStyleLbl="node3" presStyleIdx="1" presStyleCnt="3">
        <dgm:presLayoutVars>
          <dgm:chPref val="3"/>
        </dgm:presLayoutVars>
      </dgm:prSet>
      <dgm:spPr/>
    </dgm:pt>
    <dgm:pt modelId="{BF1C7639-E6CD-448E-9BA1-FBCA52AC9097}" type="pres">
      <dgm:prSet presAssocID="{9206D5AF-F41F-465C-8FDF-2ACEC215F027}" presName="rootConnector" presStyleLbl="node3" presStyleIdx="1" presStyleCnt="3"/>
      <dgm:spPr/>
    </dgm:pt>
    <dgm:pt modelId="{73900B50-B4CC-435A-9B1F-1C27A66799C7}" type="pres">
      <dgm:prSet presAssocID="{9206D5AF-F41F-465C-8FDF-2ACEC215F027}" presName="hierChild4" presStyleCnt="0"/>
      <dgm:spPr/>
    </dgm:pt>
    <dgm:pt modelId="{66219F59-B43A-49AB-9EAF-F10BF5069933}" type="pres">
      <dgm:prSet presAssocID="{8990A836-74BE-45EF-A6DB-7BDE63372219}" presName="Name64" presStyleLbl="parChTrans1D4" presStyleIdx="1" presStyleCnt="7"/>
      <dgm:spPr/>
    </dgm:pt>
    <dgm:pt modelId="{114B111E-118E-4DA9-8836-32B6F1279B44}" type="pres">
      <dgm:prSet presAssocID="{9283EF13-DEB1-4782-B184-31CEDB8C4C5B}" presName="hierRoot2" presStyleCnt="0">
        <dgm:presLayoutVars>
          <dgm:hierBranch val="init"/>
        </dgm:presLayoutVars>
      </dgm:prSet>
      <dgm:spPr/>
    </dgm:pt>
    <dgm:pt modelId="{913B1DCE-C40F-4656-8887-1E0D8760E7CD}" type="pres">
      <dgm:prSet presAssocID="{9283EF13-DEB1-4782-B184-31CEDB8C4C5B}" presName="rootComposite" presStyleCnt="0"/>
      <dgm:spPr/>
    </dgm:pt>
    <dgm:pt modelId="{454224B1-C6E9-4898-8ECF-9C72F3CD06E5}" type="pres">
      <dgm:prSet presAssocID="{9283EF13-DEB1-4782-B184-31CEDB8C4C5B}" presName="rootText" presStyleLbl="node4" presStyleIdx="1" presStyleCnt="7">
        <dgm:presLayoutVars>
          <dgm:chPref val="3"/>
        </dgm:presLayoutVars>
      </dgm:prSet>
      <dgm:spPr/>
    </dgm:pt>
    <dgm:pt modelId="{5D7D5784-7F3B-485A-8BDC-581910000CAC}" type="pres">
      <dgm:prSet presAssocID="{9283EF13-DEB1-4782-B184-31CEDB8C4C5B}" presName="rootConnector" presStyleLbl="node4" presStyleIdx="1" presStyleCnt="7"/>
      <dgm:spPr/>
    </dgm:pt>
    <dgm:pt modelId="{8E83ED1E-2D09-4EE3-8CE9-65F75D05CB16}" type="pres">
      <dgm:prSet presAssocID="{9283EF13-DEB1-4782-B184-31CEDB8C4C5B}" presName="hierChild4" presStyleCnt="0"/>
      <dgm:spPr/>
    </dgm:pt>
    <dgm:pt modelId="{A5969ABD-1EA2-44A3-8836-1474C6A95465}" type="pres">
      <dgm:prSet presAssocID="{9283EF13-DEB1-4782-B184-31CEDB8C4C5B}" presName="hierChild5" presStyleCnt="0"/>
      <dgm:spPr/>
    </dgm:pt>
    <dgm:pt modelId="{F896648C-C4BD-4896-A2A7-0C988E555C33}" type="pres">
      <dgm:prSet presAssocID="{9A3D130C-C1E7-45AE-B4AE-B3E48878E68E}" presName="Name64" presStyleLbl="parChTrans1D4" presStyleIdx="2" presStyleCnt="7"/>
      <dgm:spPr/>
    </dgm:pt>
    <dgm:pt modelId="{7E202383-E0B4-4303-B0E0-C9796726A127}" type="pres">
      <dgm:prSet presAssocID="{6A003455-C289-4709-9AC5-A5898D082DDB}" presName="hierRoot2" presStyleCnt="0">
        <dgm:presLayoutVars>
          <dgm:hierBranch val="init"/>
        </dgm:presLayoutVars>
      </dgm:prSet>
      <dgm:spPr/>
    </dgm:pt>
    <dgm:pt modelId="{3D8DC393-3D19-431A-8AB3-8A4B47451233}" type="pres">
      <dgm:prSet presAssocID="{6A003455-C289-4709-9AC5-A5898D082DDB}" presName="rootComposite" presStyleCnt="0"/>
      <dgm:spPr/>
    </dgm:pt>
    <dgm:pt modelId="{D7A543E4-6F70-4850-AD52-BD1ACF02626F}" type="pres">
      <dgm:prSet presAssocID="{6A003455-C289-4709-9AC5-A5898D082DDB}" presName="rootText" presStyleLbl="node4" presStyleIdx="2" presStyleCnt="7">
        <dgm:presLayoutVars>
          <dgm:chPref val="3"/>
        </dgm:presLayoutVars>
      </dgm:prSet>
      <dgm:spPr/>
    </dgm:pt>
    <dgm:pt modelId="{F824E2F7-8239-4ED2-A4CE-591056F7BEFB}" type="pres">
      <dgm:prSet presAssocID="{6A003455-C289-4709-9AC5-A5898D082DDB}" presName="rootConnector" presStyleLbl="node4" presStyleIdx="2" presStyleCnt="7"/>
      <dgm:spPr/>
    </dgm:pt>
    <dgm:pt modelId="{97FC9FD2-DC69-4D2B-A317-A4F08F1EC50A}" type="pres">
      <dgm:prSet presAssocID="{6A003455-C289-4709-9AC5-A5898D082DDB}" presName="hierChild4" presStyleCnt="0"/>
      <dgm:spPr/>
    </dgm:pt>
    <dgm:pt modelId="{BB979972-D0B1-4D7B-BF30-C5DE84CF2AA6}" type="pres">
      <dgm:prSet presAssocID="{6A003455-C289-4709-9AC5-A5898D082DDB}" presName="hierChild5" presStyleCnt="0"/>
      <dgm:spPr/>
    </dgm:pt>
    <dgm:pt modelId="{C80F8E6D-68B6-46AD-BB60-9E05CEF91FEF}" type="pres">
      <dgm:prSet presAssocID="{82291F97-E07E-4180-8829-3274C1753011}" presName="Name64" presStyleLbl="parChTrans1D4" presStyleIdx="3" presStyleCnt="7"/>
      <dgm:spPr/>
    </dgm:pt>
    <dgm:pt modelId="{5ABF3B52-E91B-4E58-B999-0649FF81C5FB}" type="pres">
      <dgm:prSet presAssocID="{AF36C18A-61F0-4CFA-939F-A63AFD59EF00}" presName="hierRoot2" presStyleCnt="0">
        <dgm:presLayoutVars>
          <dgm:hierBranch val="init"/>
        </dgm:presLayoutVars>
      </dgm:prSet>
      <dgm:spPr/>
    </dgm:pt>
    <dgm:pt modelId="{B6ECBD24-47B7-472A-84CC-C0673038A2B1}" type="pres">
      <dgm:prSet presAssocID="{AF36C18A-61F0-4CFA-939F-A63AFD59EF00}" presName="rootComposite" presStyleCnt="0"/>
      <dgm:spPr/>
    </dgm:pt>
    <dgm:pt modelId="{BAED81AB-03D1-4CB6-A8F7-9F9C328A5E06}" type="pres">
      <dgm:prSet presAssocID="{AF36C18A-61F0-4CFA-939F-A63AFD59EF00}" presName="rootText" presStyleLbl="node4" presStyleIdx="3" presStyleCnt="7">
        <dgm:presLayoutVars>
          <dgm:chPref val="3"/>
        </dgm:presLayoutVars>
      </dgm:prSet>
      <dgm:spPr/>
    </dgm:pt>
    <dgm:pt modelId="{691EFB32-26EA-4B02-BA09-A2192C7298F8}" type="pres">
      <dgm:prSet presAssocID="{AF36C18A-61F0-4CFA-939F-A63AFD59EF00}" presName="rootConnector" presStyleLbl="node4" presStyleIdx="3" presStyleCnt="7"/>
      <dgm:spPr/>
    </dgm:pt>
    <dgm:pt modelId="{6609A780-1929-445F-8BE0-273D4BE67AAE}" type="pres">
      <dgm:prSet presAssocID="{AF36C18A-61F0-4CFA-939F-A63AFD59EF00}" presName="hierChild4" presStyleCnt="0"/>
      <dgm:spPr/>
    </dgm:pt>
    <dgm:pt modelId="{64E68C11-5958-481A-A58C-2D7E3D1066BA}" type="pres">
      <dgm:prSet presAssocID="{AF36C18A-61F0-4CFA-939F-A63AFD59EF00}" presName="hierChild5" presStyleCnt="0"/>
      <dgm:spPr/>
    </dgm:pt>
    <dgm:pt modelId="{B50C2DC2-A38A-4BEB-B707-3633A6D114EE}" type="pres">
      <dgm:prSet presAssocID="{9206D5AF-F41F-465C-8FDF-2ACEC215F027}" presName="hierChild5" presStyleCnt="0"/>
      <dgm:spPr/>
    </dgm:pt>
    <dgm:pt modelId="{04068706-4630-4358-B5D2-D45ACD21C37E}" type="pres">
      <dgm:prSet presAssocID="{E088085A-C08F-4B4A-B251-7C4A33399C35}" presName="Name64" presStyleLbl="parChTrans1D3" presStyleIdx="2" presStyleCnt="3"/>
      <dgm:spPr/>
    </dgm:pt>
    <dgm:pt modelId="{B15F43DD-0DB1-48FA-B2A1-7B0DA858B0EB}" type="pres">
      <dgm:prSet presAssocID="{97DD9240-7E32-471F-94FE-D7C41A724FD7}" presName="hierRoot2" presStyleCnt="0">
        <dgm:presLayoutVars>
          <dgm:hierBranch val="init"/>
        </dgm:presLayoutVars>
      </dgm:prSet>
      <dgm:spPr/>
    </dgm:pt>
    <dgm:pt modelId="{6FF857D1-6F20-400B-B724-18946D35E7D0}" type="pres">
      <dgm:prSet presAssocID="{97DD9240-7E32-471F-94FE-D7C41A724FD7}" presName="rootComposite" presStyleCnt="0"/>
      <dgm:spPr/>
    </dgm:pt>
    <dgm:pt modelId="{37ECC7CD-D66A-4B99-B67A-6EFBDBC4A40D}" type="pres">
      <dgm:prSet presAssocID="{97DD9240-7E32-471F-94FE-D7C41A724FD7}" presName="rootText" presStyleLbl="node3" presStyleIdx="2" presStyleCnt="3">
        <dgm:presLayoutVars>
          <dgm:chPref val="3"/>
        </dgm:presLayoutVars>
      </dgm:prSet>
      <dgm:spPr/>
    </dgm:pt>
    <dgm:pt modelId="{7CB3DE07-143F-41DA-AD50-2311F31D89AC}" type="pres">
      <dgm:prSet presAssocID="{97DD9240-7E32-471F-94FE-D7C41A724FD7}" presName="rootConnector" presStyleLbl="node3" presStyleIdx="2" presStyleCnt="3"/>
      <dgm:spPr/>
    </dgm:pt>
    <dgm:pt modelId="{A28BD67E-7D5B-41E4-B1F6-6ECD325A06D8}" type="pres">
      <dgm:prSet presAssocID="{97DD9240-7E32-471F-94FE-D7C41A724FD7}" presName="hierChild4" presStyleCnt="0"/>
      <dgm:spPr/>
    </dgm:pt>
    <dgm:pt modelId="{931FDA5F-141F-4F52-826B-A1837BD77AE7}" type="pres">
      <dgm:prSet presAssocID="{FF6CA54C-CE37-4B79-AB3F-9C8F7BD15A77}" presName="Name64" presStyleLbl="parChTrans1D4" presStyleIdx="4" presStyleCnt="7"/>
      <dgm:spPr/>
    </dgm:pt>
    <dgm:pt modelId="{5D1FB59D-493A-48B5-A693-3712C49FAEF0}" type="pres">
      <dgm:prSet presAssocID="{DE552837-2B6C-47EB-B3D2-E669F0E8FAA7}" presName="hierRoot2" presStyleCnt="0">
        <dgm:presLayoutVars>
          <dgm:hierBranch val="init"/>
        </dgm:presLayoutVars>
      </dgm:prSet>
      <dgm:spPr/>
    </dgm:pt>
    <dgm:pt modelId="{314F8134-9AF6-41EA-AFDF-74DD59911680}" type="pres">
      <dgm:prSet presAssocID="{DE552837-2B6C-47EB-B3D2-E669F0E8FAA7}" presName="rootComposite" presStyleCnt="0"/>
      <dgm:spPr/>
    </dgm:pt>
    <dgm:pt modelId="{D2ABBC64-94F8-4D08-86EB-C4D6D6BC49C2}" type="pres">
      <dgm:prSet presAssocID="{DE552837-2B6C-47EB-B3D2-E669F0E8FAA7}" presName="rootText" presStyleLbl="node4" presStyleIdx="4" presStyleCnt="7">
        <dgm:presLayoutVars>
          <dgm:chPref val="3"/>
        </dgm:presLayoutVars>
      </dgm:prSet>
      <dgm:spPr/>
    </dgm:pt>
    <dgm:pt modelId="{A19D37B8-44B2-4FF8-AA14-684A670F9ABB}" type="pres">
      <dgm:prSet presAssocID="{DE552837-2B6C-47EB-B3D2-E669F0E8FAA7}" presName="rootConnector" presStyleLbl="node4" presStyleIdx="4" presStyleCnt="7"/>
      <dgm:spPr/>
    </dgm:pt>
    <dgm:pt modelId="{9089FF9F-2BF2-4856-B447-963669D70F13}" type="pres">
      <dgm:prSet presAssocID="{DE552837-2B6C-47EB-B3D2-E669F0E8FAA7}" presName="hierChild4" presStyleCnt="0"/>
      <dgm:spPr/>
    </dgm:pt>
    <dgm:pt modelId="{5E6476AB-7129-4435-BFC4-1D252A877008}" type="pres">
      <dgm:prSet presAssocID="{DE552837-2B6C-47EB-B3D2-E669F0E8FAA7}" presName="hierChild5" presStyleCnt="0"/>
      <dgm:spPr/>
    </dgm:pt>
    <dgm:pt modelId="{DE6E5CBD-FA65-42AD-927C-8312DF2AC531}" type="pres">
      <dgm:prSet presAssocID="{ACF534E4-0AF6-4F2C-89D1-55592D756437}" presName="Name64" presStyleLbl="parChTrans1D4" presStyleIdx="5" presStyleCnt="7"/>
      <dgm:spPr/>
    </dgm:pt>
    <dgm:pt modelId="{5B66D99C-6E1F-461D-8030-B7CFE76E14C0}" type="pres">
      <dgm:prSet presAssocID="{1B9DD03C-2694-4F85-B9A6-C1056E88CE1B}" presName="hierRoot2" presStyleCnt="0">
        <dgm:presLayoutVars>
          <dgm:hierBranch val="init"/>
        </dgm:presLayoutVars>
      </dgm:prSet>
      <dgm:spPr/>
    </dgm:pt>
    <dgm:pt modelId="{FD2CE00E-F412-411C-9290-CDFDF9E23EA6}" type="pres">
      <dgm:prSet presAssocID="{1B9DD03C-2694-4F85-B9A6-C1056E88CE1B}" presName="rootComposite" presStyleCnt="0"/>
      <dgm:spPr/>
    </dgm:pt>
    <dgm:pt modelId="{5E3B2536-96AD-4EC5-A68A-221B8EAFFE62}" type="pres">
      <dgm:prSet presAssocID="{1B9DD03C-2694-4F85-B9A6-C1056E88CE1B}" presName="rootText" presStyleLbl="node4" presStyleIdx="5" presStyleCnt="7">
        <dgm:presLayoutVars>
          <dgm:chPref val="3"/>
        </dgm:presLayoutVars>
      </dgm:prSet>
      <dgm:spPr/>
    </dgm:pt>
    <dgm:pt modelId="{6FC7AD67-EA63-4B94-ACE8-893D47AF795F}" type="pres">
      <dgm:prSet presAssocID="{1B9DD03C-2694-4F85-B9A6-C1056E88CE1B}" presName="rootConnector" presStyleLbl="node4" presStyleIdx="5" presStyleCnt="7"/>
      <dgm:spPr/>
    </dgm:pt>
    <dgm:pt modelId="{6A5EF8C6-FBDA-403F-A876-2BE0F89FC12E}" type="pres">
      <dgm:prSet presAssocID="{1B9DD03C-2694-4F85-B9A6-C1056E88CE1B}" presName="hierChild4" presStyleCnt="0"/>
      <dgm:spPr/>
    </dgm:pt>
    <dgm:pt modelId="{A4030D4C-4D2E-4A8E-B6CC-C5C370973237}" type="pres">
      <dgm:prSet presAssocID="{1B9DD03C-2694-4F85-B9A6-C1056E88CE1B}" presName="hierChild5" presStyleCnt="0"/>
      <dgm:spPr/>
    </dgm:pt>
    <dgm:pt modelId="{FBACD7BF-AB88-44FD-A9D8-94350CF789A6}" type="pres">
      <dgm:prSet presAssocID="{1A16D4D0-BEBA-4730-8742-00D21A06C7AD}" presName="Name64" presStyleLbl="parChTrans1D4" presStyleIdx="6" presStyleCnt="7"/>
      <dgm:spPr/>
    </dgm:pt>
    <dgm:pt modelId="{7C563FCD-4BF7-4724-B687-C35D7E61A119}" type="pres">
      <dgm:prSet presAssocID="{10A3EE42-F27A-4CC4-9AAD-503C2E9330E9}" presName="hierRoot2" presStyleCnt="0">
        <dgm:presLayoutVars>
          <dgm:hierBranch val="init"/>
        </dgm:presLayoutVars>
      </dgm:prSet>
      <dgm:spPr/>
    </dgm:pt>
    <dgm:pt modelId="{C8C1FE7B-74CF-4FF4-BEA6-B14B9A85AA4B}" type="pres">
      <dgm:prSet presAssocID="{10A3EE42-F27A-4CC4-9AAD-503C2E9330E9}" presName="rootComposite" presStyleCnt="0"/>
      <dgm:spPr/>
    </dgm:pt>
    <dgm:pt modelId="{C34DE022-D387-4643-A540-130437FBD237}" type="pres">
      <dgm:prSet presAssocID="{10A3EE42-F27A-4CC4-9AAD-503C2E9330E9}" presName="rootText" presStyleLbl="node4" presStyleIdx="6" presStyleCnt="7">
        <dgm:presLayoutVars>
          <dgm:chPref val="3"/>
        </dgm:presLayoutVars>
      </dgm:prSet>
      <dgm:spPr/>
    </dgm:pt>
    <dgm:pt modelId="{CE962F39-F214-4FC3-BF5E-6C9AB2436957}" type="pres">
      <dgm:prSet presAssocID="{10A3EE42-F27A-4CC4-9AAD-503C2E9330E9}" presName="rootConnector" presStyleLbl="node4" presStyleIdx="6" presStyleCnt="7"/>
      <dgm:spPr/>
    </dgm:pt>
    <dgm:pt modelId="{DAFD4E00-9DB2-43F0-9A67-16443BEB7599}" type="pres">
      <dgm:prSet presAssocID="{10A3EE42-F27A-4CC4-9AAD-503C2E9330E9}" presName="hierChild4" presStyleCnt="0"/>
      <dgm:spPr/>
    </dgm:pt>
    <dgm:pt modelId="{4D802BEB-F6F1-4E45-83E6-31C4A8D035C1}" type="pres">
      <dgm:prSet presAssocID="{10A3EE42-F27A-4CC4-9AAD-503C2E9330E9}" presName="hierChild5" presStyleCnt="0"/>
      <dgm:spPr/>
    </dgm:pt>
    <dgm:pt modelId="{2A7E2EBB-7E3F-4704-9CED-B2DF63F79681}" type="pres">
      <dgm:prSet presAssocID="{97DD9240-7E32-471F-94FE-D7C41A724FD7}" presName="hierChild5" presStyleCnt="0"/>
      <dgm:spPr/>
    </dgm:pt>
    <dgm:pt modelId="{5E9E4CFC-D467-46B7-B4EC-9F437E8CD640}" type="pres">
      <dgm:prSet presAssocID="{B8EEF603-D2B8-47C0-B786-4D4CBD9B9D3D}" presName="hierChild5" presStyleCnt="0"/>
      <dgm:spPr/>
    </dgm:pt>
    <dgm:pt modelId="{190A3C4B-8682-4467-A71D-19844DBC9615}" type="pres">
      <dgm:prSet presAssocID="{5CDBB1B5-E0A2-4E40-A5CA-93FC2F2BDFAC}" presName="Name64" presStyleLbl="parChTrans1D2" presStyleIdx="1" presStyleCnt="2"/>
      <dgm:spPr/>
    </dgm:pt>
    <dgm:pt modelId="{14A07828-47A3-410A-B403-603A5DA9E0F3}" type="pres">
      <dgm:prSet presAssocID="{2422234A-33C3-4E51-985E-054E64C4B51A}" presName="hierRoot2" presStyleCnt="0">
        <dgm:presLayoutVars>
          <dgm:hierBranch val="init"/>
        </dgm:presLayoutVars>
      </dgm:prSet>
      <dgm:spPr/>
    </dgm:pt>
    <dgm:pt modelId="{35818059-8765-47F1-BDC4-0521DC65A624}" type="pres">
      <dgm:prSet presAssocID="{2422234A-33C3-4E51-985E-054E64C4B51A}" presName="rootComposite" presStyleCnt="0"/>
      <dgm:spPr/>
    </dgm:pt>
    <dgm:pt modelId="{62F79D28-3266-41E5-B18F-538CA0F9570D}" type="pres">
      <dgm:prSet presAssocID="{2422234A-33C3-4E51-985E-054E64C4B51A}" presName="rootText" presStyleLbl="node2" presStyleIdx="1" presStyleCnt="2">
        <dgm:presLayoutVars>
          <dgm:chPref val="3"/>
        </dgm:presLayoutVars>
      </dgm:prSet>
      <dgm:spPr/>
    </dgm:pt>
    <dgm:pt modelId="{6F049522-EF02-41A0-A86C-B6F9F90D1B54}" type="pres">
      <dgm:prSet presAssocID="{2422234A-33C3-4E51-985E-054E64C4B51A}" presName="rootConnector" presStyleLbl="node2" presStyleIdx="1" presStyleCnt="2"/>
      <dgm:spPr/>
    </dgm:pt>
    <dgm:pt modelId="{A7C220DA-444B-48E4-B95D-3EBB0DC1526E}" type="pres">
      <dgm:prSet presAssocID="{2422234A-33C3-4E51-985E-054E64C4B51A}" presName="hierChild4" presStyleCnt="0"/>
      <dgm:spPr/>
    </dgm:pt>
    <dgm:pt modelId="{D60EACD1-A7F3-49A5-83A5-541FEF7FC036}" type="pres">
      <dgm:prSet presAssocID="{2422234A-33C3-4E51-985E-054E64C4B51A}" presName="hierChild5" presStyleCnt="0"/>
      <dgm:spPr/>
    </dgm:pt>
    <dgm:pt modelId="{DEA9B2AD-D3BD-4F03-99B1-B836062389FE}" type="pres">
      <dgm:prSet presAssocID="{E89BB97B-D380-4A19-97EA-79C9F56C1835}" presName="hierChild3" presStyleCnt="0"/>
      <dgm:spPr/>
    </dgm:pt>
  </dgm:ptLst>
  <dgm:cxnLst>
    <dgm:cxn modelId="{C3150501-F091-452C-8BF2-A87578378653}" type="presOf" srcId="{10A3EE42-F27A-4CC4-9AAD-503C2E9330E9}" destId="{CE962F39-F214-4FC3-BF5E-6C9AB2436957}" srcOrd="1" destOrd="0" presId="urn:microsoft.com/office/officeart/2009/3/layout/HorizontalOrganizationChart"/>
    <dgm:cxn modelId="{95E7B007-1AE3-4086-95E5-184AD02088E9}" type="presOf" srcId="{B8EEF603-D2B8-47C0-B786-4D4CBD9B9D3D}" destId="{ECF2644C-2965-4D35-8475-669190C5D259}" srcOrd="1" destOrd="0" presId="urn:microsoft.com/office/officeart/2009/3/layout/HorizontalOrganizationChart"/>
    <dgm:cxn modelId="{640EC30B-990F-43AB-9BB0-72688D6CE9F8}" type="presOf" srcId="{32F2B95C-6B88-4A4E-A988-BBB8F876B299}" destId="{948B57E0-97D2-4D15-9A95-70324B66A730}" srcOrd="0" destOrd="0" presId="urn:microsoft.com/office/officeart/2009/3/layout/HorizontalOrganizationChart"/>
    <dgm:cxn modelId="{C5F0C50C-CFD3-42A1-9D72-112218334E30}" type="presOf" srcId="{350F5319-967D-4816-9F28-0E992331DBD1}" destId="{3CB3EA5E-2AAB-4435-BE9F-47C6B5874951}" srcOrd="0" destOrd="0" presId="urn:microsoft.com/office/officeart/2009/3/layout/HorizontalOrganizationChart"/>
    <dgm:cxn modelId="{3514250D-938E-43D0-946D-C473C3374FE4}" srcId="{B8EEF603-D2B8-47C0-B786-4D4CBD9B9D3D}" destId="{9206D5AF-F41F-465C-8FDF-2ACEC215F027}" srcOrd="1" destOrd="0" parTransId="{9E55F26E-7A60-4304-9B32-BA1801046DE0}" sibTransId="{DE4B81CB-8849-4BA6-81A4-EBE190861168}"/>
    <dgm:cxn modelId="{D31B1B14-A139-4FDE-82EB-EB38B98B4742}" type="presOf" srcId="{E89BB97B-D380-4A19-97EA-79C9F56C1835}" destId="{21CE7CB5-8977-4A10-A6D0-6779CCE3EB19}" srcOrd="1" destOrd="0" presId="urn:microsoft.com/office/officeart/2009/3/layout/HorizontalOrganizationChart"/>
    <dgm:cxn modelId="{CF6C271B-35E2-49D7-91F8-08A3AB0D093D}" srcId="{97DD9240-7E32-471F-94FE-D7C41A724FD7}" destId="{1B9DD03C-2694-4F85-B9A6-C1056E88CE1B}" srcOrd="1" destOrd="0" parTransId="{ACF534E4-0AF6-4F2C-89D1-55592D756437}" sibTransId="{EA25F5C1-FDAA-4444-B9A1-BF3A27507D65}"/>
    <dgm:cxn modelId="{78E4721D-8841-4EE0-A595-4440DC7A3295}" type="presOf" srcId="{FF6CA54C-CE37-4B79-AB3F-9C8F7BD15A77}" destId="{931FDA5F-141F-4F52-826B-A1837BD77AE7}" srcOrd="0" destOrd="0" presId="urn:microsoft.com/office/officeart/2009/3/layout/HorizontalOrganizationChart"/>
    <dgm:cxn modelId="{9AA64E1E-4F9B-4810-BB0A-ABA42AF18763}" type="presOf" srcId="{DE552837-2B6C-47EB-B3D2-E669F0E8FAA7}" destId="{D2ABBC64-94F8-4D08-86EB-C4D6D6BC49C2}" srcOrd="0" destOrd="0" presId="urn:microsoft.com/office/officeart/2009/3/layout/HorizontalOrganizationChart"/>
    <dgm:cxn modelId="{4FABD827-8697-4180-9028-762F84369BF8}" type="presOf" srcId="{9E55F26E-7A60-4304-9B32-BA1801046DE0}" destId="{66429336-FD6E-4634-A45E-2ABDBC6638C6}" srcOrd="0" destOrd="0" presId="urn:microsoft.com/office/officeart/2009/3/layout/HorizontalOrganizationChart"/>
    <dgm:cxn modelId="{077E082F-39C7-4AFD-8E7E-43D1F6E152DB}" srcId="{B8EEF603-D2B8-47C0-B786-4D4CBD9B9D3D}" destId="{1AEAE60A-B7F0-4D8C-B086-831EFBF34C28}" srcOrd="0" destOrd="0" parTransId="{32F2B95C-6B88-4A4E-A988-BBB8F876B299}" sibTransId="{3AD3EC6C-1403-4835-B8DD-7A4BF133C8D5}"/>
    <dgm:cxn modelId="{8D522434-AF8E-4682-AF08-5C0C207776D2}" type="presOf" srcId="{AF36C18A-61F0-4CFA-939F-A63AFD59EF00}" destId="{691EFB32-26EA-4B02-BA09-A2192C7298F8}" srcOrd="1" destOrd="0" presId="urn:microsoft.com/office/officeart/2009/3/layout/HorizontalOrganizationChart"/>
    <dgm:cxn modelId="{64AEFB3A-B848-4B66-AB7F-C969BDCF7939}" srcId="{62887C64-0A39-4436-B487-20F01DB22199}" destId="{E89BB97B-D380-4A19-97EA-79C9F56C1835}" srcOrd="0" destOrd="0" parTransId="{E50441B2-B36D-4982-8D49-00072856554D}" sibTransId="{5F31E975-FF19-46AF-A728-E0DCDDF098E4}"/>
    <dgm:cxn modelId="{4FD3785D-4C63-4BF2-9291-FAEC8C2F596E}" type="presOf" srcId="{6A003455-C289-4709-9AC5-A5898D082DDB}" destId="{F824E2F7-8239-4ED2-A4CE-591056F7BEFB}" srcOrd="1" destOrd="0" presId="urn:microsoft.com/office/officeart/2009/3/layout/HorizontalOrganizationChart"/>
    <dgm:cxn modelId="{70A4EA5E-2DA8-4D33-9064-BB78CBCD7247}" type="presOf" srcId="{9283EF13-DEB1-4782-B184-31CEDB8C4C5B}" destId="{5D7D5784-7F3B-485A-8BDC-581910000CAC}" srcOrd="1" destOrd="0" presId="urn:microsoft.com/office/officeart/2009/3/layout/HorizontalOrganizationChart"/>
    <dgm:cxn modelId="{9E029760-6A85-4E17-A3AB-C7334319F831}" type="presOf" srcId="{9A3D130C-C1E7-45AE-B4AE-B3E48878E68E}" destId="{F896648C-C4BD-4896-A2A7-0C988E555C33}" srcOrd="0" destOrd="0" presId="urn:microsoft.com/office/officeart/2009/3/layout/HorizontalOrganizationChart"/>
    <dgm:cxn modelId="{BFA63441-FA30-4C16-A567-567F4E8D77A0}" type="presOf" srcId="{2422234A-33C3-4E51-985E-054E64C4B51A}" destId="{62F79D28-3266-41E5-B18F-538CA0F9570D}" srcOrd="0" destOrd="0" presId="urn:microsoft.com/office/officeart/2009/3/layout/HorizontalOrganizationChart"/>
    <dgm:cxn modelId="{C334D943-BD04-490C-A7AA-EEE77EED2B05}" type="presOf" srcId="{1AEAE60A-B7F0-4D8C-B086-831EFBF34C28}" destId="{FAC360FA-6DC1-4894-9637-E1FD4EBF17AE}" srcOrd="0" destOrd="0" presId="urn:microsoft.com/office/officeart/2009/3/layout/HorizontalOrganizationChart"/>
    <dgm:cxn modelId="{6C696566-666D-452C-92F8-A21BE96E6DF9}" srcId="{9206D5AF-F41F-465C-8FDF-2ACEC215F027}" destId="{9283EF13-DEB1-4782-B184-31CEDB8C4C5B}" srcOrd="0" destOrd="0" parTransId="{8990A836-74BE-45EF-A6DB-7BDE63372219}" sibTransId="{0CF298B6-9EBE-430D-9C96-C4A373885999}"/>
    <dgm:cxn modelId="{0126C446-3DD5-4765-88BF-E40EB06D8221}" type="presOf" srcId="{8990A836-74BE-45EF-A6DB-7BDE63372219}" destId="{66219F59-B43A-49AB-9EAF-F10BF5069933}" srcOrd="0" destOrd="0" presId="urn:microsoft.com/office/officeart/2009/3/layout/HorizontalOrganizationChart"/>
    <dgm:cxn modelId="{15461D69-15AD-4160-A7A2-5E5F943133B8}" srcId="{9206D5AF-F41F-465C-8FDF-2ACEC215F027}" destId="{AF36C18A-61F0-4CFA-939F-A63AFD59EF00}" srcOrd="2" destOrd="0" parTransId="{82291F97-E07E-4180-8829-3274C1753011}" sibTransId="{45919CB4-A473-42AA-9948-8B96A04FB90A}"/>
    <dgm:cxn modelId="{A0B6686C-A0F1-42BA-9E55-CF07CC6B67AC}" type="presOf" srcId="{AF36C18A-61F0-4CFA-939F-A63AFD59EF00}" destId="{BAED81AB-03D1-4CB6-A8F7-9F9C328A5E06}" srcOrd="0" destOrd="0" presId="urn:microsoft.com/office/officeart/2009/3/layout/HorizontalOrganizationChart"/>
    <dgm:cxn modelId="{8EBBCC6E-0057-4947-A6E2-C5F4BD4E2C77}" type="presOf" srcId="{1A16D4D0-BEBA-4730-8742-00D21A06C7AD}" destId="{FBACD7BF-AB88-44FD-A9D8-94350CF789A6}" srcOrd="0" destOrd="0" presId="urn:microsoft.com/office/officeart/2009/3/layout/HorizontalOrganizationChart"/>
    <dgm:cxn modelId="{D3C6FC4E-3F47-42CC-BC6F-60F58D3FF6F3}" type="presOf" srcId="{10A3EE42-F27A-4CC4-9AAD-503C2E9330E9}" destId="{C34DE022-D387-4643-A540-130437FBD237}" srcOrd="0" destOrd="0" presId="urn:microsoft.com/office/officeart/2009/3/layout/HorizontalOrganizationChart"/>
    <dgm:cxn modelId="{AC275F71-8158-49BC-9F24-F93012904B25}" type="presOf" srcId="{82291F97-E07E-4180-8829-3274C1753011}" destId="{C80F8E6D-68B6-46AD-BB60-9E05CEF91FEF}" srcOrd="0" destOrd="0" presId="urn:microsoft.com/office/officeart/2009/3/layout/HorizontalOrganizationChart"/>
    <dgm:cxn modelId="{A2051F72-DED5-4EF6-ADC9-A52F99CAB6CD}" type="presOf" srcId="{6A003455-C289-4709-9AC5-A5898D082DDB}" destId="{D7A543E4-6F70-4850-AD52-BD1ACF02626F}" srcOrd="0" destOrd="0" presId="urn:microsoft.com/office/officeart/2009/3/layout/HorizontalOrganizationChart"/>
    <dgm:cxn modelId="{99EAC057-D50E-4883-895E-0E2B76C78A08}" srcId="{E89BB97B-D380-4A19-97EA-79C9F56C1835}" destId="{2422234A-33C3-4E51-985E-054E64C4B51A}" srcOrd="1" destOrd="0" parTransId="{5CDBB1B5-E0A2-4E40-A5CA-93FC2F2BDFAC}" sibTransId="{EF306668-40DA-4B0D-B186-7780B9F60060}"/>
    <dgm:cxn modelId="{C128335A-BF32-4E4D-8AD5-CFE4D5F24BA4}" type="presOf" srcId="{350F5319-967D-4816-9F28-0E992331DBD1}" destId="{F7D3AEC9-C391-4BE2-A576-557CB1D4554E}" srcOrd="1" destOrd="0" presId="urn:microsoft.com/office/officeart/2009/3/layout/HorizontalOrganizationChart"/>
    <dgm:cxn modelId="{FAF19F7A-58E1-44AD-AFCC-06E480B7D10C}" type="presOf" srcId="{5CDBB1B5-E0A2-4E40-A5CA-93FC2F2BDFAC}" destId="{190A3C4B-8682-4467-A71D-19844DBC9615}" srcOrd="0" destOrd="0" presId="urn:microsoft.com/office/officeart/2009/3/layout/HorizontalOrganizationChart"/>
    <dgm:cxn modelId="{3432A17B-4F74-495B-91A5-8EBF16A5D434}" type="presOf" srcId="{97DD9240-7E32-471F-94FE-D7C41A724FD7}" destId="{37ECC7CD-D66A-4B99-B67A-6EFBDBC4A40D}" srcOrd="0" destOrd="0" presId="urn:microsoft.com/office/officeart/2009/3/layout/HorizontalOrganizationChart"/>
    <dgm:cxn modelId="{CA3FF67C-B142-48B1-B5CA-59704BE30E0F}" srcId="{E89BB97B-D380-4A19-97EA-79C9F56C1835}" destId="{B8EEF603-D2B8-47C0-B786-4D4CBD9B9D3D}" srcOrd="0" destOrd="0" parTransId="{561C7B49-719B-4C87-BCDC-80BE2C1D7078}" sibTransId="{B4B93157-66C4-42A8-A4F5-919409DAED31}"/>
    <dgm:cxn modelId="{EC35C185-F3F3-457E-8269-36FB07E1C582}" type="presOf" srcId="{B8EEF603-D2B8-47C0-B786-4D4CBD9B9D3D}" destId="{BE1D6671-273B-48E1-9EAB-78B383B0D92F}" srcOrd="0" destOrd="0" presId="urn:microsoft.com/office/officeart/2009/3/layout/HorizontalOrganizationChart"/>
    <dgm:cxn modelId="{919DD987-6136-489F-9F9D-D4F397F8C70B}" type="presOf" srcId="{E89BB97B-D380-4A19-97EA-79C9F56C1835}" destId="{197601DC-63C1-4368-9FA7-F9854A781580}" srcOrd="0" destOrd="0" presId="urn:microsoft.com/office/officeart/2009/3/layout/HorizontalOrganizationChart"/>
    <dgm:cxn modelId="{EDBD2089-A8C1-4888-8D9A-066D706CC4DB}" type="presOf" srcId="{1B9DD03C-2694-4F85-B9A6-C1056E88CE1B}" destId="{5E3B2536-96AD-4EC5-A68A-221B8EAFFE62}" srcOrd="0" destOrd="0" presId="urn:microsoft.com/office/officeart/2009/3/layout/HorizontalOrganizationChart"/>
    <dgm:cxn modelId="{5A33158C-A44F-4BF0-900F-4805B432AAFB}" type="presOf" srcId="{1501C5C6-80A6-4EA9-AA6F-949792AFA28C}" destId="{10B10750-988E-4807-A700-78A3BB68677F}" srcOrd="0" destOrd="0" presId="urn:microsoft.com/office/officeart/2009/3/layout/HorizontalOrganizationChart"/>
    <dgm:cxn modelId="{ED20B38C-B845-43DF-885B-76BD6BF8D375}" type="presOf" srcId="{DE552837-2B6C-47EB-B3D2-E669F0E8FAA7}" destId="{A19D37B8-44B2-4FF8-AA14-684A670F9ABB}" srcOrd="1" destOrd="0" presId="urn:microsoft.com/office/officeart/2009/3/layout/HorizontalOrganizationChart"/>
    <dgm:cxn modelId="{5129E999-D85A-420C-AFBF-95B28F8115BF}" type="presOf" srcId="{E088085A-C08F-4B4A-B251-7C4A33399C35}" destId="{04068706-4630-4358-B5D2-D45ACD21C37E}" srcOrd="0" destOrd="0" presId="urn:microsoft.com/office/officeart/2009/3/layout/HorizontalOrganizationChart"/>
    <dgm:cxn modelId="{0EF5599A-0301-4846-B9DD-623BA4B1B9B1}" type="presOf" srcId="{2422234A-33C3-4E51-985E-054E64C4B51A}" destId="{6F049522-EF02-41A0-A86C-B6F9F90D1B54}" srcOrd="1" destOrd="0" presId="urn:microsoft.com/office/officeart/2009/3/layout/HorizontalOrganizationChart"/>
    <dgm:cxn modelId="{6F2B209B-EFF4-4D1E-A7BB-55E01AED2B49}" type="presOf" srcId="{1AEAE60A-B7F0-4D8C-B086-831EFBF34C28}" destId="{2189EABB-3DAF-41C6-907E-90F0E4399814}" srcOrd="1" destOrd="0" presId="urn:microsoft.com/office/officeart/2009/3/layout/HorizontalOrganizationChart"/>
    <dgm:cxn modelId="{1148529B-0991-4EFC-B6CA-55540A548EE6}" type="presOf" srcId="{97DD9240-7E32-471F-94FE-D7C41A724FD7}" destId="{7CB3DE07-143F-41DA-AD50-2311F31D89AC}" srcOrd="1" destOrd="0" presId="urn:microsoft.com/office/officeart/2009/3/layout/HorizontalOrganizationChart"/>
    <dgm:cxn modelId="{5597EBB1-D82A-482D-BCA4-D2DEC27B579D}" type="presOf" srcId="{9206D5AF-F41F-465C-8FDF-2ACEC215F027}" destId="{BF1C7639-E6CD-448E-9BA1-FBCA52AC9097}" srcOrd="1" destOrd="0" presId="urn:microsoft.com/office/officeart/2009/3/layout/HorizontalOrganizationChart"/>
    <dgm:cxn modelId="{313E69B9-39AB-45E0-8F8D-437C4075F686}" srcId="{97DD9240-7E32-471F-94FE-D7C41A724FD7}" destId="{10A3EE42-F27A-4CC4-9AAD-503C2E9330E9}" srcOrd="2" destOrd="0" parTransId="{1A16D4D0-BEBA-4730-8742-00D21A06C7AD}" sibTransId="{1C277840-C972-4F5B-B813-FB40287EB21B}"/>
    <dgm:cxn modelId="{A831F0B9-D641-4328-8518-AF6E59F84B1E}" srcId="{97DD9240-7E32-471F-94FE-D7C41A724FD7}" destId="{DE552837-2B6C-47EB-B3D2-E669F0E8FAA7}" srcOrd="0" destOrd="0" parTransId="{FF6CA54C-CE37-4B79-AB3F-9C8F7BD15A77}" sibTransId="{9B21EEB8-C9DF-45B4-BBBC-AD49B687CF8C}"/>
    <dgm:cxn modelId="{E3DD90C3-2583-4638-A698-C4C32C4B6C64}" srcId="{1AEAE60A-B7F0-4D8C-B086-831EFBF34C28}" destId="{350F5319-967D-4816-9F28-0E992331DBD1}" srcOrd="0" destOrd="0" parTransId="{1501C5C6-80A6-4EA9-AA6F-949792AFA28C}" sibTransId="{1DA32442-C8D5-4405-B504-46C74D7F7469}"/>
    <dgm:cxn modelId="{D77D2BC6-DA5F-436A-9B3F-162587D448D8}" srcId="{9206D5AF-F41F-465C-8FDF-2ACEC215F027}" destId="{6A003455-C289-4709-9AC5-A5898D082DDB}" srcOrd="1" destOrd="0" parTransId="{9A3D130C-C1E7-45AE-B4AE-B3E48878E68E}" sibTransId="{CA004522-87A7-4678-9B11-FD866ACFE775}"/>
    <dgm:cxn modelId="{6AE99BC7-C784-4B38-83EC-31F02566E4A0}" type="presOf" srcId="{561C7B49-719B-4C87-BCDC-80BE2C1D7078}" destId="{7D783FFB-3310-46A1-9D58-04D97FBBB6A2}" srcOrd="0" destOrd="0" presId="urn:microsoft.com/office/officeart/2009/3/layout/HorizontalOrganizationChart"/>
    <dgm:cxn modelId="{0120E7CB-190F-467C-8308-88756C51B5D4}" type="presOf" srcId="{62887C64-0A39-4436-B487-20F01DB22199}" destId="{3FF32F50-CE95-48B3-BBA3-245899A73E97}" srcOrd="0" destOrd="0" presId="urn:microsoft.com/office/officeart/2009/3/layout/HorizontalOrganizationChart"/>
    <dgm:cxn modelId="{3F5A31D2-BE83-4C93-B594-0A722ECA2D1A}" type="presOf" srcId="{ACF534E4-0AF6-4F2C-89D1-55592D756437}" destId="{DE6E5CBD-FA65-42AD-927C-8312DF2AC531}" srcOrd="0" destOrd="0" presId="urn:microsoft.com/office/officeart/2009/3/layout/HorizontalOrganizationChart"/>
    <dgm:cxn modelId="{ECADB7DD-E3A9-4BE2-90D9-6284CA62E99F}" type="presOf" srcId="{1B9DD03C-2694-4F85-B9A6-C1056E88CE1B}" destId="{6FC7AD67-EA63-4B94-ACE8-893D47AF795F}" srcOrd="1" destOrd="0" presId="urn:microsoft.com/office/officeart/2009/3/layout/HorizontalOrganizationChart"/>
    <dgm:cxn modelId="{8087AEEC-1D36-4F87-8A4F-E0D15B3151CD}" type="presOf" srcId="{9283EF13-DEB1-4782-B184-31CEDB8C4C5B}" destId="{454224B1-C6E9-4898-8ECF-9C72F3CD06E5}" srcOrd="0" destOrd="0" presId="urn:microsoft.com/office/officeart/2009/3/layout/HorizontalOrganizationChart"/>
    <dgm:cxn modelId="{8587CBF2-15FF-4913-9FE9-576F3B91ABA3}" srcId="{B8EEF603-D2B8-47C0-B786-4D4CBD9B9D3D}" destId="{97DD9240-7E32-471F-94FE-D7C41A724FD7}" srcOrd="2" destOrd="0" parTransId="{E088085A-C08F-4B4A-B251-7C4A33399C35}" sibTransId="{99522C6F-A00D-41C7-A321-BB5D1A15CEF1}"/>
    <dgm:cxn modelId="{AB4300FA-E44B-4D7D-839B-C92417D64391}" type="presOf" srcId="{9206D5AF-F41F-465C-8FDF-2ACEC215F027}" destId="{D49B20CC-3B41-4648-A87B-00206BF7CFD3}" srcOrd="0" destOrd="0" presId="urn:microsoft.com/office/officeart/2009/3/layout/HorizontalOrganizationChart"/>
    <dgm:cxn modelId="{5B56CFEF-88FC-48F5-9BE5-A36B251D1645}" type="presParOf" srcId="{3FF32F50-CE95-48B3-BBA3-245899A73E97}" destId="{D05917B1-1148-4A4B-8991-346BC7AA0F92}" srcOrd="0" destOrd="0" presId="urn:microsoft.com/office/officeart/2009/3/layout/HorizontalOrganizationChart"/>
    <dgm:cxn modelId="{BE5A6F31-6908-4430-8EC8-3C10847EA03F}" type="presParOf" srcId="{D05917B1-1148-4A4B-8991-346BC7AA0F92}" destId="{A41D7FC0-BC0E-4D51-968F-7C4F2F07E164}" srcOrd="0" destOrd="0" presId="urn:microsoft.com/office/officeart/2009/3/layout/HorizontalOrganizationChart"/>
    <dgm:cxn modelId="{D4E2B6FC-1501-4E22-BD8B-496594D31B89}" type="presParOf" srcId="{A41D7FC0-BC0E-4D51-968F-7C4F2F07E164}" destId="{197601DC-63C1-4368-9FA7-F9854A781580}" srcOrd="0" destOrd="0" presId="urn:microsoft.com/office/officeart/2009/3/layout/HorizontalOrganizationChart"/>
    <dgm:cxn modelId="{45F91D99-6F2B-4155-BADE-789EA912BB9E}" type="presParOf" srcId="{A41D7FC0-BC0E-4D51-968F-7C4F2F07E164}" destId="{21CE7CB5-8977-4A10-A6D0-6779CCE3EB19}" srcOrd="1" destOrd="0" presId="urn:microsoft.com/office/officeart/2009/3/layout/HorizontalOrganizationChart"/>
    <dgm:cxn modelId="{0F3B1CB4-1A1E-4035-96E2-0AF39AA72F41}" type="presParOf" srcId="{D05917B1-1148-4A4B-8991-346BC7AA0F92}" destId="{69881569-216C-4F01-B6DC-58B168A9EA73}" srcOrd="1" destOrd="0" presId="urn:microsoft.com/office/officeart/2009/3/layout/HorizontalOrganizationChart"/>
    <dgm:cxn modelId="{8B6D7930-4861-4828-B047-20FE46B32EB0}" type="presParOf" srcId="{69881569-216C-4F01-B6DC-58B168A9EA73}" destId="{7D783FFB-3310-46A1-9D58-04D97FBBB6A2}" srcOrd="0" destOrd="0" presId="urn:microsoft.com/office/officeart/2009/3/layout/HorizontalOrganizationChart"/>
    <dgm:cxn modelId="{FB04686D-72A0-45C8-B12B-9FD4E0D071D0}" type="presParOf" srcId="{69881569-216C-4F01-B6DC-58B168A9EA73}" destId="{9C0AF433-7144-44B1-9865-6D3718E357A5}" srcOrd="1" destOrd="0" presId="urn:microsoft.com/office/officeart/2009/3/layout/HorizontalOrganizationChart"/>
    <dgm:cxn modelId="{D347DB3F-6EEE-43A0-870B-E095D7A634C7}" type="presParOf" srcId="{9C0AF433-7144-44B1-9865-6D3718E357A5}" destId="{CC2F858E-0E54-47EB-B638-9F44E61B443C}" srcOrd="0" destOrd="0" presId="urn:microsoft.com/office/officeart/2009/3/layout/HorizontalOrganizationChart"/>
    <dgm:cxn modelId="{F612CF28-273F-41B4-B224-304264345D79}" type="presParOf" srcId="{CC2F858E-0E54-47EB-B638-9F44E61B443C}" destId="{BE1D6671-273B-48E1-9EAB-78B383B0D92F}" srcOrd="0" destOrd="0" presId="urn:microsoft.com/office/officeart/2009/3/layout/HorizontalOrganizationChart"/>
    <dgm:cxn modelId="{65EDED10-0923-47A2-9D51-1D93A5664409}" type="presParOf" srcId="{CC2F858E-0E54-47EB-B638-9F44E61B443C}" destId="{ECF2644C-2965-4D35-8475-669190C5D259}" srcOrd="1" destOrd="0" presId="urn:microsoft.com/office/officeart/2009/3/layout/HorizontalOrganizationChart"/>
    <dgm:cxn modelId="{FC829000-6665-4D1E-8635-7C7F68148142}" type="presParOf" srcId="{9C0AF433-7144-44B1-9865-6D3718E357A5}" destId="{EE3E6F64-BA1A-417F-A82B-FDEE2538963E}" srcOrd="1" destOrd="0" presId="urn:microsoft.com/office/officeart/2009/3/layout/HorizontalOrganizationChart"/>
    <dgm:cxn modelId="{35EEB13B-F654-4084-91D6-2549FA355B4C}" type="presParOf" srcId="{EE3E6F64-BA1A-417F-A82B-FDEE2538963E}" destId="{948B57E0-97D2-4D15-9A95-70324B66A730}" srcOrd="0" destOrd="0" presId="urn:microsoft.com/office/officeart/2009/3/layout/HorizontalOrganizationChart"/>
    <dgm:cxn modelId="{A8A990F6-A076-42D0-87CC-78EB8D773801}" type="presParOf" srcId="{EE3E6F64-BA1A-417F-A82B-FDEE2538963E}" destId="{43EAB412-04C9-4732-B5A2-AF8F68A20E42}" srcOrd="1" destOrd="0" presId="urn:microsoft.com/office/officeart/2009/3/layout/HorizontalOrganizationChart"/>
    <dgm:cxn modelId="{1D355018-AD85-4CA4-B133-3B3B124E082D}" type="presParOf" srcId="{43EAB412-04C9-4732-B5A2-AF8F68A20E42}" destId="{D4B036FE-11CF-49EB-9A70-69A04C732F4A}" srcOrd="0" destOrd="0" presId="urn:microsoft.com/office/officeart/2009/3/layout/HorizontalOrganizationChart"/>
    <dgm:cxn modelId="{6641423E-55A7-455E-98E9-5A7AC085F5B1}" type="presParOf" srcId="{D4B036FE-11CF-49EB-9A70-69A04C732F4A}" destId="{FAC360FA-6DC1-4894-9637-E1FD4EBF17AE}" srcOrd="0" destOrd="0" presId="urn:microsoft.com/office/officeart/2009/3/layout/HorizontalOrganizationChart"/>
    <dgm:cxn modelId="{1ABABA72-96AC-4393-976F-99A18C36D72F}" type="presParOf" srcId="{D4B036FE-11CF-49EB-9A70-69A04C732F4A}" destId="{2189EABB-3DAF-41C6-907E-90F0E4399814}" srcOrd="1" destOrd="0" presId="urn:microsoft.com/office/officeart/2009/3/layout/HorizontalOrganizationChart"/>
    <dgm:cxn modelId="{7B5E63C4-B5E9-4636-A3B6-2C1B0C5CB1B5}" type="presParOf" srcId="{43EAB412-04C9-4732-B5A2-AF8F68A20E42}" destId="{6E8BA956-062E-4D22-88A3-E606182D6871}" srcOrd="1" destOrd="0" presId="urn:microsoft.com/office/officeart/2009/3/layout/HorizontalOrganizationChart"/>
    <dgm:cxn modelId="{7CC4FAC2-7FDA-4FC4-B362-6031BCFBEA9F}" type="presParOf" srcId="{6E8BA956-062E-4D22-88A3-E606182D6871}" destId="{10B10750-988E-4807-A700-78A3BB68677F}" srcOrd="0" destOrd="0" presId="urn:microsoft.com/office/officeart/2009/3/layout/HorizontalOrganizationChart"/>
    <dgm:cxn modelId="{9DA200A8-4CA6-4A51-A902-17319EC2C147}" type="presParOf" srcId="{6E8BA956-062E-4D22-88A3-E606182D6871}" destId="{675280EF-1B08-4840-BDC1-0FEFBE2DB13D}" srcOrd="1" destOrd="0" presId="urn:microsoft.com/office/officeart/2009/3/layout/HorizontalOrganizationChart"/>
    <dgm:cxn modelId="{42283C25-1E2F-4A67-9A19-EE3906B9BAE4}" type="presParOf" srcId="{675280EF-1B08-4840-BDC1-0FEFBE2DB13D}" destId="{982223DF-EDDE-4C7A-AF71-715AEEB65DB0}" srcOrd="0" destOrd="0" presId="urn:microsoft.com/office/officeart/2009/3/layout/HorizontalOrganizationChart"/>
    <dgm:cxn modelId="{1A56CE41-07EA-4F91-90E2-6E78C59FC0A0}" type="presParOf" srcId="{982223DF-EDDE-4C7A-AF71-715AEEB65DB0}" destId="{3CB3EA5E-2AAB-4435-BE9F-47C6B5874951}" srcOrd="0" destOrd="0" presId="urn:microsoft.com/office/officeart/2009/3/layout/HorizontalOrganizationChart"/>
    <dgm:cxn modelId="{E6B82314-420C-4227-A348-E46FABA6BCF8}" type="presParOf" srcId="{982223DF-EDDE-4C7A-AF71-715AEEB65DB0}" destId="{F7D3AEC9-C391-4BE2-A576-557CB1D4554E}" srcOrd="1" destOrd="0" presId="urn:microsoft.com/office/officeart/2009/3/layout/HorizontalOrganizationChart"/>
    <dgm:cxn modelId="{6A62A4B7-F1FD-4FA8-8E53-73E6A1BB3A42}" type="presParOf" srcId="{675280EF-1B08-4840-BDC1-0FEFBE2DB13D}" destId="{75C6FA64-9F39-41C8-9BD4-744EB635363B}" srcOrd="1" destOrd="0" presId="urn:microsoft.com/office/officeart/2009/3/layout/HorizontalOrganizationChart"/>
    <dgm:cxn modelId="{934A6475-6053-4713-9D48-B1154BC0ABBA}" type="presParOf" srcId="{675280EF-1B08-4840-BDC1-0FEFBE2DB13D}" destId="{41B70431-7D01-4D0C-93DB-25C41F659D05}" srcOrd="2" destOrd="0" presId="urn:microsoft.com/office/officeart/2009/3/layout/HorizontalOrganizationChart"/>
    <dgm:cxn modelId="{FA61E5BB-1CBF-48B5-A085-D97A4CB3210C}" type="presParOf" srcId="{43EAB412-04C9-4732-B5A2-AF8F68A20E42}" destId="{0B33EB6A-A55E-4ECE-BEE9-634743EBA544}" srcOrd="2" destOrd="0" presId="urn:microsoft.com/office/officeart/2009/3/layout/HorizontalOrganizationChart"/>
    <dgm:cxn modelId="{DFE50EDB-FE1B-4823-AA8E-1FBE2CE15CF6}" type="presParOf" srcId="{EE3E6F64-BA1A-417F-A82B-FDEE2538963E}" destId="{66429336-FD6E-4634-A45E-2ABDBC6638C6}" srcOrd="2" destOrd="0" presId="urn:microsoft.com/office/officeart/2009/3/layout/HorizontalOrganizationChart"/>
    <dgm:cxn modelId="{DDFC3F36-3CBE-4CF3-BE18-77B2BE16B650}" type="presParOf" srcId="{EE3E6F64-BA1A-417F-A82B-FDEE2538963E}" destId="{9226BD8F-7102-4E12-81E0-FD3B38B858E5}" srcOrd="3" destOrd="0" presId="urn:microsoft.com/office/officeart/2009/3/layout/HorizontalOrganizationChart"/>
    <dgm:cxn modelId="{373D3CF3-546B-4F94-A31D-ECDA5E97A5E1}" type="presParOf" srcId="{9226BD8F-7102-4E12-81E0-FD3B38B858E5}" destId="{07426129-0DA7-4AD0-938F-CEC66CE11A30}" srcOrd="0" destOrd="0" presId="urn:microsoft.com/office/officeart/2009/3/layout/HorizontalOrganizationChart"/>
    <dgm:cxn modelId="{284EE830-AB5E-4CA8-A587-8FFACAA2E7F6}" type="presParOf" srcId="{07426129-0DA7-4AD0-938F-CEC66CE11A30}" destId="{D49B20CC-3B41-4648-A87B-00206BF7CFD3}" srcOrd="0" destOrd="0" presId="urn:microsoft.com/office/officeart/2009/3/layout/HorizontalOrganizationChart"/>
    <dgm:cxn modelId="{4B24115B-92FB-4559-8EF2-F08870E98A3B}" type="presParOf" srcId="{07426129-0DA7-4AD0-938F-CEC66CE11A30}" destId="{BF1C7639-E6CD-448E-9BA1-FBCA52AC9097}" srcOrd="1" destOrd="0" presId="urn:microsoft.com/office/officeart/2009/3/layout/HorizontalOrganizationChart"/>
    <dgm:cxn modelId="{A0557658-8223-4DF8-B1B0-DC070AAF26C5}" type="presParOf" srcId="{9226BD8F-7102-4E12-81E0-FD3B38B858E5}" destId="{73900B50-B4CC-435A-9B1F-1C27A66799C7}" srcOrd="1" destOrd="0" presId="urn:microsoft.com/office/officeart/2009/3/layout/HorizontalOrganizationChart"/>
    <dgm:cxn modelId="{B7C5F3F8-256B-4180-ADE1-4D700D90F251}" type="presParOf" srcId="{73900B50-B4CC-435A-9B1F-1C27A66799C7}" destId="{66219F59-B43A-49AB-9EAF-F10BF5069933}" srcOrd="0" destOrd="0" presId="urn:microsoft.com/office/officeart/2009/3/layout/HorizontalOrganizationChart"/>
    <dgm:cxn modelId="{2826D0D1-D7D9-476C-8C62-6E328822C908}" type="presParOf" srcId="{73900B50-B4CC-435A-9B1F-1C27A66799C7}" destId="{114B111E-118E-4DA9-8836-32B6F1279B44}" srcOrd="1" destOrd="0" presId="urn:microsoft.com/office/officeart/2009/3/layout/HorizontalOrganizationChart"/>
    <dgm:cxn modelId="{BF63172C-D7A1-454C-98CD-6B86776D59FF}" type="presParOf" srcId="{114B111E-118E-4DA9-8836-32B6F1279B44}" destId="{913B1DCE-C40F-4656-8887-1E0D8760E7CD}" srcOrd="0" destOrd="0" presId="urn:microsoft.com/office/officeart/2009/3/layout/HorizontalOrganizationChart"/>
    <dgm:cxn modelId="{4D248E8E-3839-4714-8D35-0D8EE34A4CBF}" type="presParOf" srcId="{913B1DCE-C40F-4656-8887-1E0D8760E7CD}" destId="{454224B1-C6E9-4898-8ECF-9C72F3CD06E5}" srcOrd="0" destOrd="0" presId="urn:microsoft.com/office/officeart/2009/3/layout/HorizontalOrganizationChart"/>
    <dgm:cxn modelId="{93894AEB-27AF-495B-94E8-F85762C0D7A1}" type="presParOf" srcId="{913B1DCE-C40F-4656-8887-1E0D8760E7CD}" destId="{5D7D5784-7F3B-485A-8BDC-581910000CAC}" srcOrd="1" destOrd="0" presId="urn:microsoft.com/office/officeart/2009/3/layout/HorizontalOrganizationChart"/>
    <dgm:cxn modelId="{64DF10D9-E894-4A0D-9EC3-546D88137F9E}" type="presParOf" srcId="{114B111E-118E-4DA9-8836-32B6F1279B44}" destId="{8E83ED1E-2D09-4EE3-8CE9-65F75D05CB16}" srcOrd="1" destOrd="0" presId="urn:microsoft.com/office/officeart/2009/3/layout/HorizontalOrganizationChart"/>
    <dgm:cxn modelId="{4010983D-4301-4D78-9D8D-53174AED0A5E}" type="presParOf" srcId="{114B111E-118E-4DA9-8836-32B6F1279B44}" destId="{A5969ABD-1EA2-44A3-8836-1474C6A95465}" srcOrd="2" destOrd="0" presId="urn:microsoft.com/office/officeart/2009/3/layout/HorizontalOrganizationChart"/>
    <dgm:cxn modelId="{F8A3BF29-7B3E-47FB-A50F-63754776B07C}" type="presParOf" srcId="{73900B50-B4CC-435A-9B1F-1C27A66799C7}" destId="{F896648C-C4BD-4896-A2A7-0C988E555C33}" srcOrd="2" destOrd="0" presId="urn:microsoft.com/office/officeart/2009/3/layout/HorizontalOrganizationChart"/>
    <dgm:cxn modelId="{04A64C82-EF4C-416D-8117-93603E347652}" type="presParOf" srcId="{73900B50-B4CC-435A-9B1F-1C27A66799C7}" destId="{7E202383-E0B4-4303-B0E0-C9796726A127}" srcOrd="3" destOrd="0" presId="urn:microsoft.com/office/officeart/2009/3/layout/HorizontalOrganizationChart"/>
    <dgm:cxn modelId="{73480AD0-9010-4F30-B0DD-0469B9687947}" type="presParOf" srcId="{7E202383-E0B4-4303-B0E0-C9796726A127}" destId="{3D8DC393-3D19-431A-8AB3-8A4B47451233}" srcOrd="0" destOrd="0" presId="urn:microsoft.com/office/officeart/2009/3/layout/HorizontalOrganizationChart"/>
    <dgm:cxn modelId="{8B48CA24-7746-4FD6-A117-56155E0059C2}" type="presParOf" srcId="{3D8DC393-3D19-431A-8AB3-8A4B47451233}" destId="{D7A543E4-6F70-4850-AD52-BD1ACF02626F}" srcOrd="0" destOrd="0" presId="urn:microsoft.com/office/officeart/2009/3/layout/HorizontalOrganizationChart"/>
    <dgm:cxn modelId="{2426A2CD-C75E-43F4-8635-DAE0DF56520F}" type="presParOf" srcId="{3D8DC393-3D19-431A-8AB3-8A4B47451233}" destId="{F824E2F7-8239-4ED2-A4CE-591056F7BEFB}" srcOrd="1" destOrd="0" presId="urn:microsoft.com/office/officeart/2009/3/layout/HorizontalOrganizationChart"/>
    <dgm:cxn modelId="{8AAC38DA-E7E7-49E9-977B-B527882F4F2F}" type="presParOf" srcId="{7E202383-E0B4-4303-B0E0-C9796726A127}" destId="{97FC9FD2-DC69-4D2B-A317-A4F08F1EC50A}" srcOrd="1" destOrd="0" presId="urn:microsoft.com/office/officeart/2009/3/layout/HorizontalOrganizationChart"/>
    <dgm:cxn modelId="{EAB1F3AB-929C-4115-A31D-56D124F21257}" type="presParOf" srcId="{7E202383-E0B4-4303-B0E0-C9796726A127}" destId="{BB979972-D0B1-4D7B-BF30-C5DE84CF2AA6}" srcOrd="2" destOrd="0" presId="urn:microsoft.com/office/officeart/2009/3/layout/HorizontalOrganizationChart"/>
    <dgm:cxn modelId="{EEC9C2A8-B123-429F-9E8D-4BB7DD84A23B}" type="presParOf" srcId="{73900B50-B4CC-435A-9B1F-1C27A66799C7}" destId="{C80F8E6D-68B6-46AD-BB60-9E05CEF91FEF}" srcOrd="4" destOrd="0" presId="urn:microsoft.com/office/officeart/2009/3/layout/HorizontalOrganizationChart"/>
    <dgm:cxn modelId="{36E21CA4-CA46-4E15-80C8-78493429961E}" type="presParOf" srcId="{73900B50-B4CC-435A-9B1F-1C27A66799C7}" destId="{5ABF3B52-E91B-4E58-B999-0649FF81C5FB}" srcOrd="5" destOrd="0" presId="urn:microsoft.com/office/officeart/2009/3/layout/HorizontalOrganizationChart"/>
    <dgm:cxn modelId="{727C1D12-F88D-4E36-900D-171B8CD26F42}" type="presParOf" srcId="{5ABF3B52-E91B-4E58-B999-0649FF81C5FB}" destId="{B6ECBD24-47B7-472A-84CC-C0673038A2B1}" srcOrd="0" destOrd="0" presId="urn:microsoft.com/office/officeart/2009/3/layout/HorizontalOrganizationChart"/>
    <dgm:cxn modelId="{9F20C222-A342-4691-AA98-F9DCBCC4CF1A}" type="presParOf" srcId="{B6ECBD24-47B7-472A-84CC-C0673038A2B1}" destId="{BAED81AB-03D1-4CB6-A8F7-9F9C328A5E06}" srcOrd="0" destOrd="0" presId="urn:microsoft.com/office/officeart/2009/3/layout/HorizontalOrganizationChart"/>
    <dgm:cxn modelId="{58DA7B19-EECE-4380-BD20-FD5D4ED099DE}" type="presParOf" srcId="{B6ECBD24-47B7-472A-84CC-C0673038A2B1}" destId="{691EFB32-26EA-4B02-BA09-A2192C7298F8}" srcOrd="1" destOrd="0" presId="urn:microsoft.com/office/officeart/2009/3/layout/HorizontalOrganizationChart"/>
    <dgm:cxn modelId="{A16719D4-931C-43A8-8AA0-1BA4F172AECA}" type="presParOf" srcId="{5ABF3B52-E91B-4E58-B999-0649FF81C5FB}" destId="{6609A780-1929-445F-8BE0-273D4BE67AAE}" srcOrd="1" destOrd="0" presId="urn:microsoft.com/office/officeart/2009/3/layout/HorizontalOrganizationChart"/>
    <dgm:cxn modelId="{08B6F0D0-8044-4C97-9796-518468A0E8E6}" type="presParOf" srcId="{5ABF3B52-E91B-4E58-B999-0649FF81C5FB}" destId="{64E68C11-5958-481A-A58C-2D7E3D1066BA}" srcOrd="2" destOrd="0" presId="urn:microsoft.com/office/officeart/2009/3/layout/HorizontalOrganizationChart"/>
    <dgm:cxn modelId="{5185868C-D1FB-4BAB-BC6C-81936816532C}" type="presParOf" srcId="{9226BD8F-7102-4E12-81E0-FD3B38B858E5}" destId="{B50C2DC2-A38A-4BEB-B707-3633A6D114EE}" srcOrd="2" destOrd="0" presId="urn:microsoft.com/office/officeart/2009/3/layout/HorizontalOrganizationChart"/>
    <dgm:cxn modelId="{C09C2331-6E2C-4D52-8A43-87E8AAEA0444}" type="presParOf" srcId="{EE3E6F64-BA1A-417F-A82B-FDEE2538963E}" destId="{04068706-4630-4358-B5D2-D45ACD21C37E}" srcOrd="4" destOrd="0" presId="urn:microsoft.com/office/officeart/2009/3/layout/HorizontalOrganizationChart"/>
    <dgm:cxn modelId="{FF825AE4-72C4-42CB-A413-E941B36927C8}" type="presParOf" srcId="{EE3E6F64-BA1A-417F-A82B-FDEE2538963E}" destId="{B15F43DD-0DB1-48FA-B2A1-7B0DA858B0EB}" srcOrd="5" destOrd="0" presId="urn:microsoft.com/office/officeart/2009/3/layout/HorizontalOrganizationChart"/>
    <dgm:cxn modelId="{1BAC10AB-9C11-471A-A703-2F0BBF45C9AE}" type="presParOf" srcId="{B15F43DD-0DB1-48FA-B2A1-7B0DA858B0EB}" destId="{6FF857D1-6F20-400B-B724-18946D35E7D0}" srcOrd="0" destOrd="0" presId="urn:microsoft.com/office/officeart/2009/3/layout/HorizontalOrganizationChart"/>
    <dgm:cxn modelId="{6BB3F4A8-A093-4642-90A7-5637B7ABDB37}" type="presParOf" srcId="{6FF857D1-6F20-400B-B724-18946D35E7D0}" destId="{37ECC7CD-D66A-4B99-B67A-6EFBDBC4A40D}" srcOrd="0" destOrd="0" presId="urn:microsoft.com/office/officeart/2009/3/layout/HorizontalOrganizationChart"/>
    <dgm:cxn modelId="{6055139D-C61D-42D8-BFE7-80961EEB7C76}" type="presParOf" srcId="{6FF857D1-6F20-400B-B724-18946D35E7D0}" destId="{7CB3DE07-143F-41DA-AD50-2311F31D89AC}" srcOrd="1" destOrd="0" presId="urn:microsoft.com/office/officeart/2009/3/layout/HorizontalOrganizationChart"/>
    <dgm:cxn modelId="{B3500961-D160-498E-A92C-453DECD4B0BB}" type="presParOf" srcId="{B15F43DD-0DB1-48FA-B2A1-7B0DA858B0EB}" destId="{A28BD67E-7D5B-41E4-B1F6-6ECD325A06D8}" srcOrd="1" destOrd="0" presId="urn:microsoft.com/office/officeart/2009/3/layout/HorizontalOrganizationChart"/>
    <dgm:cxn modelId="{743C113A-5D84-4B6E-8778-1CC08EEC54CB}" type="presParOf" srcId="{A28BD67E-7D5B-41E4-B1F6-6ECD325A06D8}" destId="{931FDA5F-141F-4F52-826B-A1837BD77AE7}" srcOrd="0" destOrd="0" presId="urn:microsoft.com/office/officeart/2009/3/layout/HorizontalOrganizationChart"/>
    <dgm:cxn modelId="{5D918B43-5D0F-475B-BA74-410467EDB30A}" type="presParOf" srcId="{A28BD67E-7D5B-41E4-B1F6-6ECD325A06D8}" destId="{5D1FB59D-493A-48B5-A693-3712C49FAEF0}" srcOrd="1" destOrd="0" presId="urn:microsoft.com/office/officeart/2009/3/layout/HorizontalOrganizationChart"/>
    <dgm:cxn modelId="{BCD37351-A9C4-4939-8542-C86C48FF22F1}" type="presParOf" srcId="{5D1FB59D-493A-48B5-A693-3712C49FAEF0}" destId="{314F8134-9AF6-41EA-AFDF-74DD59911680}" srcOrd="0" destOrd="0" presId="urn:microsoft.com/office/officeart/2009/3/layout/HorizontalOrganizationChart"/>
    <dgm:cxn modelId="{6A1D303F-208D-44EA-864E-25D1F2279766}" type="presParOf" srcId="{314F8134-9AF6-41EA-AFDF-74DD59911680}" destId="{D2ABBC64-94F8-4D08-86EB-C4D6D6BC49C2}" srcOrd="0" destOrd="0" presId="urn:microsoft.com/office/officeart/2009/3/layout/HorizontalOrganizationChart"/>
    <dgm:cxn modelId="{B7135F96-2064-4659-806A-FB6FEE959EA9}" type="presParOf" srcId="{314F8134-9AF6-41EA-AFDF-74DD59911680}" destId="{A19D37B8-44B2-4FF8-AA14-684A670F9ABB}" srcOrd="1" destOrd="0" presId="urn:microsoft.com/office/officeart/2009/3/layout/HorizontalOrganizationChart"/>
    <dgm:cxn modelId="{49EBEC1C-8A3B-409A-8C5D-53EF16E6079D}" type="presParOf" srcId="{5D1FB59D-493A-48B5-A693-3712C49FAEF0}" destId="{9089FF9F-2BF2-4856-B447-963669D70F13}" srcOrd="1" destOrd="0" presId="urn:microsoft.com/office/officeart/2009/3/layout/HorizontalOrganizationChart"/>
    <dgm:cxn modelId="{65CCEB94-2055-4374-A45E-68B2B642C285}" type="presParOf" srcId="{5D1FB59D-493A-48B5-A693-3712C49FAEF0}" destId="{5E6476AB-7129-4435-BFC4-1D252A877008}" srcOrd="2" destOrd="0" presId="urn:microsoft.com/office/officeart/2009/3/layout/HorizontalOrganizationChart"/>
    <dgm:cxn modelId="{721D7027-480D-400F-9D36-A2609EAEDA5A}" type="presParOf" srcId="{A28BD67E-7D5B-41E4-B1F6-6ECD325A06D8}" destId="{DE6E5CBD-FA65-42AD-927C-8312DF2AC531}" srcOrd="2" destOrd="0" presId="urn:microsoft.com/office/officeart/2009/3/layout/HorizontalOrganizationChart"/>
    <dgm:cxn modelId="{57E50F19-CF47-45C4-A44D-754A15D9137D}" type="presParOf" srcId="{A28BD67E-7D5B-41E4-B1F6-6ECD325A06D8}" destId="{5B66D99C-6E1F-461D-8030-B7CFE76E14C0}" srcOrd="3" destOrd="0" presId="urn:microsoft.com/office/officeart/2009/3/layout/HorizontalOrganizationChart"/>
    <dgm:cxn modelId="{32618039-9DC8-4BC1-95E3-B7700E41B447}" type="presParOf" srcId="{5B66D99C-6E1F-461D-8030-B7CFE76E14C0}" destId="{FD2CE00E-F412-411C-9290-CDFDF9E23EA6}" srcOrd="0" destOrd="0" presId="urn:microsoft.com/office/officeart/2009/3/layout/HorizontalOrganizationChart"/>
    <dgm:cxn modelId="{57BFA991-B050-4F7D-9EE0-AB66BB8D78E6}" type="presParOf" srcId="{FD2CE00E-F412-411C-9290-CDFDF9E23EA6}" destId="{5E3B2536-96AD-4EC5-A68A-221B8EAFFE62}" srcOrd="0" destOrd="0" presId="urn:microsoft.com/office/officeart/2009/3/layout/HorizontalOrganizationChart"/>
    <dgm:cxn modelId="{8CB4E276-3E86-4852-A510-C720B818A02E}" type="presParOf" srcId="{FD2CE00E-F412-411C-9290-CDFDF9E23EA6}" destId="{6FC7AD67-EA63-4B94-ACE8-893D47AF795F}" srcOrd="1" destOrd="0" presId="urn:microsoft.com/office/officeart/2009/3/layout/HorizontalOrganizationChart"/>
    <dgm:cxn modelId="{67D8BEE6-9B70-4C75-AAD5-8951AA197717}" type="presParOf" srcId="{5B66D99C-6E1F-461D-8030-B7CFE76E14C0}" destId="{6A5EF8C6-FBDA-403F-A876-2BE0F89FC12E}" srcOrd="1" destOrd="0" presId="urn:microsoft.com/office/officeart/2009/3/layout/HorizontalOrganizationChart"/>
    <dgm:cxn modelId="{99598231-959E-4EED-9CEC-E2DC99E1475F}" type="presParOf" srcId="{5B66D99C-6E1F-461D-8030-B7CFE76E14C0}" destId="{A4030D4C-4D2E-4A8E-B6CC-C5C370973237}" srcOrd="2" destOrd="0" presId="urn:microsoft.com/office/officeart/2009/3/layout/HorizontalOrganizationChart"/>
    <dgm:cxn modelId="{DD795CEA-B26D-46F7-B01D-7F953D5D8375}" type="presParOf" srcId="{A28BD67E-7D5B-41E4-B1F6-6ECD325A06D8}" destId="{FBACD7BF-AB88-44FD-A9D8-94350CF789A6}" srcOrd="4" destOrd="0" presId="urn:microsoft.com/office/officeart/2009/3/layout/HorizontalOrganizationChart"/>
    <dgm:cxn modelId="{AAEB9C5B-57BF-4104-B9DF-5A069B91C2A2}" type="presParOf" srcId="{A28BD67E-7D5B-41E4-B1F6-6ECD325A06D8}" destId="{7C563FCD-4BF7-4724-B687-C35D7E61A119}" srcOrd="5" destOrd="0" presId="urn:microsoft.com/office/officeart/2009/3/layout/HorizontalOrganizationChart"/>
    <dgm:cxn modelId="{065F81BF-B5AA-44D1-A593-1F6D060E38F9}" type="presParOf" srcId="{7C563FCD-4BF7-4724-B687-C35D7E61A119}" destId="{C8C1FE7B-74CF-4FF4-BEA6-B14B9A85AA4B}" srcOrd="0" destOrd="0" presId="urn:microsoft.com/office/officeart/2009/3/layout/HorizontalOrganizationChart"/>
    <dgm:cxn modelId="{CAC29FA9-3087-4D81-A8A9-ABA5CCC49FE2}" type="presParOf" srcId="{C8C1FE7B-74CF-4FF4-BEA6-B14B9A85AA4B}" destId="{C34DE022-D387-4643-A540-130437FBD237}" srcOrd="0" destOrd="0" presId="urn:microsoft.com/office/officeart/2009/3/layout/HorizontalOrganizationChart"/>
    <dgm:cxn modelId="{C4954ADF-FE8C-4BA3-82F3-8A3D43CB797E}" type="presParOf" srcId="{C8C1FE7B-74CF-4FF4-BEA6-B14B9A85AA4B}" destId="{CE962F39-F214-4FC3-BF5E-6C9AB2436957}" srcOrd="1" destOrd="0" presId="urn:microsoft.com/office/officeart/2009/3/layout/HorizontalOrganizationChart"/>
    <dgm:cxn modelId="{D5474B77-652C-435B-8D77-8011D134D09B}" type="presParOf" srcId="{7C563FCD-4BF7-4724-B687-C35D7E61A119}" destId="{DAFD4E00-9DB2-43F0-9A67-16443BEB7599}" srcOrd="1" destOrd="0" presId="urn:microsoft.com/office/officeart/2009/3/layout/HorizontalOrganizationChart"/>
    <dgm:cxn modelId="{10DC2DC9-9DE9-4740-B549-A9E9CE1BD389}" type="presParOf" srcId="{7C563FCD-4BF7-4724-B687-C35D7E61A119}" destId="{4D802BEB-F6F1-4E45-83E6-31C4A8D035C1}" srcOrd="2" destOrd="0" presId="urn:microsoft.com/office/officeart/2009/3/layout/HorizontalOrganizationChart"/>
    <dgm:cxn modelId="{0F3F9C4D-840A-4265-959A-EB82A9B96B34}" type="presParOf" srcId="{B15F43DD-0DB1-48FA-B2A1-7B0DA858B0EB}" destId="{2A7E2EBB-7E3F-4704-9CED-B2DF63F79681}" srcOrd="2" destOrd="0" presId="urn:microsoft.com/office/officeart/2009/3/layout/HorizontalOrganizationChart"/>
    <dgm:cxn modelId="{BD5F432C-BF71-458F-9A6B-525C6E8DF67F}" type="presParOf" srcId="{9C0AF433-7144-44B1-9865-6D3718E357A5}" destId="{5E9E4CFC-D467-46B7-B4EC-9F437E8CD640}" srcOrd="2" destOrd="0" presId="urn:microsoft.com/office/officeart/2009/3/layout/HorizontalOrganizationChart"/>
    <dgm:cxn modelId="{410C0EC0-FC0D-4636-BC61-B9A8D3A9EE86}" type="presParOf" srcId="{69881569-216C-4F01-B6DC-58B168A9EA73}" destId="{190A3C4B-8682-4467-A71D-19844DBC9615}" srcOrd="2" destOrd="0" presId="urn:microsoft.com/office/officeart/2009/3/layout/HorizontalOrganizationChart"/>
    <dgm:cxn modelId="{5227E372-3CD8-498F-923D-31EBE5C0003E}" type="presParOf" srcId="{69881569-216C-4F01-B6DC-58B168A9EA73}" destId="{14A07828-47A3-410A-B403-603A5DA9E0F3}" srcOrd="3" destOrd="0" presId="urn:microsoft.com/office/officeart/2009/3/layout/HorizontalOrganizationChart"/>
    <dgm:cxn modelId="{D396D305-FAE5-4A30-A691-0E9C801D920F}" type="presParOf" srcId="{14A07828-47A3-410A-B403-603A5DA9E0F3}" destId="{35818059-8765-47F1-BDC4-0521DC65A624}" srcOrd="0" destOrd="0" presId="urn:microsoft.com/office/officeart/2009/3/layout/HorizontalOrganizationChart"/>
    <dgm:cxn modelId="{391A7631-D714-4364-8859-94DA35CA7BB4}" type="presParOf" srcId="{35818059-8765-47F1-BDC4-0521DC65A624}" destId="{62F79D28-3266-41E5-B18F-538CA0F9570D}" srcOrd="0" destOrd="0" presId="urn:microsoft.com/office/officeart/2009/3/layout/HorizontalOrganizationChart"/>
    <dgm:cxn modelId="{3D5679C8-B45C-492A-8C16-F51C8694D7A7}" type="presParOf" srcId="{35818059-8765-47F1-BDC4-0521DC65A624}" destId="{6F049522-EF02-41A0-A86C-B6F9F90D1B54}" srcOrd="1" destOrd="0" presId="urn:microsoft.com/office/officeart/2009/3/layout/HorizontalOrganizationChart"/>
    <dgm:cxn modelId="{6D5064D7-88DF-4534-9C8C-C656455E20E0}" type="presParOf" srcId="{14A07828-47A3-410A-B403-603A5DA9E0F3}" destId="{A7C220DA-444B-48E4-B95D-3EBB0DC1526E}" srcOrd="1" destOrd="0" presId="urn:microsoft.com/office/officeart/2009/3/layout/HorizontalOrganizationChart"/>
    <dgm:cxn modelId="{0D94E323-CB59-4CD7-9B7D-8DC0E6C8291C}" type="presParOf" srcId="{14A07828-47A3-410A-B403-603A5DA9E0F3}" destId="{D60EACD1-A7F3-49A5-83A5-541FEF7FC036}" srcOrd="2" destOrd="0" presId="urn:microsoft.com/office/officeart/2009/3/layout/HorizontalOrganizationChart"/>
    <dgm:cxn modelId="{1A075E85-9DB0-4CFF-B5E8-7FE502B9FD7B}" type="presParOf" srcId="{D05917B1-1148-4A4B-8991-346BC7AA0F92}" destId="{DEA9B2AD-D3BD-4F03-99B1-B836062389FE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CD9B0C-8FD0-4DF2-9A49-3C8D60A66C6F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90BF9D11-FCE3-4C07-9486-2BA71F679F12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짧은 </a:t>
          </a:r>
          <a:endParaRPr lang="en-US" altLang="ko-KR" sz="1600" dirty="0">
            <a:solidFill>
              <a:schemeClr val="tx1">
                <a:lumMod val="75000"/>
                <a:lumOff val="25000"/>
              </a:schemeClr>
            </a:solidFill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/>
          <a:r>
            <a: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gm:t>
    </dgm:pt>
    <dgm:pt modelId="{4A33B442-862A-4E27-A17A-3AB42F789BB8}" type="parTrans" cxnId="{9E234FAC-5D14-4977-A85F-2CB2C422BBEA}">
      <dgm:prSet/>
      <dgm:spPr/>
      <dgm:t>
        <a:bodyPr/>
        <a:lstStyle/>
        <a:p>
          <a:pPr latinLnBrk="1"/>
          <a:endParaRPr lang="ko-KR" altLang="en-US" sz="1600"/>
        </a:p>
      </dgm:t>
    </dgm:pt>
    <dgm:pt modelId="{78155495-825D-434B-89B3-C1F3879D54D6}" type="sibTrans" cxnId="{9E234FAC-5D14-4977-A85F-2CB2C422BBEA}">
      <dgm:prSet/>
      <dgm:spPr/>
      <dgm:t>
        <a:bodyPr/>
        <a:lstStyle/>
        <a:p>
          <a:pPr latinLnBrk="1"/>
          <a:endParaRPr lang="ko-KR" altLang="en-US" sz="1600"/>
        </a:p>
      </dgm:t>
    </dgm:pt>
    <dgm:pt modelId="{C652AA13-02BE-4987-B0CF-5A2D298FBB7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</a:t>
          </a:r>
          <a:endParaRPr lang="en-US" altLang="ko-KR" sz="16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gm:t>
    </dgm:pt>
    <dgm:pt modelId="{AC71F95D-5B53-4D4C-8C5E-4B0B2D4D9DF4}" type="parTrans" cxnId="{BB373176-71E4-43ED-8A53-5FA2D64F9EAE}">
      <dgm:prSet/>
      <dgm:spPr/>
      <dgm:t>
        <a:bodyPr/>
        <a:lstStyle/>
        <a:p>
          <a:pPr latinLnBrk="1"/>
          <a:endParaRPr lang="ko-KR" altLang="en-US" sz="1600"/>
        </a:p>
      </dgm:t>
    </dgm:pt>
    <dgm:pt modelId="{9A786894-64E5-4742-854B-9D7709795DF1}" type="sibTrans" cxnId="{BB373176-71E4-43ED-8A53-5FA2D64F9EAE}">
      <dgm:prSet/>
      <dgm:spPr/>
      <dgm:t>
        <a:bodyPr/>
        <a:lstStyle/>
        <a:p>
          <a:pPr latinLnBrk="1"/>
          <a:endParaRPr lang="ko-KR" altLang="en-US" sz="1600"/>
        </a:p>
      </dgm:t>
    </dgm:pt>
    <dgm:pt modelId="{B8A6D007-BBE2-4B78-A60C-500BDB2F8D7E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</a:t>
          </a:r>
          <a:endParaRPr lang="en-US" altLang="ko-KR" sz="16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gm:t>
    </dgm:pt>
    <dgm:pt modelId="{B732D05E-A4AF-4E7E-823F-C888F14E62DA}" type="parTrans" cxnId="{95A9AEF0-9180-4945-A445-FFB5F3F6013E}">
      <dgm:prSet/>
      <dgm:spPr/>
      <dgm:t>
        <a:bodyPr/>
        <a:lstStyle/>
        <a:p>
          <a:pPr latinLnBrk="1"/>
          <a:endParaRPr lang="ko-KR" altLang="en-US" sz="1600"/>
        </a:p>
      </dgm:t>
    </dgm:pt>
    <dgm:pt modelId="{D14C9688-1B05-455D-81D2-0D978CB306CC}" type="sibTrans" cxnId="{95A9AEF0-9180-4945-A445-FFB5F3F6013E}">
      <dgm:prSet/>
      <dgm:spPr/>
      <dgm:t>
        <a:bodyPr/>
        <a:lstStyle/>
        <a:p>
          <a:pPr latinLnBrk="1"/>
          <a:endParaRPr lang="ko-KR" altLang="en-US" sz="1600"/>
        </a:p>
      </dgm:t>
    </dgm:pt>
    <dgm:pt modelId="{34BFCB0E-4029-4036-9D39-28962DB5286D}" type="pres">
      <dgm:prSet presAssocID="{61CD9B0C-8FD0-4DF2-9A49-3C8D60A66C6F}" presName="compositeShape" presStyleCnt="0">
        <dgm:presLayoutVars>
          <dgm:chMax val="7"/>
          <dgm:dir/>
          <dgm:resizeHandles val="exact"/>
        </dgm:presLayoutVars>
      </dgm:prSet>
      <dgm:spPr/>
    </dgm:pt>
    <dgm:pt modelId="{3001C8AC-9516-49E9-B8B7-9931B1FADB4B}" type="pres">
      <dgm:prSet presAssocID="{90BF9D11-FCE3-4C07-9486-2BA71F679F12}" presName="circ1" presStyleLbl="vennNode1" presStyleIdx="0" presStyleCnt="3"/>
      <dgm:spPr/>
    </dgm:pt>
    <dgm:pt modelId="{163C29F5-F584-4BE0-BBFC-B4FFE2390BC0}" type="pres">
      <dgm:prSet presAssocID="{90BF9D11-FCE3-4C07-9486-2BA71F679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22A67C-DD7D-4C7A-9242-767C2BDC5857}" type="pres">
      <dgm:prSet presAssocID="{C652AA13-02BE-4987-B0CF-5A2D298FBB74}" presName="circ2" presStyleLbl="vennNode1" presStyleIdx="1" presStyleCnt="3"/>
      <dgm:spPr/>
    </dgm:pt>
    <dgm:pt modelId="{B944D057-149E-4DE0-9DA8-4641E13F2AC9}" type="pres">
      <dgm:prSet presAssocID="{C652AA13-02BE-4987-B0CF-5A2D298FBB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27C4E-5BD9-4300-AFF3-1A2897568158}" type="pres">
      <dgm:prSet presAssocID="{B8A6D007-BBE2-4B78-A60C-500BDB2F8D7E}" presName="circ3" presStyleLbl="vennNode1" presStyleIdx="2" presStyleCnt="3"/>
      <dgm:spPr/>
    </dgm:pt>
    <dgm:pt modelId="{460850E2-478E-4898-8098-97BAB52E0DC0}" type="pres">
      <dgm:prSet presAssocID="{B8A6D007-BBE2-4B78-A60C-500BDB2F8D7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7E5315-EB19-4FAE-AC67-9E4576101F90}" type="presOf" srcId="{61CD9B0C-8FD0-4DF2-9A49-3C8D60A66C6F}" destId="{34BFCB0E-4029-4036-9D39-28962DB5286D}" srcOrd="0" destOrd="0" presId="urn:microsoft.com/office/officeart/2005/8/layout/venn1"/>
    <dgm:cxn modelId="{415BFA17-3C7D-4510-B2A5-8C34E17891D0}" type="presOf" srcId="{90BF9D11-FCE3-4C07-9486-2BA71F679F12}" destId="{3001C8AC-9516-49E9-B8B7-9931B1FADB4B}" srcOrd="0" destOrd="0" presId="urn:microsoft.com/office/officeart/2005/8/layout/venn1"/>
    <dgm:cxn modelId="{06B22532-D313-4BDA-8BFE-70DA20495372}" type="presOf" srcId="{C652AA13-02BE-4987-B0CF-5A2D298FBB74}" destId="{B944D057-149E-4DE0-9DA8-4641E13F2AC9}" srcOrd="1" destOrd="0" presId="urn:microsoft.com/office/officeart/2005/8/layout/venn1"/>
    <dgm:cxn modelId="{7D559236-4B55-4640-B3BA-67EC7A9E63FC}" type="presOf" srcId="{B8A6D007-BBE2-4B78-A60C-500BDB2F8D7E}" destId="{DFE27C4E-5BD9-4300-AFF3-1A2897568158}" srcOrd="0" destOrd="0" presId="urn:microsoft.com/office/officeart/2005/8/layout/venn1"/>
    <dgm:cxn modelId="{BB373176-71E4-43ED-8A53-5FA2D64F9EAE}" srcId="{61CD9B0C-8FD0-4DF2-9A49-3C8D60A66C6F}" destId="{C652AA13-02BE-4987-B0CF-5A2D298FBB74}" srcOrd="1" destOrd="0" parTransId="{AC71F95D-5B53-4D4C-8C5E-4B0B2D4D9DF4}" sibTransId="{9A786894-64E5-4742-854B-9D7709795DF1}"/>
    <dgm:cxn modelId="{9E234FAC-5D14-4977-A85F-2CB2C422BBEA}" srcId="{61CD9B0C-8FD0-4DF2-9A49-3C8D60A66C6F}" destId="{90BF9D11-FCE3-4C07-9486-2BA71F679F12}" srcOrd="0" destOrd="0" parTransId="{4A33B442-862A-4E27-A17A-3AB42F789BB8}" sibTransId="{78155495-825D-434B-89B3-C1F3879D54D6}"/>
    <dgm:cxn modelId="{06ABD7B2-58B4-4B8F-A244-A3D28AFCBB35}" type="presOf" srcId="{C652AA13-02BE-4987-B0CF-5A2D298FBB74}" destId="{2122A67C-DD7D-4C7A-9242-767C2BDC5857}" srcOrd="0" destOrd="0" presId="urn:microsoft.com/office/officeart/2005/8/layout/venn1"/>
    <dgm:cxn modelId="{7D0026DE-80BA-46A6-8717-CB73415582FF}" type="presOf" srcId="{90BF9D11-FCE3-4C07-9486-2BA71F679F12}" destId="{163C29F5-F584-4BE0-BBFC-B4FFE2390BC0}" srcOrd="1" destOrd="0" presId="urn:microsoft.com/office/officeart/2005/8/layout/venn1"/>
    <dgm:cxn modelId="{95A9AEF0-9180-4945-A445-FFB5F3F6013E}" srcId="{61CD9B0C-8FD0-4DF2-9A49-3C8D60A66C6F}" destId="{B8A6D007-BBE2-4B78-A60C-500BDB2F8D7E}" srcOrd="2" destOrd="0" parTransId="{B732D05E-A4AF-4E7E-823F-C888F14E62DA}" sibTransId="{D14C9688-1B05-455D-81D2-0D978CB306CC}"/>
    <dgm:cxn modelId="{45506CFC-1BBB-4D0E-9C4F-15F07F18E211}" type="presOf" srcId="{B8A6D007-BBE2-4B78-A60C-500BDB2F8D7E}" destId="{460850E2-478E-4898-8098-97BAB52E0DC0}" srcOrd="1" destOrd="0" presId="urn:microsoft.com/office/officeart/2005/8/layout/venn1"/>
    <dgm:cxn modelId="{3E06A071-B726-48C9-A575-DDA48574D30E}" type="presParOf" srcId="{34BFCB0E-4029-4036-9D39-28962DB5286D}" destId="{3001C8AC-9516-49E9-B8B7-9931B1FADB4B}" srcOrd="0" destOrd="0" presId="urn:microsoft.com/office/officeart/2005/8/layout/venn1"/>
    <dgm:cxn modelId="{AA81AA3F-C558-4152-9F5A-CCAAE744C11A}" type="presParOf" srcId="{34BFCB0E-4029-4036-9D39-28962DB5286D}" destId="{163C29F5-F584-4BE0-BBFC-B4FFE2390BC0}" srcOrd="1" destOrd="0" presId="urn:microsoft.com/office/officeart/2005/8/layout/venn1"/>
    <dgm:cxn modelId="{C6853EFF-95D4-4231-BE2E-855FD0B48765}" type="presParOf" srcId="{34BFCB0E-4029-4036-9D39-28962DB5286D}" destId="{2122A67C-DD7D-4C7A-9242-767C2BDC5857}" srcOrd="2" destOrd="0" presId="urn:microsoft.com/office/officeart/2005/8/layout/venn1"/>
    <dgm:cxn modelId="{B66EC040-4E62-4683-B6EB-A258145F9628}" type="presParOf" srcId="{34BFCB0E-4029-4036-9D39-28962DB5286D}" destId="{B944D057-149E-4DE0-9DA8-4641E13F2AC9}" srcOrd="3" destOrd="0" presId="urn:microsoft.com/office/officeart/2005/8/layout/venn1"/>
    <dgm:cxn modelId="{C1A88212-821F-42AC-8C53-61C4677D6883}" type="presParOf" srcId="{34BFCB0E-4029-4036-9D39-28962DB5286D}" destId="{DFE27C4E-5BD9-4300-AFF3-1A2897568158}" srcOrd="4" destOrd="0" presId="urn:microsoft.com/office/officeart/2005/8/layout/venn1"/>
    <dgm:cxn modelId="{2AA32167-090D-414A-9E42-CC59E0D330C2}" type="presParOf" srcId="{34BFCB0E-4029-4036-9D39-28962DB5286D}" destId="{460850E2-478E-4898-8098-97BAB52E0D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CD9B0C-8FD0-4DF2-9A49-3C8D60A66C6F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90BF9D11-FCE3-4C07-9486-2BA71F679F12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</a:t>
          </a:r>
          <a:endParaRPr lang="en-US" altLang="ko-KR" sz="16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gm:t>
    </dgm:pt>
    <dgm:pt modelId="{4A33B442-862A-4E27-A17A-3AB42F789BB8}" type="par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78155495-825D-434B-89B3-C1F3879D54D6}" type="sib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C652AA13-02BE-4987-B0CF-5A2D298FBB7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gm:t>
    </dgm:pt>
    <dgm:pt modelId="{AC71F95D-5B53-4D4C-8C5E-4B0B2D4D9DF4}" type="par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A786894-64E5-4742-854B-9D7709795DF1}" type="sib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B8A6D007-BBE2-4B78-A60C-500BDB2F8D7E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gm:t>
    </dgm:pt>
    <dgm:pt modelId="{B732D05E-A4AF-4E7E-823F-C888F14E62DA}" type="par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D14C9688-1B05-455D-81D2-0D978CB306CC}" type="sib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34BFCB0E-4029-4036-9D39-28962DB5286D}" type="pres">
      <dgm:prSet presAssocID="{61CD9B0C-8FD0-4DF2-9A49-3C8D60A66C6F}" presName="compositeShape" presStyleCnt="0">
        <dgm:presLayoutVars>
          <dgm:chMax val="7"/>
          <dgm:dir/>
          <dgm:resizeHandles val="exact"/>
        </dgm:presLayoutVars>
      </dgm:prSet>
      <dgm:spPr/>
    </dgm:pt>
    <dgm:pt modelId="{3001C8AC-9516-49E9-B8B7-9931B1FADB4B}" type="pres">
      <dgm:prSet presAssocID="{90BF9D11-FCE3-4C07-9486-2BA71F679F12}" presName="circ1" presStyleLbl="vennNode1" presStyleIdx="0" presStyleCnt="3"/>
      <dgm:spPr/>
    </dgm:pt>
    <dgm:pt modelId="{163C29F5-F584-4BE0-BBFC-B4FFE2390BC0}" type="pres">
      <dgm:prSet presAssocID="{90BF9D11-FCE3-4C07-9486-2BA71F679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22A67C-DD7D-4C7A-9242-767C2BDC5857}" type="pres">
      <dgm:prSet presAssocID="{C652AA13-02BE-4987-B0CF-5A2D298FBB74}" presName="circ2" presStyleLbl="vennNode1" presStyleIdx="1" presStyleCnt="3"/>
      <dgm:spPr/>
    </dgm:pt>
    <dgm:pt modelId="{B944D057-149E-4DE0-9DA8-4641E13F2AC9}" type="pres">
      <dgm:prSet presAssocID="{C652AA13-02BE-4987-B0CF-5A2D298FBB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27C4E-5BD9-4300-AFF3-1A2897568158}" type="pres">
      <dgm:prSet presAssocID="{B8A6D007-BBE2-4B78-A60C-500BDB2F8D7E}" presName="circ3" presStyleLbl="vennNode1" presStyleIdx="2" presStyleCnt="3"/>
      <dgm:spPr/>
    </dgm:pt>
    <dgm:pt modelId="{460850E2-478E-4898-8098-97BAB52E0DC0}" type="pres">
      <dgm:prSet presAssocID="{B8A6D007-BBE2-4B78-A60C-500BDB2F8D7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7E5315-EB19-4FAE-AC67-9E4576101F90}" type="presOf" srcId="{61CD9B0C-8FD0-4DF2-9A49-3C8D60A66C6F}" destId="{34BFCB0E-4029-4036-9D39-28962DB5286D}" srcOrd="0" destOrd="0" presId="urn:microsoft.com/office/officeart/2005/8/layout/venn1"/>
    <dgm:cxn modelId="{415BFA17-3C7D-4510-B2A5-8C34E17891D0}" type="presOf" srcId="{90BF9D11-FCE3-4C07-9486-2BA71F679F12}" destId="{3001C8AC-9516-49E9-B8B7-9931B1FADB4B}" srcOrd="0" destOrd="0" presId="urn:microsoft.com/office/officeart/2005/8/layout/venn1"/>
    <dgm:cxn modelId="{06B22532-D313-4BDA-8BFE-70DA20495372}" type="presOf" srcId="{C652AA13-02BE-4987-B0CF-5A2D298FBB74}" destId="{B944D057-149E-4DE0-9DA8-4641E13F2AC9}" srcOrd="1" destOrd="0" presId="urn:microsoft.com/office/officeart/2005/8/layout/venn1"/>
    <dgm:cxn modelId="{7D559236-4B55-4640-B3BA-67EC7A9E63FC}" type="presOf" srcId="{B8A6D007-BBE2-4B78-A60C-500BDB2F8D7E}" destId="{DFE27C4E-5BD9-4300-AFF3-1A2897568158}" srcOrd="0" destOrd="0" presId="urn:microsoft.com/office/officeart/2005/8/layout/venn1"/>
    <dgm:cxn modelId="{BB373176-71E4-43ED-8A53-5FA2D64F9EAE}" srcId="{61CD9B0C-8FD0-4DF2-9A49-3C8D60A66C6F}" destId="{C652AA13-02BE-4987-B0CF-5A2D298FBB74}" srcOrd="1" destOrd="0" parTransId="{AC71F95D-5B53-4D4C-8C5E-4B0B2D4D9DF4}" sibTransId="{9A786894-64E5-4742-854B-9D7709795DF1}"/>
    <dgm:cxn modelId="{9E234FAC-5D14-4977-A85F-2CB2C422BBEA}" srcId="{61CD9B0C-8FD0-4DF2-9A49-3C8D60A66C6F}" destId="{90BF9D11-FCE3-4C07-9486-2BA71F679F12}" srcOrd="0" destOrd="0" parTransId="{4A33B442-862A-4E27-A17A-3AB42F789BB8}" sibTransId="{78155495-825D-434B-89B3-C1F3879D54D6}"/>
    <dgm:cxn modelId="{06ABD7B2-58B4-4B8F-A244-A3D28AFCBB35}" type="presOf" srcId="{C652AA13-02BE-4987-B0CF-5A2D298FBB74}" destId="{2122A67C-DD7D-4C7A-9242-767C2BDC5857}" srcOrd="0" destOrd="0" presId="urn:microsoft.com/office/officeart/2005/8/layout/venn1"/>
    <dgm:cxn modelId="{7D0026DE-80BA-46A6-8717-CB73415582FF}" type="presOf" srcId="{90BF9D11-FCE3-4C07-9486-2BA71F679F12}" destId="{163C29F5-F584-4BE0-BBFC-B4FFE2390BC0}" srcOrd="1" destOrd="0" presId="urn:microsoft.com/office/officeart/2005/8/layout/venn1"/>
    <dgm:cxn modelId="{95A9AEF0-9180-4945-A445-FFB5F3F6013E}" srcId="{61CD9B0C-8FD0-4DF2-9A49-3C8D60A66C6F}" destId="{B8A6D007-BBE2-4B78-A60C-500BDB2F8D7E}" srcOrd="2" destOrd="0" parTransId="{B732D05E-A4AF-4E7E-823F-C888F14E62DA}" sibTransId="{D14C9688-1B05-455D-81D2-0D978CB306CC}"/>
    <dgm:cxn modelId="{45506CFC-1BBB-4D0E-9C4F-15F07F18E211}" type="presOf" srcId="{B8A6D007-BBE2-4B78-A60C-500BDB2F8D7E}" destId="{460850E2-478E-4898-8098-97BAB52E0DC0}" srcOrd="1" destOrd="0" presId="urn:microsoft.com/office/officeart/2005/8/layout/venn1"/>
    <dgm:cxn modelId="{3E06A071-B726-48C9-A575-DDA48574D30E}" type="presParOf" srcId="{34BFCB0E-4029-4036-9D39-28962DB5286D}" destId="{3001C8AC-9516-49E9-B8B7-9931B1FADB4B}" srcOrd="0" destOrd="0" presId="urn:microsoft.com/office/officeart/2005/8/layout/venn1"/>
    <dgm:cxn modelId="{AA81AA3F-C558-4152-9F5A-CCAAE744C11A}" type="presParOf" srcId="{34BFCB0E-4029-4036-9D39-28962DB5286D}" destId="{163C29F5-F584-4BE0-BBFC-B4FFE2390BC0}" srcOrd="1" destOrd="0" presId="urn:microsoft.com/office/officeart/2005/8/layout/venn1"/>
    <dgm:cxn modelId="{C6853EFF-95D4-4231-BE2E-855FD0B48765}" type="presParOf" srcId="{34BFCB0E-4029-4036-9D39-28962DB5286D}" destId="{2122A67C-DD7D-4C7A-9242-767C2BDC5857}" srcOrd="2" destOrd="0" presId="urn:microsoft.com/office/officeart/2005/8/layout/venn1"/>
    <dgm:cxn modelId="{B66EC040-4E62-4683-B6EB-A258145F9628}" type="presParOf" srcId="{34BFCB0E-4029-4036-9D39-28962DB5286D}" destId="{B944D057-149E-4DE0-9DA8-4641E13F2AC9}" srcOrd="3" destOrd="0" presId="urn:microsoft.com/office/officeart/2005/8/layout/venn1"/>
    <dgm:cxn modelId="{C1A88212-821F-42AC-8C53-61C4677D6883}" type="presParOf" srcId="{34BFCB0E-4029-4036-9D39-28962DB5286D}" destId="{DFE27C4E-5BD9-4300-AFF3-1A2897568158}" srcOrd="4" destOrd="0" presId="urn:microsoft.com/office/officeart/2005/8/layout/venn1"/>
    <dgm:cxn modelId="{2AA32167-090D-414A-9E42-CC59E0D330C2}" type="presParOf" srcId="{34BFCB0E-4029-4036-9D39-28962DB5286D}" destId="{460850E2-478E-4898-8098-97BAB52E0D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CD9B0C-8FD0-4DF2-9A49-3C8D60A66C6F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90BF9D11-FCE3-4C07-9486-2BA71F679F12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gm:t>
    </dgm:pt>
    <dgm:pt modelId="{4A33B442-862A-4E27-A17A-3AB42F789BB8}" type="par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78155495-825D-434B-89B3-C1F3879D54D6}" type="sib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C652AA13-02BE-4987-B0CF-5A2D298FBB7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gm:t>
    </dgm:pt>
    <dgm:pt modelId="{AC71F95D-5B53-4D4C-8C5E-4B0B2D4D9DF4}" type="par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A786894-64E5-4742-854B-9D7709795DF1}" type="sib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B8A6D007-BBE2-4B78-A60C-500BDB2F8D7E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gm:t>
    </dgm:pt>
    <dgm:pt modelId="{B732D05E-A4AF-4E7E-823F-C888F14E62DA}" type="par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D14C9688-1B05-455D-81D2-0D978CB306CC}" type="sib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34BFCB0E-4029-4036-9D39-28962DB5286D}" type="pres">
      <dgm:prSet presAssocID="{61CD9B0C-8FD0-4DF2-9A49-3C8D60A66C6F}" presName="compositeShape" presStyleCnt="0">
        <dgm:presLayoutVars>
          <dgm:chMax val="7"/>
          <dgm:dir/>
          <dgm:resizeHandles val="exact"/>
        </dgm:presLayoutVars>
      </dgm:prSet>
      <dgm:spPr/>
    </dgm:pt>
    <dgm:pt modelId="{3001C8AC-9516-49E9-B8B7-9931B1FADB4B}" type="pres">
      <dgm:prSet presAssocID="{90BF9D11-FCE3-4C07-9486-2BA71F679F12}" presName="circ1" presStyleLbl="vennNode1" presStyleIdx="0" presStyleCnt="3"/>
      <dgm:spPr/>
    </dgm:pt>
    <dgm:pt modelId="{163C29F5-F584-4BE0-BBFC-B4FFE2390BC0}" type="pres">
      <dgm:prSet presAssocID="{90BF9D11-FCE3-4C07-9486-2BA71F679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22A67C-DD7D-4C7A-9242-767C2BDC5857}" type="pres">
      <dgm:prSet presAssocID="{C652AA13-02BE-4987-B0CF-5A2D298FBB74}" presName="circ2" presStyleLbl="vennNode1" presStyleIdx="1" presStyleCnt="3"/>
      <dgm:spPr/>
    </dgm:pt>
    <dgm:pt modelId="{B944D057-149E-4DE0-9DA8-4641E13F2AC9}" type="pres">
      <dgm:prSet presAssocID="{C652AA13-02BE-4987-B0CF-5A2D298FBB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27C4E-5BD9-4300-AFF3-1A2897568158}" type="pres">
      <dgm:prSet presAssocID="{B8A6D007-BBE2-4B78-A60C-500BDB2F8D7E}" presName="circ3" presStyleLbl="vennNode1" presStyleIdx="2" presStyleCnt="3"/>
      <dgm:spPr/>
    </dgm:pt>
    <dgm:pt modelId="{460850E2-478E-4898-8098-97BAB52E0DC0}" type="pres">
      <dgm:prSet presAssocID="{B8A6D007-BBE2-4B78-A60C-500BDB2F8D7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7E5315-EB19-4FAE-AC67-9E4576101F90}" type="presOf" srcId="{61CD9B0C-8FD0-4DF2-9A49-3C8D60A66C6F}" destId="{34BFCB0E-4029-4036-9D39-28962DB5286D}" srcOrd="0" destOrd="0" presId="urn:microsoft.com/office/officeart/2005/8/layout/venn1"/>
    <dgm:cxn modelId="{415BFA17-3C7D-4510-B2A5-8C34E17891D0}" type="presOf" srcId="{90BF9D11-FCE3-4C07-9486-2BA71F679F12}" destId="{3001C8AC-9516-49E9-B8B7-9931B1FADB4B}" srcOrd="0" destOrd="0" presId="urn:microsoft.com/office/officeart/2005/8/layout/venn1"/>
    <dgm:cxn modelId="{06B22532-D313-4BDA-8BFE-70DA20495372}" type="presOf" srcId="{C652AA13-02BE-4987-B0CF-5A2D298FBB74}" destId="{B944D057-149E-4DE0-9DA8-4641E13F2AC9}" srcOrd="1" destOrd="0" presId="urn:microsoft.com/office/officeart/2005/8/layout/venn1"/>
    <dgm:cxn modelId="{7D559236-4B55-4640-B3BA-67EC7A9E63FC}" type="presOf" srcId="{B8A6D007-BBE2-4B78-A60C-500BDB2F8D7E}" destId="{DFE27C4E-5BD9-4300-AFF3-1A2897568158}" srcOrd="0" destOrd="0" presId="urn:microsoft.com/office/officeart/2005/8/layout/venn1"/>
    <dgm:cxn modelId="{BB373176-71E4-43ED-8A53-5FA2D64F9EAE}" srcId="{61CD9B0C-8FD0-4DF2-9A49-3C8D60A66C6F}" destId="{C652AA13-02BE-4987-B0CF-5A2D298FBB74}" srcOrd="1" destOrd="0" parTransId="{AC71F95D-5B53-4D4C-8C5E-4B0B2D4D9DF4}" sibTransId="{9A786894-64E5-4742-854B-9D7709795DF1}"/>
    <dgm:cxn modelId="{9E234FAC-5D14-4977-A85F-2CB2C422BBEA}" srcId="{61CD9B0C-8FD0-4DF2-9A49-3C8D60A66C6F}" destId="{90BF9D11-FCE3-4C07-9486-2BA71F679F12}" srcOrd="0" destOrd="0" parTransId="{4A33B442-862A-4E27-A17A-3AB42F789BB8}" sibTransId="{78155495-825D-434B-89B3-C1F3879D54D6}"/>
    <dgm:cxn modelId="{06ABD7B2-58B4-4B8F-A244-A3D28AFCBB35}" type="presOf" srcId="{C652AA13-02BE-4987-B0CF-5A2D298FBB74}" destId="{2122A67C-DD7D-4C7A-9242-767C2BDC5857}" srcOrd="0" destOrd="0" presId="urn:microsoft.com/office/officeart/2005/8/layout/venn1"/>
    <dgm:cxn modelId="{7D0026DE-80BA-46A6-8717-CB73415582FF}" type="presOf" srcId="{90BF9D11-FCE3-4C07-9486-2BA71F679F12}" destId="{163C29F5-F584-4BE0-BBFC-B4FFE2390BC0}" srcOrd="1" destOrd="0" presId="urn:microsoft.com/office/officeart/2005/8/layout/venn1"/>
    <dgm:cxn modelId="{95A9AEF0-9180-4945-A445-FFB5F3F6013E}" srcId="{61CD9B0C-8FD0-4DF2-9A49-3C8D60A66C6F}" destId="{B8A6D007-BBE2-4B78-A60C-500BDB2F8D7E}" srcOrd="2" destOrd="0" parTransId="{B732D05E-A4AF-4E7E-823F-C888F14E62DA}" sibTransId="{D14C9688-1B05-455D-81D2-0D978CB306CC}"/>
    <dgm:cxn modelId="{45506CFC-1BBB-4D0E-9C4F-15F07F18E211}" type="presOf" srcId="{B8A6D007-BBE2-4B78-A60C-500BDB2F8D7E}" destId="{460850E2-478E-4898-8098-97BAB52E0DC0}" srcOrd="1" destOrd="0" presId="urn:microsoft.com/office/officeart/2005/8/layout/venn1"/>
    <dgm:cxn modelId="{3E06A071-B726-48C9-A575-DDA48574D30E}" type="presParOf" srcId="{34BFCB0E-4029-4036-9D39-28962DB5286D}" destId="{3001C8AC-9516-49E9-B8B7-9931B1FADB4B}" srcOrd="0" destOrd="0" presId="urn:microsoft.com/office/officeart/2005/8/layout/venn1"/>
    <dgm:cxn modelId="{AA81AA3F-C558-4152-9F5A-CCAAE744C11A}" type="presParOf" srcId="{34BFCB0E-4029-4036-9D39-28962DB5286D}" destId="{163C29F5-F584-4BE0-BBFC-B4FFE2390BC0}" srcOrd="1" destOrd="0" presId="urn:microsoft.com/office/officeart/2005/8/layout/venn1"/>
    <dgm:cxn modelId="{C6853EFF-95D4-4231-BE2E-855FD0B48765}" type="presParOf" srcId="{34BFCB0E-4029-4036-9D39-28962DB5286D}" destId="{2122A67C-DD7D-4C7A-9242-767C2BDC5857}" srcOrd="2" destOrd="0" presId="urn:microsoft.com/office/officeart/2005/8/layout/venn1"/>
    <dgm:cxn modelId="{B66EC040-4E62-4683-B6EB-A258145F9628}" type="presParOf" srcId="{34BFCB0E-4029-4036-9D39-28962DB5286D}" destId="{B944D057-149E-4DE0-9DA8-4641E13F2AC9}" srcOrd="3" destOrd="0" presId="urn:microsoft.com/office/officeart/2005/8/layout/venn1"/>
    <dgm:cxn modelId="{C1A88212-821F-42AC-8C53-61C4677D6883}" type="presParOf" srcId="{34BFCB0E-4029-4036-9D39-28962DB5286D}" destId="{DFE27C4E-5BD9-4300-AFF3-1A2897568158}" srcOrd="4" destOrd="0" presId="urn:microsoft.com/office/officeart/2005/8/layout/venn1"/>
    <dgm:cxn modelId="{2AA32167-090D-414A-9E42-CC59E0D330C2}" type="presParOf" srcId="{34BFCB0E-4029-4036-9D39-28962DB5286D}" destId="{460850E2-478E-4898-8098-97BAB52E0D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CD9B0C-8FD0-4DF2-9A49-3C8D60A66C6F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90BF9D11-FCE3-4C07-9486-2BA71F679F12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</a:t>
          </a:r>
          <a:endParaRPr lang="en-US" altLang="ko-KR" sz="16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gm:t>
    </dgm:pt>
    <dgm:pt modelId="{4A33B442-862A-4E27-A17A-3AB42F789BB8}" type="par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78155495-825D-434B-89B3-C1F3879D54D6}" type="sib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C652AA13-02BE-4987-B0CF-5A2D298FBB7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</a:t>
          </a:r>
          <a:endParaRPr lang="en-US" altLang="ko-KR" sz="16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gm:t>
    </dgm:pt>
    <dgm:pt modelId="{AC71F95D-5B53-4D4C-8C5E-4B0B2D4D9DF4}" type="par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A786894-64E5-4742-854B-9D7709795DF1}" type="sib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B8A6D007-BBE2-4B78-A60C-500BDB2F8D7E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</a:t>
          </a:r>
          <a:endParaRPr lang="en-US" altLang="ko-KR" sz="16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gm:t>
    </dgm:pt>
    <dgm:pt modelId="{B732D05E-A4AF-4E7E-823F-C888F14E62DA}" type="par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D14C9688-1B05-455D-81D2-0D978CB306CC}" type="sib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34BFCB0E-4029-4036-9D39-28962DB5286D}" type="pres">
      <dgm:prSet presAssocID="{61CD9B0C-8FD0-4DF2-9A49-3C8D60A66C6F}" presName="compositeShape" presStyleCnt="0">
        <dgm:presLayoutVars>
          <dgm:chMax val="7"/>
          <dgm:dir/>
          <dgm:resizeHandles val="exact"/>
        </dgm:presLayoutVars>
      </dgm:prSet>
      <dgm:spPr/>
    </dgm:pt>
    <dgm:pt modelId="{3001C8AC-9516-49E9-B8B7-9931B1FADB4B}" type="pres">
      <dgm:prSet presAssocID="{90BF9D11-FCE3-4C07-9486-2BA71F679F12}" presName="circ1" presStyleLbl="vennNode1" presStyleIdx="0" presStyleCnt="3"/>
      <dgm:spPr/>
    </dgm:pt>
    <dgm:pt modelId="{163C29F5-F584-4BE0-BBFC-B4FFE2390BC0}" type="pres">
      <dgm:prSet presAssocID="{90BF9D11-FCE3-4C07-9486-2BA71F679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22A67C-DD7D-4C7A-9242-767C2BDC5857}" type="pres">
      <dgm:prSet presAssocID="{C652AA13-02BE-4987-B0CF-5A2D298FBB74}" presName="circ2" presStyleLbl="vennNode1" presStyleIdx="1" presStyleCnt="3"/>
      <dgm:spPr/>
    </dgm:pt>
    <dgm:pt modelId="{B944D057-149E-4DE0-9DA8-4641E13F2AC9}" type="pres">
      <dgm:prSet presAssocID="{C652AA13-02BE-4987-B0CF-5A2D298FBB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27C4E-5BD9-4300-AFF3-1A2897568158}" type="pres">
      <dgm:prSet presAssocID="{B8A6D007-BBE2-4B78-A60C-500BDB2F8D7E}" presName="circ3" presStyleLbl="vennNode1" presStyleIdx="2" presStyleCnt="3"/>
      <dgm:spPr/>
    </dgm:pt>
    <dgm:pt modelId="{460850E2-478E-4898-8098-97BAB52E0DC0}" type="pres">
      <dgm:prSet presAssocID="{B8A6D007-BBE2-4B78-A60C-500BDB2F8D7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7E5315-EB19-4FAE-AC67-9E4576101F90}" type="presOf" srcId="{61CD9B0C-8FD0-4DF2-9A49-3C8D60A66C6F}" destId="{34BFCB0E-4029-4036-9D39-28962DB5286D}" srcOrd="0" destOrd="0" presId="urn:microsoft.com/office/officeart/2005/8/layout/venn1"/>
    <dgm:cxn modelId="{415BFA17-3C7D-4510-B2A5-8C34E17891D0}" type="presOf" srcId="{90BF9D11-FCE3-4C07-9486-2BA71F679F12}" destId="{3001C8AC-9516-49E9-B8B7-9931B1FADB4B}" srcOrd="0" destOrd="0" presId="urn:microsoft.com/office/officeart/2005/8/layout/venn1"/>
    <dgm:cxn modelId="{06B22532-D313-4BDA-8BFE-70DA20495372}" type="presOf" srcId="{C652AA13-02BE-4987-B0CF-5A2D298FBB74}" destId="{B944D057-149E-4DE0-9DA8-4641E13F2AC9}" srcOrd="1" destOrd="0" presId="urn:microsoft.com/office/officeart/2005/8/layout/venn1"/>
    <dgm:cxn modelId="{7D559236-4B55-4640-B3BA-67EC7A9E63FC}" type="presOf" srcId="{B8A6D007-BBE2-4B78-A60C-500BDB2F8D7E}" destId="{DFE27C4E-5BD9-4300-AFF3-1A2897568158}" srcOrd="0" destOrd="0" presId="urn:microsoft.com/office/officeart/2005/8/layout/venn1"/>
    <dgm:cxn modelId="{BB373176-71E4-43ED-8A53-5FA2D64F9EAE}" srcId="{61CD9B0C-8FD0-4DF2-9A49-3C8D60A66C6F}" destId="{C652AA13-02BE-4987-B0CF-5A2D298FBB74}" srcOrd="1" destOrd="0" parTransId="{AC71F95D-5B53-4D4C-8C5E-4B0B2D4D9DF4}" sibTransId="{9A786894-64E5-4742-854B-9D7709795DF1}"/>
    <dgm:cxn modelId="{9E234FAC-5D14-4977-A85F-2CB2C422BBEA}" srcId="{61CD9B0C-8FD0-4DF2-9A49-3C8D60A66C6F}" destId="{90BF9D11-FCE3-4C07-9486-2BA71F679F12}" srcOrd="0" destOrd="0" parTransId="{4A33B442-862A-4E27-A17A-3AB42F789BB8}" sibTransId="{78155495-825D-434B-89B3-C1F3879D54D6}"/>
    <dgm:cxn modelId="{06ABD7B2-58B4-4B8F-A244-A3D28AFCBB35}" type="presOf" srcId="{C652AA13-02BE-4987-B0CF-5A2D298FBB74}" destId="{2122A67C-DD7D-4C7A-9242-767C2BDC5857}" srcOrd="0" destOrd="0" presId="urn:microsoft.com/office/officeart/2005/8/layout/venn1"/>
    <dgm:cxn modelId="{7D0026DE-80BA-46A6-8717-CB73415582FF}" type="presOf" srcId="{90BF9D11-FCE3-4C07-9486-2BA71F679F12}" destId="{163C29F5-F584-4BE0-BBFC-B4FFE2390BC0}" srcOrd="1" destOrd="0" presId="urn:microsoft.com/office/officeart/2005/8/layout/venn1"/>
    <dgm:cxn modelId="{95A9AEF0-9180-4945-A445-FFB5F3F6013E}" srcId="{61CD9B0C-8FD0-4DF2-9A49-3C8D60A66C6F}" destId="{B8A6D007-BBE2-4B78-A60C-500BDB2F8D7E}" srcOrd="2" destOrd="0" parTransId="{B732D05E-A4AF-4E7E-823F-C888F14E62DA}" sibTransId="{D14C9688-1B05-455D-81D2-0D978CB306CC}"/>
    <dgm:cxn modelId="{45506CFC-1BBB-4D0E-9C4F-15F07F18E211}" type="presOf" srcId="{B8A6D007-BBE2-4B78-A60C-500BDB2F8D7E}" destId="{460850E2-478E-4898-8098-97BAB52E0DC0}" srcOrd="1" destOrd="0" presId="urn:microsoft.com/office/officeart/2005/8/layout/venn1"/>
    <dgm:cxn modelId="{3E06A071-B726-48C9-A575-DDA48574D30E}" type="presParOf" srcId="{34BFCB0E-4029-4036-9D39-28962DB5286D}" destId="{3001C8AC-9516-49E9-B8B7-9931B1FADB4B}" srcOrd="0" destOrd="0" presId="urn:microsoft.com/office/officeart/2005/8/layout/venn1"/>
    <dgm:cxn modelId="{AA81AA3F-C558-4152-9F5A-CCAAE744C11A}" type="presParOf" srcId="{34BFCB0E-4029-4036-9D39-28962DB5286D}" destId="{163C29F5-F584-4BE0-BBFC-B4FFE2390BC0}" srcOrd="1" destOrd="0" presId="urn:microsoft.com/office/officeart/2005/8/layout/venn1"/>
    <dgm:cxn modelId="{C6853EFF-95D4-4231-BE2E-855FD0B48765}" type="presParOf" srcId="{34BFCB0E-4029-4036-9D39-28962DB5286D}" destId="{2122A67C-DD7D-4C7A-9242-767C2BDC5857}" srcOrd="2" destOrd="0" presId="urn:microsoft.com/office/officeart/2005/8/layout/venn1"/>
    <dgm:cxn modelId="{B66EC040-4E62-4683-B6EB-A258145F9628}" type="presParOf" srcId="{34BFCB0E-4029-4036-9D39-28962DB5286D}" destId="{B944D057-149E-4DE0-9DA8-4641E13F2AC9}" srcOrd="3" destOrd="0" presId="urn:microsoft.com/office/officeart/2005/8/layout/venn1"/>
    <dgm:cxn modelId="{C1A88212-821F-42AC-8C53-61C4677D6883}" type="presParOf" srcId="{34BFCB0E-4029-4036-9D39-28962DB5286D}" destId="{DFE27C4E-5BD9-4300-AFF3-1A2897568158}" srcOrd="4" destOrd="0" presId="urn:microsoft.com/office/officeart/2005/8/layout/venn1"/>
    <dgm:cxn modelId="{2AA32167-090D-414A-9E42-CC59E0D330C2}" type="presParOf" srcId="{34BFCB0E-4029-4036-9D39-28962DB5286D}" destId="{460850E2-478E-4898-8098-97BAB52E0D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CD9B0C-8FD0-4DF2-9A49-3C8D60A66C6F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90BF9D11-FCE3-4C07-9486-2BA71F679F12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gm:t>
    </dgm:pt>
    <dgm:pt modelId="{4A33B442-862A-4E27-A17A-3AB42F789BB8}" type="par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78155495-825D-434B-89B3-C1F3879D54D6}" type="sib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C652AA13-02BE-4987-B0CF-5A2D298FBB7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gm:t>
    </dgm:pt>
    <dgm:pt modelId="{AC71F95D-5B53-4D4C-8C5E-4B0B2D4D9DF4}" type="par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A786894-64E5-4742-854B-9D7709795DF1}" type="sib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B8A6D007-BBE2-4B78-A60C-500BDB2F8D7E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gm:t>
    </dgm:pt>
    <dgm:pt modelId="{B732D05E-A4AF-4E7E-823F-C888F14E62DA}" type="par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D14C9688-1B05-455D-81D2-0D978CB306CC}" type="sib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34BFCB0E-4029-4036-9D39-28962DB5286D}" type="pres">
      <dgm:prSet presAssocID="{61CD9B0C-8FD0-4DF2-9A49-3C8D60A66C6F}" presName="compositeShape" presStyleCnt="0">
        <dgm:presLayoutVars>
          <dgm:chMax val="7"/>
          <dgm:dir/>
          <dgm:resizeHandles val="exact"/>
        </dgm:presLayoutVars>
      </dgm:prSet>
      <dgm:spPr/>
    </dgm:pt>
    <dgm:pt modelId="{3001C8AC-9516-49E9-B8B7-9931B1FADB4B}" type="pres">
      <dgm:prSet presAssocID="{90BF9D11-FCE3-4C07-9486-2BA71F679F12}" presName="circ1" presStyleLbl="vennNode1" presStyleIdx="0" presStyleCnt="3"/>
      <dgm:spPr/>
    </dgm:pt>
    <dgm:pt modelId="{163C29F5-F584-4BE0-BBFC-B4FFE2390BC0}" type="pres">
      <dgm:prSet presAssocID="{90BF9D11-FCE3-4C07-9486-2BA71F679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22A67C-DD7D-4C7A-9242-767C2BDC5857}" type="pres">
      <dgm:prSet presAssocID="{C652AA13-02BE-4987-B0CF-5A2D298FBB74}" presName="circ2" presStyleLbl="vennNode1" presStyleIdx="1" presStyleCnt="3"/>
      <dgm:spPr/>
    </dgm:pt>
    <dgm:pt modelId="{B944D057-149E-4DE0-9DA8-4641E13F2AC9}" type="pres">
      <dgm:prSet presAssocID="{C652AA13-02BE-4987-B0CF-5A2D298FBB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27C4E-5BD9-4300-AFF3-1A2897568158}" type="pres">
      <dgm:prSet presAssocID="{B8A6D007-BBE2-4B78-A60C-500BDB2F8D7E}" presName="circ3" presStyleLbl="vennNode1" presStyleIdx="2" presStyleCnt="3"/>
      <dgm:spPr/>
    </dgm:pt>
    <dgm:pt modelId="{460850E2-478E-4898-8098-97BAB52E0DC0}" type="pres">
      <dgm:prSet presAssocID="{B8A6D007-BBE2-4B78-A60C-500BDB2F8D7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7E5315-EB19-4FAE-AC67-9E4576101F90}" type="presOf" srcId="{61CD9B0C-8FD0-4DF2-9A49-3C8D60A66C6F}" destId="{34BFCB0E-4029-4036-9D39-28962DB5286D}" srcOrd="0" destOrd="0" presId="urn:microsoft.com/office/officeart/2005/8/layout/venn1"/>
    <dgm:cxn modelId="{415BFA17-3C7D-4510-B2A5-8C34E17891D0}" type="presOf" srcId="{90BF9D11-FCE3-4C07-9486-2BA71F679F12}" destId="{3001C8AC-9516-49E9-B8B7-9931B1FADB4B}" srcOrd="0" destOrd="0" presId="urn:microsoft.com/office/officeart/2005/8/layout/venn1"/>
    <dgm:cxn modelId="{06B22532-D313-4BDA-8BFE-70DA20495372}" type="presOf" srcId="{C652AA13-02BE-4987-B0CF-5A2D298FBB74}" destId="{B944D057-149E-4DE0-9DA8-4641E13F2AC9}" srcOrd="1" destOrd="0" presId="urn:microsoft.com/office/officeart/2005/8/layout/venn1"/>
    <dgm:cxn modelId="{7D559236-4B55-4640-B3BA-67EC7A9E63FC}" type="presOf" srcId="{B8A6D007-BBE2-4B78-A60C-500BDB2F8D7E}" destId="{DFE27C4E-5BD9-4300-AFF3-1A2897568158}" srcOrd="0" destOrd="0" presId="urn:microsoft.com/office/officeart/2005/8/layout/venn1"/>
    <dgm:cxn modelId="{BB373176-71E4-43ED-8A53-5FA2D64F9EAE}" srcId="{61CD9B0C-8FD0-4DF2-9A49-3C8D60A66C6F}" destId="{C652AA13-02BE-4987-B0CF-5A2D298FBB74}" srcOrd="1" destOrd="0" parTransId="{AC71F95D-5B53-4D4C-8C5E-4B0B2D4D9DF4}" sibTransId="{9A786894-64E5-4742-854B-9D7709795DF1}"/>
    <dgm:cxn modelId="{9E234FAC-5D14-4977-A85F-2CB2C422BBEA}" srcId="{61CD9B0C-8FD0-4DF2-9A49-3C8D60A66C6F}" destId="{90BF9D11-FCE3-4C07-9486-2BA71F679F12}" srcOrd="0" destOrd="0" parTransId="{4A33B442-862A-4E27-A17A-3AB42F789BB8}" sibTransId="{78155495-825D-434B-89B3-C1F3879D54D6}"/>
    <dgm:cxn modelId="{06ABD7B2-58B4-4B8F-A244-A3D28AFCBB35}" type="presOf" srcId="{C652AA13-02BE-4987-B0CF-5A2D298FBB74}" destId="{2122A67C-DD7D-4C7A-9242-767C2BDC5857}" srcOrd="0" destOrd="0" presId="urn:microsoft.com/office/officeart/2005/8/layout/venn1"/>
    <dgm:cxn modelId="{7D0026DE-80BA-46A6-8717-CB73415582FF}" type="presOf" srcId="{90BF9D11-FCE3-4C07-9486-2BA71F679F12}" destId="{163C29F5-F584-4BE0-BBFC-B4FFE2390BC0}" srcOrd="1" destOrd="0" presId="urn:microsoft.com/office/officeart/2005/8/layout/venn1"/>
    <dgm:cxn modelId="{95A9AEF0-9180-4945-A445-FFB5F3F6013E}" srcId="{61CD9B0C-8FD0-4DF2-9A49-3C8D60A66C6F}" destId="{B8A6D007-BBE2-4B78-A60C-500BDB2F8D7E}" srcOrd="2" destOrd="0" parTransId="{B732D05E-A4AF-4E7E-823F-C888F14E62DA}" sibTransId="{D14C9688-1B05-455D-81D2-0D978CB306CC}"/>
    <dgm:cxn modelId="{45506CFC-1BBB-4D0E-9C4F-15F07F18E211}" type="presOf" srcId="{B8A6D007-BBE2-4B78-A60C-500BDB2F8D7E}" destId="{460850E2-478E-4898-8098-97BAB52E0DC0}" srcOrd="1" destOrd="0" presId="urn:microsoft.com/office/officeart/2005/8/layout/venn1"/>
    <dgm:cxn modelId="{3E06A071-B726-48C9-A575-DDA48574D30E}" type="presParOf" srcId="{34BFCB0E-4029-4036-9D39-28962DB5286D}" destId="{3001C8AC-9516-49E9-B8B7-9931B1FADB4B}" srcOrd="0" destOrd="0" presId="urn:microsoft.com/office/officeart/2005/8/layout/venn1"/>
    <dgm:cxn modelId="{AA81AA3F-C558-4152-9F5A-CCAAE744C11A}" type="presParOf" srcId="{34BFCB0E-4029-4036-9D39-28962DB5286D}" destId="{163C29F5-F584-4BE0-BBFC-B4FFE2390BC0}" srcOrd="1" destOrd="0" presId="urn:microsoft.com/office/officeart/2005/8/layout/venn1"/>
    <dgm:cxn modelId="{C6853EFF-95D4-4231-BE2E-855FD0B48765}" type="presParOf" srcId="{34BFCB0E-4029-4036-9D39-28962DB5286D}" destId="{2122A67C-DD7D-4C7A-9242-767C2BDC5857}" srcOrd="2" destOrd="0" presId="urn:microsoft.com/office/officeart/2005/8/layout/venn1"/>
    <dgm:cxn modelId="{B66EC040-4E62-4683-B6EB-A258145F9628}" type="presParOf" srcId="{34BFCB0E-4029-4036-9D39-28962DB5286D}" destId="{B944D057-149E-4DE0-9DA8-4641E13F2AC9}" srcOrd="3" destOrd="0" presId="urn:microsoft.com/office/officeart/2005/8/layout/venn1"/>
    <dgm:cxn modelId="{C1A88212-821F-42AC-8C53-61C4677D6883}" type="presParOf" srcId="{34BFCB0E-4029-4036-9D39-28962DB5286D}" destId="{DFE27C4E-5BD9-4300-AFF3-1A2897568158}" srcOrd="4" destOrd="0" presId="urn:microsoft.com/office/officeart/2005/8/layout/venn1"/>
    <dgm:cxn modelId="{2AA32167-090D-414A-9E42-CC59E0D330C2}" type="presParOf" srcId="{34BFCB0E-4029-4036-9D39-28962DB5286D}" destId="{460850E2-478E-4898-8098-97BAB52E0D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CD9B0C-8FD0-4DF2-9A49-3C8D60A66C6F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90BF9D11-FCE3-4C07-9486-2BA71F679F12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gm:t>
    </dgm:pt>
    <dgm:pt modelId="{4A33B442-862A-4E27-A17A-3AB42F789BB8}" type="par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78155495-825D-434B-89B3-C1F3879D54D6}" type="sibTrans" cxnId="{9E234FAC-5D14-4977-A85F-2CB2C422BBEA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C652AA13-02BE-4987-B0CF-5A2D298FBB7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gm:t>
    </dgm:pt>
    <dgm:pt modelId="{AC71F95D-5B53-4D4C-8C5E-4B0B2D4D9DF4}" type="par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9A786894-64E5-4742-854B-9D7709795DF1}" type="sibTrans" cxnId="{BB373176-71E4-43ED-8A53-5FA2D64F9EA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B8A6D007-BBE2-4B78-A60C-500BDB2F8D7E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gm:t>
    </dgm:pt>
    <dgm:pt modelId="{B732D05E-A4AF-4E7E-823F-C888F14E62DA}" type="par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D14C9688-1B05-455D-81D2-0D978CB306CC}" type="sibTrans" cxnId="{95A9AEF0-9180-4945-A445-FFB5F3F6013E}">
      <dgm:prSet/>
      <dgm:spPr/>
      <dgm:t>
        <a:bodyPr/>
        <a:lstStyle/>
        <a:p>
          <a:pPr latinLnBrk="1"/>
          <a:endParaRPr lang="ko-KR" altLang="en-US" sz="1600">
            <a:latin typeface="12롯데마트행복Light" panose="02020603020101020101" pitchFamily="18" charset="-127"/>
            <a:ea typeface="12롯데마트행복Light" panose="02020603020101020101" pitchFamily="18" charset="-127"/>
          </a:endParaRPr>
        </a:p>
      </dgm:t>
    </dgm:pt>
    <dgm:pt modelId="{34BFCB0E-4029-4036-9D39-28962DB5286D}" type="pres">
      <dgm:prSet presAssocID="{61CD9B0C-8FD0-4DF2-9A49-3C8D60A66C6F}" presName="compositeShape" presStyleCnt="0">
        <dgm:presLayoutVars>
          <dgm:chMax val="7"/>
          <dgm:dir/>
          <dgm:resizeHandles val="exact"/>
        </dgm:presLayoutVars>
      </dgm:prSet>
      <dgm:spPr/>
    </dgm:pt>
    <dgm:pt modelId="{3001C8AC-9516-49E9-B8B7-9931B1FADB4B}" type="pres">
      <dgm:prSet presAssocID="{90BF9D11-FCE3-4C07-9486-2BA71F679F12}" presName="circ1" presStyleLbl="vennNode1" presStyleIdx="0" presStyleCnt="3"/>
      <dgm:spPr/>
    </dgm:pt>
    <dgm:pt modelId="{163C29F5-F584-4BE0-BBFC-B4FFE2390BC0}" type="pres">
      <dgm:prSet presAssocID="{90BF9D11-FCE3-4C07-9486-2BA71F679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22A67C-DD7D-4C7A-9242-767C2BDC5857}" type="pres">
      <dgm:prSet presAssocID="{C652AA13-02BE-4987-B0CF-5A2D298FBB74}" presName="circ2" presStyleLbl="vennNode1" presStyleIdx="1" presStyleCnt="3"/>
      <dgm:spPr/>
    </dgm:pt>
    <dgm:pt modelId="{B944D057-149E-4DE0-9DA8-4641E13F2AC9}" type="pres">
      <dgm:prSet presAssocID="{C652AA13-02BE-4987-B0CF-5A2D298FBB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27C4E-5BD9-4300-AFF3-1A2897568158}" type="pres">
      <dgm:prSet presAssocID="{B8A6D007-BBE2-4B78-A60C-500BDB2F8D7E}" presName="circ3" presStyleLbl="vennNode1" presStyleIdx="2" presStyleCnt="3"/>
      <dgm:spPr/>
    </dgm:pt>
    <dgm:pt modelId="{460850E2-478E-4898-8098-97BAB52E0DC0}" type="pres">
      <dgm:prSet presAssocID="{B8A6D007-BBE2-4B78-A60C-500BDB2F8D7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7E5315-EB19-4FAE-AC67-9E4576101F90}" type="presOf" srcId="{61CD9B0C-8FD0-4DF2-9A49-3C8D60A66C6F}" destId="{34BFCB0E-4029-4036-9D39-28962DB5286D}" srcOrd="0" destOrd="0" presId="urn:microsoft.com/office/officeart/2005/8/layout/venn1"/>
    <dgm:cxn modelId="{415BFA17-3C7D-4510-B2A5-8C34E17891D0}" type="presOf" srcId="{90BF9D11-FCE3-4C07-9486-2BA71F679F12}" destId="{3001C8AC-9516-49E9-B8B7-9931B1FADB4B}" srcOrd="0" destOrd="0" presId="urn:microsoft.com/office/officeart/2005/8/layout/venn1"/>
    <dgm:cxn modelId="{06B22532-D313-4BDA-8BFE-70DA20495372}" type="presOf" srcId="{C652AA13-02BE-4987-B0CF-5A2D298FBB74}" destId="{B944D057-149E-4DE0-9DA8-4641E13F2AC9}" srcOrd="1" destOrd="0" presId="urn:microsoft.com/office/officeart/2005/8/layout/venn1"/>
    <dgm:cxn modelId="{7D559236-4B55-4640-B3BA-67EC7A9E63FC}" type="presOf" srcId="{B8A6D007-BBE2-4B78-A60C-500BDB2F8D7E}" destId="{DFE27C4E-5BD9-4300-AFF3-1A2897568158}" srcOrd="0" destOrd="0" presId="urn:microsoft.com/office/officeart/2005/8/layout/venn1"/>
    <dgm:cxn modelId="{BB373176-71E4-43ED-8A53-5FA2D64F9EAE}" srcId="{61CD9B0C-8FD0-4DF2-9A49-3C8D60A66C6F}" destId="{C652AA13-02BE-4987-B0CF-5A2D298FBB74}" srcOrd="1" destOrd="0" parTransId="{AC71F95D-5B53-4D4C-8C5E-4B0B2D4D9DF4}" sibTransId="{9A786894-64E5-4742-854B-9D7709795DF1}"/>
    <dgm:cxn modelId="{9E234FAC-5D14-4977-A85F-2CB2C422BBEA}" srcId="{61CD9B0C-8FD0-4DF2-9A49-3C8D60A66C6F}" destId="{90BF9D11-FCE3-4C07-9486-2BA71F679F12}" srcOrd="0" destOrd="0" parTransId="{4A33B442-862A-4E27-A17A-3AB42F789BB8}" sibTransId="{78155495-825D-434B-89B3-C1F3879D54D6}"/>
    <dgm:cxn modelId="{06ABD7B2-58B4-4B8F-A244-A3D28AFCBB35}" type="presOf" srcId="{C652AA13-02BE-4987-B0CF-5A2D298FBB74}" destId="{2122A67C-DD7D-4C7A-9242-767C2BDC5857}" srcOrd="0" destOrd="0" presId="urn:microsoft.com/office/officeart/2005/8/layout/venn1"/>
    <dgm:cxn modelId="{7D0026DE-80BA-46A6-8717-CB73415582FF}" type="presOf" srcId="{90BF9D11-FCE3-4C07-9486-2BA71F679F12}" destId="{163C29F5-F584-4BE0-BBFC-B4FFE2390BC0}" srcOrd="1" destOrd="0" presId="urn:microsoft.com/office/officeart/2005/8/layout/venn1"/>
    <dgm:cxn modelId="{95A9AEF0-9180-4945-A445-FFB5F3F6013E}" srcId="{61CD9B0C-8FD0-4DF2-9A49-3C8D60A66C6F}" destId="{B8A6D007-BBE2-4B78-A60C-500BDB2F8D7E}" srcOrd="2" destOrd="0" parTransId="{B732D05E-A4AF-4E7E-823F-C888F14E62DA}" sibTransId="{D14C9688-1B05-455D-81D2-0D978CB306CC}"/>
    <dgm:cxn modelId="{45506CFC-1BBB-4D0E-9C4F-15F07F18E211}" type="presOf" srcId="{B8A6D007-BBE2-4B78-A60C-500BDB2F8D7E}" destId="{460850E2-478E-4898-8098-97BAB52E0DC0}" srcOrd="1" destOrd="0" presId="urn:microsoft.com/office/officeart/2005/8/layout/venn1"/>
    <dgm:cxn modelId="{3E06A071-B726-48C9-A575-DDA48574D30E}" type="presParOf" srcId="{34BFCB0E-4029-4036-9D39-28962DB5286D}" destId="{3001C8AC-9516-49E9-B8B7-9931B1FADB4B}" srcOrd="0" destOrd="0" presId="urn:microsoft.com/office/officeart/2005/8/layout/venn1"/>
    <dgm:cxn modelId="{AA81AA3F-C558-4152-9F5A-CCAAE744C11A}" type="presParOf" srcId="{34BFCB0E-4029-4036-9D39-28962DB5286D}" destId="{163C29F5-F584-4BE0-BBFC-B4FFE2390BC0}" srcOrd="1" destOrd="0" presId="urn:microsoft.com/office/officeart/2005/8/layout/venn1"/>
    <dgm:cxn modelId="{C6853EFF-95D4-4231-BE2E-855FD0B48765}" type="presParOf" srcId="{34BFCB0E-4029-4036-9D39-28962DB5286D}" destId="{2122A67C-DD7D-4C7A-9242-767C2BDC5857}" srcOrd="2" destOrd="0" presId="urn:microsoft.com/office/officeart/2005/8/layout/venn1"/>
    <dgm:cxn modelId="{B66EC040-4E62-4683-B6EB-A258145F9628}" type="presParOf" srcId="{34BFCB0E-4029-4036-9D39-28962DB5286D}" destId="{B944D057-149E-4DE0-9DA8-4641E13F2AC9}" srcOrd="3" destOrd="0" presId="urn:microsoft.com/office/officeart/2005/8/layout/venn1"/>
    <dgm:cxn modelId="{C1A88212-821F-42AC-8C53-61C4677D6883}" type="presParOf" srcId="{34BFCB0E-4029-4036-9D39-28962DB5286D}" destId="{DFE27C4E-5BD9-4300-AFF3-1A2897568158}" srcOrd="4" destOrd="0" presId="urn:microsoft.com/office/officeart/2005/8/layout/venn1"/>
    <dgm:cxn modelId="{2AA32167-090D-414A-9E42-CC59E0D330C2}" type="presParOf" srcId="{34BFCB0E-4029-4036-9D39-28962DB5286D}" destId="{460850E2-478E-4898-8098-97BAB52E0D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CD9B0C-8FD0-4DF2-9A49-3C8D60A66C6F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90BF9D11-FCE3-4C07-9486-2BA71F679F12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짧은 카테고리</a:t>
          </a:r>
        </a:p>
      </dgm:t>
    </dgm:pt>
    <dgm:pt modelId="{4A33B442-862A-4E27-A17A-3AB42F789BB8}" type="parTrans" cxnId="{9E234FAC-5D14-4977-A85F-2CB2C422BBEA}">
      <dgm:prSet/>
      <dgm:spPr/>
      <dgm:t>
        <a:bodyPr/>
        <a:lstStyle/>
        <a:p>
          <a:pPr latinLnBrk="1"/>
          <a:endParaRPr lang="ko-KR" altLang="en-US" sz="1400"/>
        </a:p>
      </dgm:t>
    </dgm:pt>
    <dgm:pt modelId="{78155495-825D-434B-89B3-C1F3879D54D6}" type="sibTrans" cxnId="{9E234FAC-5D14-4977-A85F-2CB2C422BBEA}">
      <dgm:prSet/>
      <dgm:spPr/>
      <dgm:t>
        <a:bodyPr/>
        <a:lstStyle/>
        <a:p>
          <a:pPr latinLnBrk="1"/>
          <a:endParaRPr lang="ko-KR" altLang="en-US" sz="1400"/>
        </a:p>
      </dgm:t>
    </dgm:pt>
    <dgm:pt modelId="{C652AA13-02BE-4987-B0CF-5A2D298FBB74}">
      <dgm:prSet phldrT="[텍스트]" custT="1"/>
      <dgm:spPr>
        <a:ln>
          <a:solidFill>
            <a:srgbClr val="8C96B1"/>
          </a:solidFill>
        </a:ln>
      </dgm:spPr>
      <dgm:t>
        <a:bodyPr/>
        <a:lstStyle/>
        <a:p>
          <a:pPr latinLnBrk="1"/>
          <a:r>
            <a:rPr lang="ko-KR" altLang="en-US" sz="1400"/>
            <a:t>긴 카테고리</a:t>
          </a:r>
        </a:p>
      </dgm:t>
    </dgm:pt>
    <dgm:pt modelId="{AC71F95D-5B53-4D4C-8C5E-4B0B2D4D9DF4}" type="parTrans" cxnId="{BB373176-71E4-43ED-8A53-5FA2D64F9EAE}">
      <dgm:prSet/>
      <dgm:spPr/>
      <dgm:t>
        <a:bodyPr/>
        <a:lstStyle/>
        <a:p>
          <a:pPr latinLnBrk="1"/>
          <a:endParaRPr lang="ko-KR" altLang="en-US" sz="1400"/>
        </a:p>
      </dgm:t>
    </dgm:pt>
    <dgm:pt modelId="{9A786894-64E5-4742-854B-9D7709795DF1}" type="sibTrans" cxnId="{BB373176-71E4-43ED-8A53-5FA2D64F9EAE}">
      <dgm:prSet/>
      <dgm:spPr/>
      <dgm:t>
        <a:bodyPr/>
        <a:lstStyle/>
        <a:p>
          <a:pPr latinLnBrk="1"/>
          <a:endParaRPr lang="ko-KR" altLang="en-US" sz="1400"/>
        </a:p>
      </dgm:t>
    </dgm:pt>
    <dgm:pt modelId="{B8A6D007-BBE2-4B78-A60C-500BDB2F8D7E}">
      <dgm:prSet phldrT="[텍스트]" custT="1"/>
      <dgm:spPr>
        <a:ln>
          <a:solidFill>
            <a:srgbClr val="8C96B1"/>
          </a:solidFill>
        </a:ln>
      </dgm:spPr>
      <dgm:t>
        <a:bodyPr/>
        <a:lstStyle/>
        <a:p>
          <a:pPr latinLnBrk="1"/>
          <a:r>
            <a:rPr lang="ko-KR" altLang="en-US" sz="1400"/>
            <a:t>보통 카테고리</a:t>
          </a:r>
        </a:p>
      </dgm:t>
    </dgm:pt>
    <dgm:pt modelId="{B732D05E-A4AF-4E7E-823F-C888F14E62DA}" type="parTrans" cxnId="{95A9AEF0-9180-4945-A445-FFB5F3F6013E}">
      <dgm:prSet/>
      <dgm:spPr/>
      <dgm:t>
        <a:bodyPr/>
        <a:lstStyle/>
        <a:p>
          <a:pPr latinLnBrk="1"/>
          <a:endParaRPr lang="ko-KR" altLang="en-US" sz="1400"/>
        </a:p>
      </dgm:t>
    </dgm:pt>
    <dgm:pt modelId="{D14C9688-1B05-455D-81D2-0D978CB306CC}" type="sibTrans" cxnId="{95A9AEF0-9180-4945-A445-FFB5F3F6013E}">
      <dgm:prSet/>
      <dgm:spPr/>
      <dgm:t>
        <a:bodyPr/>
        <a:lstStyle/>
        <a:p>
          <a:pPr latinLnBrk="1"/>
          <a:endParaRPr lang="ko-KR" altLang="en-US" sz="1400"/>
        </a:p>
      </dgm:t>
    </dgm:pt>
    <dgm:pt modelId="{34BFCB0E-4029-4036-9D39-28962DB5286D}" type="pres">
      <dgm:prSet presAssocID="{61CD9B0C-8FD0-4DF2-9A49-3C8D60A66C6F}" presName="compositeShape" presStyleCnt="0">
        <dgm:presLayoutVars>
          <dgm:chMax val="7"/>
          <dgm:dir/>
          <dgm:resizeHandles val="exact"/>
        </dgm:presLayoutVars>
      </dgm:prSet>
      <dgm:spPr/>
    </dgm:pt>
    <dgm:pt modelId="{3001C8AC-9516-49E9-B8B7-9931B1FADB4B}" type="pres">
      <dgm:prSet presAssocID="{90BF9D11-FCE3-4C07-9486-2BA71F679F12}" presName="circ1" presStyleLbl="vennNode1" presStyleIdx="0" presStyleCnt="3"/>
      <dgm:spPr/>
    </dgm:pt>
    <dgm:pt modelId="{163C29F5-F584-4BE0-BBFC-B4FFE2390BC0}" type="pres">
      <dgm:prSet presAssocID="{90BF9D11-FCE3-4C07-9486-2BA71F679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22A67C-DD7D-4C7A-9242-767C2BDC5857}" type="pres">
      <dgm:prSet presAssocID="{C652AA13-02BE-4987-B0CF-5A2D298FBB74}" presName="circ2" presStyleLbl="vennNode1" presStyleIdx="1" presStyleCnt="3"/>
      <dgm:spPr/>
    </dgm:pt>
    <dgm:pt modelId="{B944D057-149E-4DE0-9DA8-4641E13F2AC9}" type="pres">
      <dgm:prSet presAssocID="{C652AA13-02BE-4987-B0CF-5A2D298FBB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27C4E-5BD9-4300-AFF3-1A2897568158}" type="pres">
      <dgm:prSet presAssocID="{B8A6D007-BBE2-4B78-A60C-500BDB2F8D7E}" presName="circ3" presStyleLbl="vennNode1" presStyleIdx="2" presStyleCnt="3"/>
      <dgm:spPr/>
    </dgm:pt>
    <dgm:pt modelId="{460850E2-478E-4898-8098-97BAB52E0DC0}" type="pres">
      <dgm:prSet presAssocID="{B8A6D007-BBE2-4B78-A60C-500BDB2F8D7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7E5315-EB19-4FAE-AC67-9E4576101F90}" type="presOf" srcId="{61CD9B0C-8FD0-4DF2-9A49-3C8D60A66C6F}" destId="{34BFCB0E-4029-4036-9D39-28962DB5286D}" srcOrd="0" destOrd="0" presId="urn:microsoft.com/office/officeart/2005/8/layout/venn1"/>
    <dgm:cxn modelId="{415BFA17-3C7D-4510-B2A5-8C34E17891D0}" type="presOf" srcId="{90BF9D11-FCE3-4C07-9486-2BA71F679F12}" destId="{3001C8AC-9516-49E9-B8B7-9931B1FADB4B}" srcOrd="0" destOrd="0" presId="urn:microsoft.com/office/officeart/2005/8/layout/venn1"/>
    <dgm:cxn modelId="{06B22532-D313-4BDA-8BFE-70DA20495372}" type="presOf" srcId="{C652AA13-02BE-4987-B0CF-5A2D298FBB74}" destId="{B944D057-149E-4DE0-9DA8-4641E13F2AC9}" srcOrd="1" destOrd="0" presId="urn:microsoft.com/office/officeart/2005/8/layout/venn1"/>
    <dgm:cxn modelId="{7D559236-4B55-4640-B3BA-67EC7A9E63FC}" type="presOf" srcId="{B8A6D007-BBE2-4B78-A60C-500BDB2F8D7E}" destId="{DFE27C4E-5BD9-4300-AFF3-1A2897568158}" srcOrd="0" destOrd="0" presId="urn:microsoft.com/office/officeart/2005/8/layout/venn1"/>
    <dgm:cxn modelId="{BB373176-71E4-43ED-8A53-5FA2D64F9EAE}" srcId="{61CD9B0C-8FD0-4DF2-9A49-3C8D60A66C6F}" destId="{C652AA13-02BE-4987-B0CF-5A2D298FBB74}" srcOrd="1" destOrd="0" parTransId="{AC71F95D-5B53-4D4C-8C5E-4B0B2D4D9DF4}" sibTransId="{9A786894-64E5-4742-854B-9D7709795DF1}"/>
    <dgm:cxn modelId="{9E234FAC-5D14-4977-A85F-2CB2C422BBEA}" srcId="{61CD9B0C-8FD0-4DF2-9A49-3C8D60A66C6F}" destId="{90BF9D11-FCE3-4C07-9486-2BA71F679F12}" srcOrd="0" destOrd="0" parTransId="{4A33B442-862A-4E27-A17A-3AB42F789BB8}" sibTransId="{78155495-825D-434B-89B3-C1F3879D54D6}"/>
    <dgm:cxn modelId="{06ABD7B2-58B4-4B8F-A244-A3D28AFCBB35}" type="presOf" srcId="{C652AA13-02BE-4987-B0CF-5A2D298FBB74}" destId="{2122A67C-DD7D-4C7A-9242-767C2BDC5857}" srcOrd="0" destOrd="0" presId="urn:microsoft.com/office/officeart/2005/8/layout/venn1"/>
    <dgm:cxn modelId="{7D0026DE-80BA-46A6-8717-CB73415582FF}" type="presOf" srcId="{90BF9D11-FCE3-4C07-9486-2BA71F679F12}" destId="{163C29F5-F584-4BE0-BBFC-B4FFE2390BC0}" srcOrd="1" destOrd="0" presId="urn:microsoft.com/office/officeart/2005/8/layout/venn1"/>
    <dgm:cxn modelId="{95A9AEF0-9180-4945-A445-FFB5F3F6013E}" srcId="{61CD9B0C-8FD0-4DF2-9A49-3C8D60A66C6F}" destId="{B8A6D007-BBE2-4B78-A60C-500BDB2F8D7E}" srcOrd="2" destOrd="0" parTransId="{B732D05E-A4AF-4E7E-823F-C888F14E62DA}" sibTransId="{D14C9688-1B05-455D-81D2-0D978CB306CC}"/>
    <dgm:cxn modelId="{45506CFC-1BBB-4D0E-9C4F-15F07F18E211}" type="presOf" srcId="{B8A6D007-BBE2-4B78-A60C-500BDB2F8D7E}" destId="{460850E2-478E-4898-8098-97BAB52E0DC0}" srcOrd="1" destOrd="0" presId="urn:microsoft.com/office/officeart/2005/8/layout/venn1"/>
    <dgm:cxn modelId="{3E06A071-B726-48C9-A575-DDA48574D30E}" type="presParOf" srcId="{34BFCB0E-4029-4036-9D39-28962DB5286D}" destId="{3001C8AC-9516-49E9-B8B7-9931B1FADB4B}" srcOrd="0" destOrd="0" presId="urn:microsoft.com/office/officeart/2005/8/layout/venn1"/>
    <dgm:cxn modelId="{AA81AA3F-C558-4152-9F5A-CCAAE744C11A}" type="presParOf" srcId="{34BFCB0E-4029-4036-9D39-28962DB5286D}" destId="{163C29F5-F584-4BE0-BBFC-B4FFE2390BC0}" srcOrd="1" destOrd="0" presId="urn:microsoft.com/office/officeart/2005/8/layout/venn1"/>
    <dgm:cxn modelId="{C6853EFF-95D4-4231-BE2E-855FD0B48765}" type="presParOf" srcId="{34BFCB0E-4029-4036-9D39-28962DB5286D}" destId="{2122A67C-DD7D-4C7A-9242-767C2BDC5857}" srcOrd="2" destOrd="0" presId="urn:microsoft.com/office/officeart/2005/8/layout/venn1"/>
    <dgm:cxn modelId="{B66EC040-4E62-4683-B6EB-A258145F9628}" type="presParOf" srcId="{34BFCB0E-4029-4036-9D39-28962DB5286D}" destId="{B944D057-149E-4DE0-9DA8-4641E13F2AC9}" srcOrd="3" destOrd="0" presId="urn:microsoft.com/office/officeart/2005/8/layout/venn1"/>
    <dgm:cxn modelId="{C1A88212-821F-42AC-8C53-61C4677D6883}" type="presParOf" srcId="{34BFCB0E-4029-4036-9D39-28962DB5286D}" destId="{DFE27C4E-5BD9-4300-AFF3-1A2897568158}" srcOrd="4" destOrd="0" presId="urn:microsoft.com/office/officeart/2005/8/layout/venn1"/>
    <dgm:cxn modelId="{2AA32167-090D-414A-9E42-CC59E0D330C2}" type="presParOf" srcId="{34BFCB0E-4029-4036-9D39-28962DB5286D}" destId="{460850E2-478E-4898-8098-97BAB52E0D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CD9B0C-8FD0-4DF2-9A49-3C8D60A66C6F}" type="doc">
      <dgm:prSet loTypeId="urn:microsoft.com/office/officeart/2005/8/layout/venn1" loCatId="relationship" qsTypeId="urn:microsoft.com/office/officeart/2005/8/quickstyle/simple3" qsCatId="simple" csTypeId="urn:microsoft.com/office/officeart/2005/8/colors/colorful3" csCatId="colorful" phldr="1"/>
      <dgm:spPr/>
    </dgm:pt>
    <dgm:pt modelId="{90BF9D11-FCE3-4C07-9486-2BA71F679F12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짧은 카테고리</a:t>
          </a:r>
        </a:p>
      </dgm:t>
    </dgm:pt>
    <dgm:pt modelId="{4A33B442-862A-4E27-A17A-3AB42F789BB8}" type="parTrans" cxnId="{9E234FAC-5D14-4977-A85F-2CB2C422BBEA}">
      <dgm:prSet/>
      <dgm:spPr/>
      <dgm:t>
        <a:bodyPr/>
        <a:lstStyle/>
        <a:p>
          <a:pPr latinLnBrk="1"/>
          <a:endParaRPr lang="ko-KR" altLang="en-US" sz="1400"/>
        </a:p>
      </dgm:t>
    </dgm:pt>
    <dgm:pt modelId="{78155495-825D-434B-89B3-C1F3879D54D6}" type="sibTrans" cxnId="{9E234FAC-5D14-4977-A85F-2CB2C422BBEA}">
      <dgm:prSet/>
      <dgm:spPr/>
      <dgm:t>
        <a:bodyPr/>
        <a:lstStyle/>
        <a:p>
          <a:pPr latinLnBrk="1"/>
          <a:endParaRPr lang="ko-KR" altLang="en-US" sz="1400"/>
        </a:p>
      </dgm:t>
    </dgm:pt>
    <dgm:pt modelId="{C652AA13-02BE-4987-B0CF-5A2D298FBB74}">
      <dgm:prSet phldrT="[텍스트]" custT="1"/>
      <dgm:spPr>
        <a:ln>
          <a:solidFill>
            <a:srgbClr val="8C96B1"/>
          </a:solidFill>
        </a:ln>
      </dgm:spPr>
      <dgm:t>
        <a:bodyPr/>
        <a:lstStyle/>
        <a:p>
          <a:pPr latinLnBrk="1"/>
          <a:r>
            <a:rPr lang="ko-KR" altLang="en-US" sz="1400"/>
            <a:t>긴 카테고리</a:t>
          </a:r>
        </a:p>
      </dgm:t>
    </dgm:pt>
    <dgm:pt modelId="{AC71F95D-5B53-4D4C-8C5E-4B0B2D4D9DF4}" type="parTrans" cxnId="{BB373176-71E4-43ED-8A53-5FA2D64F9EAE}">
      <dgm:prSet/>
      <dgm:spPr/>
      <dgm:t>
        <a:bodyPr/>
        <a:lstStyle/>
        <a:p>
          <a:pPr latinLnBrk="1"/>
          <a:endParaRPr lang="ko-KR" altLang="en-US" sz="1400"/>
        </a:p>
      </dgm:t>
    </dgm:pt>
    <dgm:pt modelId="{9A786894-64E5-4742-854B-9D7709795DF1}" type="sibTrans" cxnId="{BB373176-71E4-43ED-8A53-5FA2D64F9EAE}">
      <dgm:prSet/>
      <dgm:spPr/>
      <dgm:t>
        <a:bodyPr/>
        <a:lstStyle/>
        <a:p>
          <a:pPr latinLnBrk="1"/>
          <a:endParaRPr lang="ko-KR" altLang="en-US" sz="1400"/>
        </a:p>
      </dgm:t>
    </dgm:pt>
    <dgm:pt modelId="{B8A6D007-BBE2-4B78-A60C-500BDB2F8D7E}">
      <dgm:prSet phldrT="[텍스트]" custT="1"/>
      <dgm:spPr>
        <a:ln>
          <a:solidFill>
            <a:srgbClr val="8C96B1"/>
          </a:solidFill>
        </a:ln>
      </dgm:spPr>
      <dgm:t>
        <a:bodyPr/>
        <a:lstStyle/>
        <a:p>
          <a:pPr latinLnBrk="1"/>
          <a:r>
            <a:rPr lang="ko-KR" altLang="en-US" sz="1400"/>
            <a:t>보통 카테고리</a:t>
          </a:r>
        </a:p>
      </dgm:t>
    </dgm:pt>
    <dgm:pt modelId="{B732D05E-A4AF-4E7E-823F-C888F14E62DA}" type="parTrans" cxnId="{95A9AEF0-9180-4945-A445-FFB5F3F6013E}">
      <dgm:prSet/>
      <dgm:spPr/>
      <dgm:t>
        <a:bodyPr/>
        <a:lstStyle/>
        <a:p>
          <a:pPr latinLnBrk="1"/>
          <a:endParaRPr lang="ko-KR" altLang="en-US" sz="1400"/>
        </a:p>
      </dgm:t>
    </dgm:pt>
    <dgm:pt modelId="{D14C9688-1B05-455D-81D2-0D978CB306CC}" type="sibTrans" cxnId="{95A9AEF0-9180-4945-A445-FFB5F3F6013E}">
      <dgm:prSet/>
      <dgm:spPr/>
      <dgm:t>
        <a:bodyPr/>
        <a:lstStyle/>
        <a:p>
          <a:pPr latinLnBrk="1"/>
          <a:endParaRPr lang="ko-KR" altLang="en-US" sz="1400"/>
        </a:p>
      </dgm:t>
    </dgm:pt>
    <dgm:pt modelId="{34BFCB0E-4029-4036-9D39-28962DB5286D}" type="pres">
      <dgm:prSet presAssocID="{61CD9B0C-8FD0-4DF2-9A49-3C8D60A66C6F}" presName="compositeShape" presStyleCnt="0">
        <dgm:presLayoutVars>
          <dgm:chMax val="7"/>
          <dgm:dir/>
          <dgm:resizeHandles val="exact"/>
        </dgm:presLayoutVars>
      </dgm:prSet>
      <dgm:spPr/>
    </dgm:pt>
    <dgm:pt modelId="{3001C8AC-9516-49E9-B8B7-9931B1FADB4B}" type="pres">
      <dgm:prSet presAssocID="{90BF9D11-FCE3-4C07-9486-2BA71F679F12}" presName="circ1" presStyleLbl="vennNode1" presStyleIdx="0" presStyleCnt="3"/>
      <dgm:spPr/>
    </dgm:pt>
    <dgm:pt modelId="{163C29F5-F584-4BE0-BBFC-B4FFE2390BC0}" type="pres">
      <dgm:prSet presAssocID="{90BF9D11-FCE3-4C07-9486-2BA71F679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22A67C-DD7D-4C7A-9242-767C2BDC5857}" type="pres">
      <dgm:prSet presAssocID="{C652AA13-02BE-4987-B0CF-5A2D298FBB74}" presName="circ2" presStyleLbl="vennNode1" presStyleIdx="1" presStyleCnt="3"/>
      <dgm:spPr/>
    </dgm:pt>
    <dgm:pt modelId="{B944D057-149E-4DE0-9DA8-4641E13F2AC9}" type="pres">
      <dgm:prSet presAssocID="{C652AA13-02BE-4987-B0CF-5A2D298FBB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E27C4E-5BD9-4300-AFF3-1A2897568158}" type="pres">
      <dgm:prSet presAssocID="{B8A6D007-BBE2-4B78-A60C-500BDB2F8D7E}" presName="circ3" presStyleLbl="vennNode1" presStyleIdx="2" presStyleCnt="3"/>
      <dgm:spPr/>
    </dgm:pt>
    <dgm:pt modelId="{460850E2-478E-4898-8098-97BAB52E0DC0}" type="pres">
      <dgm:prSet presAssocID="{B8A6D007-BBE2-4B78-A60C-500BDB2F8D7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7E5315-EB19-4FAE-AC67-9E4576101F90}" type="presOf" srcId="{61CD9B0C-8FD0-4DF2-9A49-3C8D60A66C6F}" destId="{34BFCB0E-4029-4036-9D39-28962DB5286D}" srcOrd="0" destOrd="0" presId="urn:microsoft.com/office/officeart/2005/8/layout/venn1"/>
    <dgm:cxn modelId="{415BFA17-3C7D-4510-B2A5-8C34E17891D0}" type="presOf" srcId="{90BF9D11-FCE3-4C07-9486-2BA71F679F12}" destId="{3001C8AC-9516-49E9-B8B7-9931B1FADB4B}" srcOrd="0" destOrd="0" presId="urn:microsoft.com/office/officeart/2005/8/layout/venn1"/>
    <dgm:cxn modelId="{06B22532-D313-4BDA-8BFE-70DA20495372}" type="presOf" srcId="{C652AA13-02BE-4987-B0CF-5A2D298FBB74}" destId="{B944D057-149E-4DE0-9DA8-4641E13F2AC9}" srcOrd="1" destOrd="0" presId="urn:microsoft.com/office/officeart/2005/8/layout/venn1"/>
    <dgm:cxn modelId="{7D559236-4B55-4640-B3BA-67EC7A9E63FC}" type="presOf" srcId="{B8A6D007-BBE2-4B78-A60C-500BDB2F8D7E}" destId="{DFE27C4E-5BD9-4300-AFF3-1A2897568158}" srcOrd="0" destOrd="0" presId="urn:microsoft.com/office/officeart/2005/8/layout/venn1"/>
    <dgm:cxn modelId="{BB373176-71E4-43ED-8A53-5FA2D64F9EAE}" srcId="{61CD9B0C-8FD0-4DF2-9A49-3C8D60A66C6F}" destId="{C652AA13-02BE-4987-B0CF-5A2D298FBB74}" srcOrd="1" destOrd="0" parTransId="{AC71F95D-5B53-4D4C-8C5E-4B0B2D4D9DF4}" sibTransId="{9A786894-64E5-4742-854B-9D7709795DF1}"/>
    <dgm:cxn modelId="{9E234FAC-5D14-4977-A85F-2CB2C422BBEA}" srcId="{61CD9B0C-8FD0-4DF2-9A49-3C8D60A66C6F}" destId="{90BF9D11-FCE3-4C07-9486-2BA71F679F12}" srcOrd="0" destOrd="0" parTransId="{4A33B442-862A-4E27-A17A-3AB42F789BB8}" sibTransId="{78155495-825D-434B-89B3-C1F3879D54D6}"/>
    <dgm:cxn modelId="{06ABD7B2-58B4-4B8F-A244-A3D28AFCBB35}" type="presOf" srcId="{C652AA13-02BE-4987-B0CF-5A2D298FBB74}" destId="{2122A67C-DD7D-4C7A-9242-767C2BDC5857}" srcOrd="0" destOrd="0" presId="urn:microsoft.com/office/officeart/2005/8/layout/venn1"/>
    <dgm:cxn modelId="{7D0026DE-80BA-46A6-8717-CB73415582FF}" type="presOf" srcId="{90BF9D11-FCE3-4C07-9486-2BA71F679F12}" destId="{163C29F5-F584-4BE0-BBFC-B4FFE2390BC0}" srcOrd="1" destOrd="0" presId="urn:microsoft.com/office/officeart/2005/8/layout/venn1"/>
    <dgm:cxn modelId="{95A9AEF0-9180-4945-A445-FFB5F3F6013E}" srcId="{61CD9B0C-8FD0-4DF2-9A49-3C8D60A66C6F}" destId="{B8A6D007-BBE2-4B78-A60C-500BDB2F8D7E}" srcOrd="2" destOrd="0" parTransId="{B732D05E-A4AF-4E7E-823F-C888F14E62DA}" sibTransId="{D14C9688-1B05-455D-81D2-0D978CB306CC}"/>
    <dgm:cxn modelId="{45506CFC-1BBB-4D0E-9C4F-15F07F18E211}" type="presOf" srcId="{B8A6D007-BBE2-4B78-A60C-500BDB2F8D7E}" destId="{460850E2-478E-4898-8098-97BAB52E0DC0}" srcOrd="1" destOrd="0" presId="urn:microsoft.com/office/officeart/2005/8/layout/venn1"/>
    <dgm:cxn modelId="{3E06A071-B726-48C9-A575-DDA48574D30E}" type="presParOf" srcId="{34BFCB0E-4029-4036-9D39-28962DB5286D}" destId="{3001C8AC-9516-49E9-B8B7-9931B1FADB4B}" srcOrd="0" destOrd="0" presId="urn:microsoft.com/office/officeart/2005/8/layout/venn1"/>
    <dgm:cxn modelId="{AA81AA3F-C558-4152-9F5A-CCAAE744C11A}" type="presParOf" srcId="{34BFCB0E-4029-4036-9D39-28962DB5286D}" destId="{163C29F5-F584-4BE0-BBFC-B4FFE2390BC0}" srcOrd="1" destOrd="0" presId="urn:microsoft.com/office/officeart/2005/8/layout/venn1"/>
    <dgm:cxn modelId="{C6853EFF-95D4-4231-BE2E-855FD0B48765}" type="presParOf" srcId="{34BFCB0E-4029-4036-9D39-28962DB5286D}" destId="{2122A67C-DD7D-4C7A-9242-767C2BDC5857}" srcOrd="2" destOrd="0" presId="urn:microsoft.com/office/officeart/2005/8/layout/venn1"/>
    <dgm:cxn modelId="{B66EC040-4E62-4683-B6EB-A258145F9628}" type="presParOf" srcId="{34BFCB0E-4029-4036-9D39-28962DB5286D}" destId="{B944D057-149E-4DE0-9DA8-4641E13F2AC9}" srcOrd="3" destOrd="0" presId="urn:microsoft.com/office/officeart/2005/8/layout/venn1"/>
    <dgm:cxn modelId="{C1A88212-821F-42AC-8C53-61C4677D6883}" type="presParOf" srcId="{34BFCB0E-4029-4036-9D39-28962DB5286D}" destId="{DFE27C4E-5BD9-4300-AFF3-1A2897568158}" srcOrd="4" destOrd="0" presId="urn:microsoft.com/office/officeart/2005/8/layout/venn1"/>
    <dgm:cxn modelId="{2AA32167-090D-414A-9E42-CC59E0D330C2}" type="presParOf" srcId="{34BFCB0E-4029-4036-9D39-28962DB5286D}" destId="{460850E2-478E-4898-8098-97BAB52E0D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A3C4B-8682-4467-A71D-19844DBC9615}">
      <dsp:nvSpPr>
        <dsp:cNvPr id="0" name=""/>
        <dsp:cNvSpPr/>
      </dsp:nvSpPr>
      <dsp:spPr>
        <a:xfrm>
          <a:off x="1470662" y="2000765"/>
          <a:ext cx="277272" cy="298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636" y="0"/>
              </a:lnTo>
              <a:lnTo>
                <a:pt x="138636" y="298067"/>
              </a:lnTo>
              <a:lnTo>
                <a:pt x="277272" y="29806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CD7BF-AB88-44FD-A9D8-94350CF789A6}">
      <dsp:nvSpPr>
        <dsp:cNvPr id="0" name=""/>
        <dsp:cNvSpPr/>
      </dsp:nvSpPr>
      <dsp:spPr>
        <a:xfrm>
          <a:off x="4797932" y="3193036"/>
          <a:ext cx="277272" cy="59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636" y="0"/>
              </a:lnTo>
              <a:lnTo>
                <a:pt x="138636" y="596135"/>
              </a:lnTo>
              <a:lnTo>
                <a:pt x="277272" y="5961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E5CBD-FA65-42AD-927C-8312DF2AC531}">
      <dsp:nvSpPr>
        <dsp:cNvPr id="0" name=""/>
        <dsp:cNvSpPr/>
      </dsp:nvSpPr>
      <dsp:spPr>
        <a:xfrm>
          <a:off x="4797932" y="3147316"/>
          <a:ext cx="277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272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FDA5F-141F-4F52-826B-A1837BD77AE7}">
      <dsp:nvSpPr>
        <dsp:cNvPr id="0" name=""/>
        <dsp:cNvSpPr/>
      </dsp:nvSpPr>
      <dsp:spPr>
        <a:xfrm>
          <a:off x="4797932" y="2596900"/>
          <a:ext cx="277272" cy="596135"/>
        </a:xfrm>
        <a:custGeom>
          <a:avLst/>
          <a:gdLst/>
          <a:ahLst/>
          <a:cxnLst/>
          <a:rect l="0" t="0" r="0" b="0"/>
          <a:pathLst>
            <a:path>
              <a:moveTo>
                <a:pt x="0" y="596135"/>
              </a:moveTo>
              <a:lnTo>
                <a:pt x="138636" y="596135"/>
              </a:lnTo>
              <a:lnTo>
                <a:pt x="138636" y="0"/>
              </a:lnTo>
              <a:lnTo>
                <a:pt x="277272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68706-4630-4358-B5D2-D45ACD21C37E}">
      <dsp:nvSpPr>
        <dsp:cNvPr id="0" name=""/>
        <dsp:cNvSpPr/>
      </dsp:nvSpPr>
      <dsp:spPr>
        <a:xfrm>
          <a:off x="3134297" y="1702697"/>
          <a:ext cx="277272" cy="1490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636" y="0"/>
              </a:lnTo>
              <a:lnTo>
                <a:pt x="138636" y="1490339"/>
              </a:lnTo>
              <a:lnTo>
                <a:pt x="277272" y="149033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F8E6D-68B6-46AD-BB60-9E05CEF91FEF}">
      <dsp:nvSpPr>
        <dsp:cNvPr id="0" name=""/>
        <dsp:cNvSpPr/>
      </dsp:nvSpPr>
      <dsp:spPr>
        <a:xfrm>
          <a:off x="4797932" y="1404629"/>
          <a:ext cx="277272" cy="59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636" y="0"/>
              </a:lnTo>
              <a:lnTo>
                <a:pt x="138636" y="596135"/>
              </a:lnTo>
              <a:lnTo>
                <a:pt x="277272" y="5961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6648C-C4BD-4896-A2A7-0C988E555C33}">
      <dsp:nvSpPr>
        <dsp:cNvPr id="0" name=""/>
        <dsp:cNvSpPr/>
      </dsp:nvSpPr>
      <dsp:spPr>
        <a:xfrm>
          <a:off x="4797932" y="1358909"/>
          <a:ext cx="277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272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19F59-B43A-49AB-9EAF-F10BF5069933}">
      <dsp:nvSpPr>
        <dsp:cNvPr id="0" name=""/>
        <dsp:cNvSpPr/>
      </dsp:nvSpPr>
      <dsp:spPr>
        <a:xfrm>
          <a:off x="4797932" y="808493"/>
          <a:ext cx="277272" cy="596135"/>
        </a:xfrm>
        <a:custGeom>
          <a:avLst/>
          <a:gdLst/>
          <a:ahLst/>
          <a:cxnLst/>
          <a:rect l="0" t="0" r="0" b="0"/>
          <a:pathLst>
            <a:path>
              <a:moveTo>
                <a:pt x="0" y="596135"/>
              </a:moveTo>
              <a:lnTo>
                <a:pt x="138636" y="596135"/>
              </a:lnTo>
              <a:lnTo>
                <a:pt x="138636" y="0"/>
              </a:lnTo>
              <a:lnTo>
                <a:pt x="277272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29336-FD6E-4634-A45E-2ABDBC6638C6}">
      <dsp:nvSpPr>
        <dsp:cNvPr id="0" name=""/>
        <dsp:cNvSpPr/>
      </dsp:nvSpPr>
      <dsp:spPr>
        <a:xfrm>
          <a:off x="3134297" y="1404629"/>
          <a:ext cx="277272" cy="298067"/>
        </a:xfrm>
        <a:custGeom>
          <a:avLst/>
          <a:gdLst/>
          <a:ahLst/>
          <a:cxnLst/>
          <a:rect l="0" t="0" r="0" b="0"/>
          <a:pathLst>
            <a:path>
              <a:moveTo>
                <a:pt x="0" y="298067"/>
              </a:moveTo>
              <a:lnTo>
                <a:pt x="138636" y="298067"/>
              </a:lnTo>
              <a:lnTo>
                <a:pt x="138636" y="0"/>
              </a:lnTo>
              <a:lnTo>
                <a:pt x="277272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10750-988E-4807-A700-78A3BB68677F}">
      <dsp:nvSpPr>
        <dsp:cNvPr id="0" name=""/>
        <dsp:cNvSpPr/>
      </dsp:nvSpPr>
      <dsp:spPr>
        <a:xfrm>
          <a:off x="4797932" y="166637"/>
          <a:ext cx="277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272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B57E0-97D2-4D15-9A95-70324B66A730}">
      <dsp:nvSpPr>
        <dsp:cNvPr id="0" name=""/>
        <dsp:cNvSpPr/>
      </dsp:nvSpPr>
      <dsp:spPr>
        <a:xfrm>
          <a:off x="3134297" y="212357"/>
          <a:ext cx="277272" cy="1490339"/>
        </a:xfrm>
        <a:custGeom>
          <a:avLst/>
          <a:gdLst/>
          <a:ahLst/>
          <a:cxnLst/>
          <a:rect l="0" t="0" r="0" b="0"/>
          <a:pathLst>
            <a:path>
              <a:moveTo>
                <a:pt x="0" y="1490339"/>
              </a:moveTo>
              <a:lnTo>
                <a:pt x="138636" y="1490339"/>
              </a:lnTo>
              <a:lnTo>
                <a:pt x="138636" y="0"/>
              </a:lnTo>
              <a:lnTo>
                <a:pt x="277272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3FFB-3310-46A1-9D58-04D97FBBB6A2}">
      <dsp:nvSpPr>
        <dsp:cNvPr id="0" name=""/>
        <dsp:cNvSpPr/>
      </dsp:nvSpPr>
      <dsp:spPr>
        <a:xfrm>
          <a:off x="1470662" y="1702697"/>
          <a:ext cx="277272" cy="298067"/>
        </a:xfrm>
        <a:custGeom>
          <a:avLst/>
          <a:gdLst/>
          <a:ahLst/>
          <a:cxnLst/>
          <a:rect l="0" t="0" r="0" b="0"/>
          <a:pathLst>
            <a:path>
              <a:moveTo>
                <a:pt x="0" y="298067"/>
              </a:moveTo>
              <a:lnTo>
                <a:pt x="138636" y="298067"/>
              </a:lnTo>
              <a:lnTo>
                <a:pt x="138636" y="0"/>
              </a:lnTo>
              <a:lnTo>
                <a:pt x="277272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601DC-63C1-4368-9FA7-F9854A781580}">
      <dsp:nvSpPr>
        <dsp:cNvPr id="0" name=""/>
        <dsp:cNvSpPr/>
      </dsp:nvSpPr>
      <dsp:spPr>
        <a:xfrm>
          <a:off x="84300" y="1789344"/>
          <a:ext cx="1386362" cy="42284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전체 </a:t>
          </a:r>
          <a:r>
            <a:rPr lang="ko-KR" altLang="en-US" sz="180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고객군</a:t>
          </a:r>
          <a:endParaRPr lang="ko-KR" altLang="en-US" sz="18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84300" y="1789344"/>
        <a:ext cx="1386362" cy="422840"/>
      </dsp:txXfrm>
    </dsp:sp>
    <dsp:sp modelId="{BE1D6671-273B-48E1-9EAB-78B383B0D92F}">
      <dsp:nvSpPr>
        <dsp:cNvPr id="0" name=""/>
        <dsp:cNvSpPr/>
      </dsp:nvSpPr>
      <dsp:spPr>
        <a:xfrm>
          <a:off x="1747935" y="1491276"/>
          <a:ext cx="1386362" cy="42284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일반 고객</a:t>
          </a:r>
        </a:p>
      </dsp:txBody>
      <dsp:txXfrm>
        <a:off x="1747935" y="1491276"/>
        <a:ext cx="1386362" cy="422840"/>
      </dsp:txXfrm>
    </dsp:sp>
    <dsp:sp modelId="{FAC360FA-6DC1-4894-9637-E1FD4EBF17AE}">
      <dsp:nvSpPr>
        <dsp:cNvPr id="0" name=""/>
        <dsp:cNvSpPr/>
      </dsp:nvSpPr>
      <dsp:spPr>
        <a:xfrm>
          <a:off x="3411570" y="937"/>
          <a:ext cx="1386362" cy="422840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첫주문</a:t>
          </a: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 고객</a:t>
          </a:r>
        </a:p>
      </dsp:txBody>
      <dsp:txXfrm>
        <a:off x="3411570" y="937"/>
        <a:ext cx="1386362" cy="422840"/>
      </dsp:txXfrm>
    </dsp:sp>
    <dsp:sp modelId="{3CB3EA5E-2AAB-4435-BE9F-47C6B5874951}">
      <dsp:nvSpPr>
        <dsp:cNvPr id="0" name=""/>
        <dsp:cNvSpPr/>
      </dsp:nvSpPr>
      <dsp:spPr>
        <a:xfrm>
          <a:off x="5075205" y="937"/>
          <a:ext cx="1386362" cy="42284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공통</a:t>
          </a:r>
        </a:p>
      </dsp:txBody>
      <dsp:txXfrm>
        <a:off x="5075205" y="937"/>
        <a:ext cx="1386362" cy="422840"/>
      </dsp:txXfrm>
    </dsp:sp>
    <dsp:sp modelId="{D49B20CC-3B41-4648-A87B-00206BF7CFD3}">
      <dsp:nvSpPr>
        <dsp:cNvPr id="0" name=""/>
        <dsp:cNvSpPr/>
      </dsp:nvSpPr>
      <dsp:spPr>
        <a:xfrm>
          <a:off x="3411570" y="1193208"/>
          <a:ext cx="1386362" cy="422840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고객</a:t>
          </a:r>
        </a:p>
      </dsp:txBody>
      <dsp:txXfrm>
        <a:off x="3411570" y="1193208"/>
        <a:ext cx="1386362" cy="422840"/>
      </dsp:txXfrm>
    </dsp:sp>
    <dsp:sp modelId="{454224B1-C6E9-4898-8ECF-9C72F3CD06E5}">
      <dsp:nvSpPr>
        <dsp:cNvPr id="0" name=""/>
        <dsp:cNvSpPr/>
      </dsp:nvSpPr>
      <dsp:spPr>
        <a:xfrm>
          <a:off x="5075205" y="597073"/>
          <a:ext cx="1386362" cy="42284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sp:txBody>
      <dsp:txXfrm>
        <a:off x="5075205" y="597073"/>
        <a:ext cx="1386362" cy="422840"/>
      </dsp:txXfrm>
    </dsp:sp>
    <dsp:sp modelId="{D7A543E4-6F70-4850-AD52-BD1ACF02626F}">
      <dsp:nvSpPr>
        <dsp:cNvPr id="0" name=""/>
        <dsp:cNvSpPr/>
      </dsp:nvSpPr>
      <dsp:spPr>
        <a:xfrm>
          <a:off x="5075205" y="1193208"/>
          <a:ext cx="1386362" cy="42284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sp:txBody>
      <dsp:txXfrm>
        <a:off x="5075205" y="1193208"/>
        <a:ext cx="1386362" cy="422840"/>
      </dsp:txXfrm>
    </dsp:sp>
    <dsp:sp modelId="{BAED81AB-03D1-4CB6-A8F7-9F9C328A5E06}">
      <dsp:nvSpPr>
        <dsp:cNvPr id="0" name=""/>
        <dsp:cNvSpPr/>
      </dsp:nvSpPr>
      <dsp:spPr>
        <a:xfrm>
          <a:off x="5075205" y="1789344"/>
          <a:ext cx="1386362" cy="42284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sp:txBody>
      <dsp:txXfrm>
        <a:off x="5075205" y="1789344"/>
        <a:ext cx="1386362" cy="422840"/>
      </dsp:txXfrm>
    </dsp:sp>
    <dsp:sp modelId="{37ECC7CD-D66A-4B99-B67A-6EFBDBC4A40D}">
      <dsp:nvSpPr>
        <dsp:cNvPr id="0" name=""/>
        <dsp:cNvSpPr/>
      </dsp:nvSpPr>
      <dsp:spPr>
        <a:xfrm>
          <a:off x="3411570" y="2981616"/>
          <a:ext cx="1386362" cy="422840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충성 고객</a:t>
          </a:r>
        </a:p>
      </dsp:txBody>
      <dsp:txXfrm>
        <a:off x="3411570" y="2981616"/>
        <a:ext cx="1386362" cy="422840"/>
      </dsp:txXfrm>
    </dsp:sp>
    <dsp:sp modelId="{D2ABBC64-94F8-4D08-86EB-C4D6D6BC49C2}">
      <dsp:nvSpPr>
        <dsp:cNvPr id="0" name=""/>
        <dsp:cNvSpPr/>
      </dsp:nvSpPr>
      <dsp:spPr>
        <a:xfrm>
          <a:off x="5075205" y="2385480"/>
          <a:ext cx="1386362" cy="42284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sp:txBody>
      <dsp:txXfrm>
        <a:off x="5075205" y="2385480"/>
        <a:ext cx="1386362" cy="422840"/>
      </dsp:txXfrm>
    </dsp:sp>
    <dsp:sp modelId="{5E3B2536-96AD-4EC5-A68A-221B8EAFFE62}">
      <dsp:nvSpPr>
        <dsp:cNvPr id="0" name=""/>
        <dsp:cNvSpPr/>
      </dsp:nvSpPr>
      <dsp:spPr>
        <a:xfrm>
          <a:off x="5075205" y="2981616"/>
          <a:ext cx="1386362" cy="42284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sp:txBody>
      <dsp:txXfrm>
        <a:off x="5075205" y="2981616"/>
        <a:ext cx="1386362" cy="422840"/>
      </dsp:txXfrm>
    </dsp:sp>
    <dsp:sp modelId="{C34DE022-D387-4643-A540-130437FBD237}">
      <dsp:nvSpPr>
        <dsp:cNvPr id="0" name=""/>
        <dsp:cNvSpPr/>
      </dsp:nvSpPr>
      <dsp:spPr>
        <a:xfrm>
          <a:off x="5075205" y="3577752"/>
          <a:ext cx="1386362" cy="422840"/>
        </a:xfrm>
        <a:prstGeom prst="rect">
          <a:avLst/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sp:txBody>
      <dsp:txXfrm>
        <a:off x="5075205" y="3577752"/>
        <a:ext cx="1386362" cy="422840"/>
      </dsp:txXfrm>
    </dsp:sp>
    <dsp:sp modelId="{62F79D28-3266-41E5-B18F-538CA0F9570D}">
      <dsp:nvSpPr>
        <dsp:cNvPr id="0" name=""/>
        <dsp:cNvSpPr/>
      </dsp:nvSpPr>
      <dsp:spPr>
        <a:xfrm>
          <a:off x="1747935" y="2087412"/>
          <a:ext cx="1386362" cy="42284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이탈 예상 고객</a:t>
          </a:r>
        </a:p>
      </dsp:txBody>
      <dsp:txXfrm>
        <a:off x="1747935" y="2087412"/>
        <a:ext cx="1386362" cy="42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C8AC-9516-49E9-B8B7-9931B1FADB4B}">
      <dsp:nvSpPr>
        <dsp:cNvPr id="0" name=""/>
        <dsp:cNvSpPr/>
      </dsp:nvSpPr>
      <dsp:spPr>
        <a:xfrm>
          <a:off x="1242288" y="42650"/>
          <a:ext cx="2047221" cy="204722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짧은 </a:t>
          </a:r>
          <a:endParaRPr lang="en-US" altLang="ko-KR" sz="1600" kern="1200" dirty="0">
            <a:solidFill>
              <a:schemeClr val="tx1">
                <a:lumMod val="75000"/>
                <a:lumOff val="25000"/>
              </a:schemeClr>
            </a:solidFill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sp:txBody>
      <dsp:txXfrm>
        <a:off x="1515251" y="400914"/>
        <a:ext cx="1501295" cy="921249"/>
      </dsp:txXfrm>
    </dsp:sp>
    <dsp:sp modelId="{2122A67C-DD7D-4C7A-9242-767C2BDC5857}">
      <dsp:nvSpPr>
        <dsp:cNvPr id="0" name=""/>
        <dsp:cNvSpPr/>
      </dsp:nvSpPr>
      <dsp:spPr>
        <a:xfrm>
          <a:off x="1980994" y="1322163"/>
          <a:ext cx="2047221" cy="204722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</a:t>
          </a:r>
          <a:endParaRPr lang="en-US" altLang="ko-KR" sz="16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sp:txBody>
      <dsp:txXfrm>
        <a:off x="2607102" y="1851028"/>
        <a:ext cx="1228332" cy="1125971"/>
      </dsp:txXfrm>
    </dsp:sp>
    <dsp:sp modelId="{DFE27C4E-5BD9-4300-AFF3-1A2897568158}">
      <dsp:nvSpPr>
        <dsp:cNvPr id="0" name=""/>
        <dsp:cNvSpPr/>
      </dsp:nvSpPr>
      <dsp:spPr>
        <a:xfrm>
          <a:off x="503582" y="1322163"/>
          <a:ext cx="2047221" cy="204722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</a:t>
          </a:r>
          <a:endParaRPr lang="en-US" altLang="ko-KR" sz="16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sp:txBody>
      <dsp:txXfrm>
        <a:off x="696362" y="1851028"/>
        <a:ext cx="1228332" cy="1125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C8AC-9516-49E9-B8B7-9931B1FADB4B}">
      <dsp:nvSpPr>
        <dsp:cNvPr id="0" name=""/>
        <dsp:cNvSpPr/>
      </dsp:nvSpPr>
      <dsp:spPr>
        <a:xfrm>
          <a:off x="1344838" y="42630"/>
          <a:ext cx="2046262" cy="204626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</a:t>
          </a:r>
          <a:endParaRPr lang="en-US" altLang="ko-KR" sz="16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sp:txBody>
      <dsp:txXfrm>
        <a:off x="1617673" y="400726"/>
        <a:ext cx="1500592" cy="920818"/>
      </dsp:txXfrm>
    </dsp:sp>
    <dsp:sp modelId="{2122A67C-DD7D-4C7A-9242-767C2BDC5857}">
      <dsp:nvSpPr>
        <dsp:cNvPr id="0" name=""/>
        <dsp:cNvSpPr/>
      </dsp:nvSpPr>
      <dsp:spPr>
        <a:xfrm>
          <a:off x="2083198" y="1321544"/>
          <a:ext cx="2046262" cy="204626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sp:txBody>
      <dsp:txXfrm>
        <a:off x="2709013" y="1850162"/>
        <a:ext cx="1227757" cy="1125444"/>
      </dsp:txXfrm>
    </dsp:sp>
    <dsp:sp modelId="{DFE27C4E-5BD9-4300-AFF3-1A2897568158}">
      <dsp:nvSpPr>
        <dsp:cNvPr id="0" name=""/>
        <dsp:cNvSpPr/>
      </dsp:nvSpPr>
      <dsp:spPr>
        <a:xfrm>
          <a:off x="606478" y="1321544"/>
          <a:ext cx="2046262" cy="204626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sp:txBody>
      <dsp:txXfrm>
        <a:off x="799168" y="1850162"/>
        <a:ext cx="1227757" cy="1125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C8AC-9516-49E9-B8B7-9931B1FADB4B}">
      <dsp:nvSpPr>
        <dsp:cNvPr id="0" name=""/>
        <dsp:cNvSpPr/>
      </dsp:nvSpPr>
      <dsp:spPr>
        <a:xfrm>
          <a:off x="1161141" y="39316"/>
          <a:ext cx="1887194" cy="188719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sp:txBody>
      <dsp:txXfrm>
        <a:off x="1412767" y="369575"/>
        <a:ext cx="1383942" cy="849237"/>
      </dsp:txXfrm>
    </dsp:sp>
    <dsp:sp modelId="{2122A67C-DD7D-4C7A-9242-767C2BDC5857}">
      <dsp:nvSpPr>
        <dsp:cNvPr id="0" name=""/>
        <dsp:cNvSpPr/>
      </dsp:nvSpPr>
      <dsp:spPr>
        <a:xfrm>
          <a:off x="1842104" y="1218813"/>
          <a:ext cx="1887194" cy="188719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sp:txBody>
      <dsp:txXfrm>
        <a:off x="2419271" y="1706338"/>
        <a:ext cx="1132316" cy="1037956"/>
      </dsp:txXfrm>
    </dsp:sp>
    <dsp:sp modelId="{DFE27C4E-5BD9-4300-AFF3-1A2897568158}">
      <dsp:nvSpPr>
        <dsp:cNvPr id="0" name=""/>
        <dsp:cNvSpPr/>
      </dsp:nvSpPr>
      <dsp:spPr>
        <a:xfrm>
          <a:off x="480179" y="1218813"/>
          <a:ext cx="1887194" cy="188719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sp:txBody>
      <dsp:txXfrm>
        <a:off x="657889" y="1706338"/>
        <a:ext cx="1132316" cy="1037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C8AC-9516-49E9-B8B7-9931B1FADB4B}">
      <dsp:nvSpPr>
        <dsp:cNvPr id="0" name=""/>
        <dsp:cNvSpPr/>
      </dsp:nvSpPr>
      <dsp:spPr>
        <a:xfrm>
          <a:off x="1556252" y="38761"/>
          <a:ext cx="1860575" cy="186057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</a:t>
          </a:r>
          <a:endParaRPr lang="en-US" altLang="ko-KR" sz="16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sp:txBody>
      <dsp:txXfrm>
        <a:off x="1804329" y="364362"/>
        <a:ext cx="1364421" cy="837258"/>
      </dsp:txXfrm>
    </dsp:sp>
    <dsp:sp modelId="{2122A67C-DD7D-4C7A-9242-767C2BDC5857}">
      <dsp:nvSpPr>
        <dsp:cNvPr id="0" name=""/>
        <dsp:cNvSpPr/>
      </dsp:nvSpPr>
      <dsp:spPr>
        <a:xfrm>
          <a:off x="2227610" y="1201621"/>
          <a:ext cx="1860575" cy="186057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</a:t>
          </a:r>
          <a:endParaRPr lang="en-US" altLang="ko-KR" sz="16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sp:txBody>
      <dsp:txXfrm>
        <a:off x="2796636" y="1682270"/>
        <a:ext cx="1116345" cy="1023316"/>
      </dsp:txXfrm>
    </dsp:sp>
    <dsp:sp modelId="{DFE27C4E-5BD9-4300-AFF3-1A2897568158}">
      <dsp:nvSpPr>
        <dsp:cNvPr id="0" name=""/>
        <dsp:cNvSpPr/>
      </dsp:nvSpPr>
      <dsp:spPr>
        <a:xfrm>
          <a:off x="884895" y="1201621"/>
          <a:ext cx="1860575" cy="186057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</a:t>
          </a:r>
          <a:endParaRPr lang="en-US" altLang="ko-KR" sz="16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</a:t>
          </a:r>
        </a:p>
      </dsp:txBody>
      <dsp:txXfrm>
        <a:off x="1060099" y="1682270"/>
        <a:ext cx="1116345" cy="1023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C8AC-9516-49E9-B8B7-9931B1FADB4B}">
      <dsp:nvSpPr>
        <dsp:cNvPr id="0" name=""/>
        <dsp:cNvSpPr/>
      </dsp:nvSpPr>
      <dsp:spPr>
        <a:xfrm>
          <a:off x="1217448" y="37274"/>
          <a:ext cx="1789176" cy="178917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sp:txBody>
      <dsp:txXfrm>
        <a:off x="1456005" y="350380"/>
        <a:ext cx="1312062" cy="805129"/>
      </dsp:txXfrm>
    </dsp:sp>
    <dsp:sp modelId="{2122A67C-DD7D-4C7A-9242-767C2BDC5857}">
      <dsp:nvSpPr>
        <dsp:cNvPr id="0" name=""/>
        <dsp:cNvSpPr/>
      </dsp:nvSpPr>
      <dsp:spPr>
        <a:xfrm>
          <a:off x="1863043" y="1155509"/>
          <a:ext cx="1789176" cy="178917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sp:txBody>
      <dsp:txXfrm>
        <a:off x="2410233" y="1617713"/>
        <a:ext cx="1073505" cy="984046"/>
      </dsp:txXfrm>
    </dsp:sp>
    <dsp:sp modelId="{DFE27C4E-5BD9-4300-AFF3-1A2897568158}">
      <dsp:nvSpPr>
        <dsp:cNvPr id="0" name=""/>
        <dsp:cNvSpPr/>
      </dsp:nvSpPr>
      <dsp:spPr>
        <a:xfrm>
          <a:off x="571854" y="1155509"/>
          <a:ext cx="1789176" cy="178917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sp:txBody>
      <dsp:txXfrm>
        <a:off x="740335" y="1617713"/>
        <a:ext cx="1073505" cy="9840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C8AC-9516-49E9-B8B7-9931B1FADB4B}">
      <dsp:nvSpPr>
        <dsp:cNvPr id="0" name=""/>
        <dsp:cNvSpPr/>
      </dsp:nvSpPr>
      <dsp:spPr>
        <a:xfrm>
          <a:off x="1226428" y="38019"/>
          <a:ext cx="1824941" cy="182494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짧은 카테고리</a:t>
          </a:r>
        </a:p>
      </dsp:txBody>
      <dsp:txXfrm>
        <a:off x="1469753" y="357384"/>
        <a:ext cx="1338290" cy="821223"/>
      </dsp:txXfrm>
    </dsp:sp>
    <dsp:sp modelId="{2122A67C-DD7D-4C7A-9242-767C2BDC5857}">
      <dsp:nvSpPr>
        <dsp:cNvPr id="0" name=""/>
        <dsp:cNvSpPr/>
      </dsp:nvSpPr>
      <dsp:spPr>
        <a:xfrm>
          <a:off x="1884927" y="1178607"/>
          <a:ext cx="1824941" cy="182494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긴 카테고리</a:t>
          </a:r>
        </a:p>
      </dsp:txBody>
      <dsp:txXfrm>
        <a:off x="2443055" y="1650051"/>
        <a:ext cx="1094964" cy="1003717"/>
      </dsp:txXfrm>
    </dsp:sp>
    <dsp:sp modelId="{DFE27C4E-5BD9-4300-AFF3-1A2897568158}">
      <dsp:nvSpPr>
        <dsp:cNvPr id="0" name=""/>
        <dsp:cNvSpPr/>
      </dsp:nvSpPr>
      <dsp:spPr>
        <a:xfrm>
          <a:off x="567928" y="1178607"/>
          <a:ext cx="1824941" cy="182494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보통 카테고리</a:t>
          </a:r>
        </a:p>
      </dsp:txBody>
      <dsp:txXfrm>
        <a:off x="739777" y="1650051"/>
        <a:ext cx="1094964" cy="1003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C8AC-9516-49E9-B8B7-9931B1FADB4B}">
      <dsp:nvSpPr>
        <dsp:cNvPr id="0" name=""/>
        <dsp:cNvSpPr/>
      </dsp:nvSpPr>
      <dsp:spPr>
        <a:xfrm>
          <a:off x="1102305" y="36522"/>
          <a:ext cx="1753103" cy="175310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짧은 카테고리</a:t>
          </a:r>
        </a:p>
      </dsp:txBody>
      <dsp:txXfrm>
        <a:off x="1336052" y="343316"/>
        <a:ext cx="1285609" cy="788896"/>
      </dsp:txXfrm>
    </dsp:sp>
    <dsp:sp modelId="{2122A67C-DD7D-4C7A-9242-767C2BDC5857}">
      <dsp:nvSpPr>
        <dsp:cNvPr id="0" name=""/>
        <dsp:cNvSpPr/>
      </dsp:nvSpPr>
      <dsp:spPr>
        <a:xfrm>
          <a:off x="1734883" y="1132212"/>
          <a:ext cx="1753103" cy="175310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8C96B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긴 카테고리</a:t>
          </a:r>
        </a:p>
      </dsp:txBody>
      <dsp:txXfrm>
        <a:off x="2271040" y="1585097"/>
        <a:ext cx="1051862" cy="964206"/>
      </dsp:txXfrm>
    </dsp:sp>
    <dsp:sp modelId="{DFE27C4E-5BD9-4300-AFF3-1A2897568158}">
      <dsp:nvSpPr>
        <dsp:cNvPr id="0" name=""/>
        <dsp:cNvSpPr/>
      </dsp:nvSpPr>
      <dsp:spPr>
        <a:xfrm>
          <a:off x="469727" y="1132212"/>
          <a:ext cx="1753103" cy="175310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8C96B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보통 카테고리</a:t>
          </a:r>
        </a:p>
      </dsp:txBody>
      <dsp:txXfrm>
        <a:off x="634811" y="1585097"/>
        <a:ext cx="1051862" cy="964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C8AC-9516-49E9-B8B7-9931B1FADB4B}">
      <dsp:nvSpPr>
        <dsp:cNvPr id="0" name=""/>
        <dsp:cNvSpPr/>
      </dsp:nvSpPr>
      <dsp:spPr>
        <a:xfrm>
          <a:off x="1102305" y="36522"/>
          <a:ext cx="1753103" cy="175310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짧은 카테고리</a:t>
          </a:r>
        </a:p>
      </dsp:txBody>
      <dsp:txXfrm>
        <a:off x="1336052" y="343316"/>
        <a:ext cx="1285609" cy="788896"/>
      </dsp:txXfrm>
    </dsp:sp>
    <dsp:sp modelId="{2122A67C-DD7D-4C7A-9242-767C2BDC5857}">
      <dsp:nvSpPr>
        <dsp:cNvPr id="0" name=""/>
        <dsp:cNvSpPr/>
      </dsp:nvSpPr>
      <dsp:spPr>
        <a:xfrm>
          <a:off x="1734883" y="1132212"/>
          <a:ext cx="1753103" cy="175310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8C96B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긴 카테고리</a:t>
          </a:r>
        </a:p>
      </dsp:txBody>
      <dsp:txXfrm>
        <a:off x="2271040" y="1585097"/>
        <a:ext cx="1051862" cy="964206"/>
      </dsp:txXfrm>
    </dsp:sp>
    <dsp:sp modelId="{DFE27C4E-5BD9-4300-AFF3-1A2897568158}">
      <dsp:nvSpPr>
        <dsp:cNvPr id="0" name=""/>
        <dsp:cNvSpPr/>
      </dsp:nvSpPr>
      <dsp:spPr>
        <a:xfrm>
          <a:off x="469727" y="1132212"/>
          <a:ext cx="1753103" cy="175310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8C96B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보통 카테고리</a:t>
          </a:r>
        </a:p>
      </dsp:txBody>
      <dsp:txXfrm>
        <a:off x="634811" y="1585097"/>
        <a:ext cx="1051862" cy="96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ytech.tistory.com/14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5245454" y="2014303"/>
            <a:ext cx="1873021" cy="3484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롯</a:t>
            </a: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BTI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01180" y="2594519"/>
            <a:ext cx="7569200" cy="225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3200" kern="0" dirty="0">
                <a:solidFill>
                  <a:srgbClr val="40404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sz="4800" kern="0" dirty="0">
                <a:solidFill>
                  <a:srgbClr val="40404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혹시 이거 살 때 되지 않았어</a:t>
            </a:r>
            <a:r>
              <a:rPr lang="en-US" altLang="ko-KR" sz="4800" kern="0" dirty="0">
                <a:solidFill>
                  <a:srgbClr val="40404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?</a:t>
            </a:r>
          </a:p>
          <a:p>
            <a:pPr algn="ctr" latinLnBrk="0">
              <a:lnSpc>
                <a:spcPct val="200000"/>
              </a:lnSpc>
              <a:defRPr/>
            </a:pPr>
            <a:endParaRPr lang="en-US" altLang="ko-KR" sz="900" kern="0" dirty="0">
              <a:solidFill>
                <a:srgbClr val="40404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ko-KR" altLang="en-US" sz="1600" kern="0" dirty="0">
                <a:solidFill>
                  <a:srgbClr val="40404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고객의 재구매기간 예측모델을 활용한 개인화 마케팅</a:t>
            </a:r>
            <a:endParaRPr lang="en-US" altLang="ko-KR" sz="1600" kern="0" dirty="0">
              <a:solidFill>
                <a:srgbClr val="40404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44BDB9-91EE-8E59-38C1-CB82810A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184E60-F955-7A2C-0A2C-9EA16D4B25AF}"/>
              </a:ext>
            </a:extLst>
          </p:cNvPr>
          <p:cNvSpPr txBox="1"/>
          <p:nvPr/>
        </p:nvSpPr>
        <p:spPr>
          <a:xfrm>
            <a:off x="10017760" y="6498336"/>
            <a:ext cx="217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서현택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손지영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임송미</a:t>
            </a:r>
          </a:p>
        </p:txBody>
      </p:sp>
    </p:spTree>
    <p:extLst>
      <p:ext uri="{BB962C8B-B14F-4D97-AF65-F5344CB8AC3E}">
        <p14:creationId xmlns:p14="http://schemas.microsoft.com/office/powerpoint/2010/main" val="243142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EDA </a:t>
            </a:r>
            <a:r>
              <a: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및 </a:t>
            </a:r>
            <a:r>
              <a:rPr kumimoji="0" lang="ko-KR" alt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전처리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38" name="Freeform 9">
            <a:extLst>
              <a:ext uri="{FF2B5EF4-FFF2-40B4-BE49-F238E27FC236}">
                <a16:creationId xmlns:a16="http://schemas.microsoft.com/office/drawing/2014/main" id="{2CE09D81-AA72-1E49-9A9A-003C04302960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9" name="자유형 23">
            <a:extLst>
              <a:ext uri="{FF2B5EF4-FFF2-40B4-BE49-F238E27FC236}">
                <a16:creationId xmlns:a16="http://schemas.microsoft.com/office/drawing/2014/main" id="{5F8F73B1-031C-8B48-EBE1-501BEEDA6172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0" name="사각형: 둥근 모서리 46">
            <a:extLst>
              <a:ext uri="{FF2B5EF4-FFF2-40B4-BE49-F238E27FC236}">
                <a16:creationId xmlns:a16="http://schemas.microsoft.com/office/drawing/2014/main" id="{6939348E-9324-7D8A-265C-1D25F1550527}"/>
              </a:ext>
            </a:extLst>
          </p:cNvPr>
          <p:cNvSpPr/>
          <p:nvPr/>
        </p:nvSpPr>
        <p:spPr>
          <a:xfrm>
            <a:off x="541404" y="241246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627D9A1-4A42-89F8-8060-8DAE79DFDBD0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하트 41">
            <a:extLst>
              <a:ext uri="{FF2B5EF4-FFF2-40B4-BE49-F238E27FC236}">
                <a16:creationId xmlns:a16="http://schemas.microsoft.com/office/drawing/2014/main" id="{12E90A05-5A76-7731-CBC1-47C6E8E03CFE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3" name="말풍선: 타원형 11">
            <a:extLst>
              <a:ext uri="{FF2B5EF4-FFF2-40B4-BE49-F238E27FC236}">
                <a16:creationId xmlns:a16="http://schemas.microsoft.com/office/drawing/2014/main" id="{2892FDE9-5AD6-73C7-2BB7-4901261D9122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30FF050-F135-F81A-AB49-2F2E6F4A5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55" y="1729867"/>
            <a:ext cx="6147565" cy="320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A59824-2C4A-A0E2-60C7-F42203C4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086D58-EDD4-559B-74F5-87D777AD539F}"/>
              </a:ext>
            </a:extLst>
          </p:cNvPr>
          <p:cNvSpPr txBox="1"/>
          <p:nvPr/>
        </p:nvSpPr>
        <p:spPr>
          <a:xfrm>
            <a:off x="2125926" y="1883595"/>
            <a:ext cx="1785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파생 변수 생성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month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078DA-1460-D88A-BAFC-7CB0C9A75847}"/>
              </a:ext>
            </a:extLst>
          </p:cNvPr>
          <p:cNvSpPr txBox="1"/>
          <p:nvPr/>
        </p:nvSpPr>
        <p:spPr>
          <a:xfrm>
            <a:off x="2707262" y="5066884"/>
            <a:ext cx="9399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de_dt(</a:t>
            </a: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구매일자</a:t>
            </a:r>
            <a:r>
              <a:rPr lang="en-US" altLang="ko-KR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활용하여 월별 변수를 생성</a:t>
            </a:r>
            <a:endParaRPr lang="en-US" altLang="ko-KR" sz="16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월별 재주문 기간의 차이가 있으며</a:t>
            </a:r>
            <a:r>
              <a:rPr lang="en-US" altLang="ko-KR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12</a:t>
            </a:r>
            <a:r>
              <a:rPr lang="ko-KR" altLang="en-US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월로 갈수록 재주문 기간이 짧아짐을 확인</a:t>
            </a:r>
            <a:endParaRPr lang="en-US" altLang="ko-KR" sz="1600" noProof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모델링</a:t>
            </a: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활용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80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EDA </a:t>
            </a:r>
            <a:r>
              <a: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및 </a:t>
            </a:r>
            <a:r>
              <a:rPr kumimoji="0" lang="ko-KR" alt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전처리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38" name="Freeform 9">
            <a:extLst>
              <a:ext uri="{FF2B5EF4-FFF2-40B4-BE49-F238E27FC236}">
                <a16:creationId xmlns:a16="http://schemas.microsoft.com/office/drawing/2014/main" id="{2CE09D81-AA72-1E49-9A9A-003C04302960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9" name="자유형 23">
            <a:extLst>
              <a:ext uri="{FF2B5EF4-FFF2-40B4-BE49-F238E27FC236}">
                <a16:creationId xmlns:a16="http://schemas.microsoft.com/office/drawing/2014/main" id="{5F8F73B1-031C-8B48-EBE1-501BEEDA6172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0" name="사각형: 둥근 모서리 46">
            <a:extLst>
              <a:ext uri="{FF2B5EF4-FFF2-40B4-BE49-F238E27FC236}">
                <a16:creationId xmlns:a16="http://schemas.microsoft.com/office/drawing/2014/main" id="{6939348E-9324-7D8A-265C-1D25F1550527}"/>
              </a:ext>
            </a:extLst>
          </p:cNvPr>
          <p:cNvSpPr/>
          <p:nvPr/>
        </p:nvSpPr>
        <p:spPr>
          <a:xfrm>
            <a:off x="541404" y="241246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627D9A1-4A42-89F8-8060-8DAE79DFDBD0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하트 41">
            <a:extLst>
              <a:ext uri="{FF2B5EF4-FFF2-40B4-BE49-F238E27FC236}">
                <a16:creationId xmlns:a16="http://schemas.microsoft.com/office/drawing/2014/main" id="{12E90A05-5A76-7731-CBC1-47C6E8E03CFE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3" name="말풍선: 타원형 11">
            <a:extLst>
              <a:ext uri="{FF2B5EF4-FFF2-40B4-BE49-F238E27FC236}">
                <a16:creationId xmlns:a16="http://schemas.microsoft.com/office/drawing/2014/main" id="{2892FDE9-5AD6-73C7-2BB7-4901261D9122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CE1FC58-012E-52D1-0206-0643BCF1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93" y="1682273"/>
            <a:ext cx="6127057" cy="32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57D026-6BEB-6D74-C25B-7CE8B4E23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03940-E0AE-488B-2314-71A535DC4275}"/>
              </a:ext>
            </a:extLst>
          </p:cNvPr>
          <p:cNvSpPr txBox="1"/>
          <p:nvPr/>
        </p:nvSpPr>
        <p:spPr>
          <a:xfrm>
            <a:off x="2125926" y="1883595"/>
            <a:ext cx="1785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파생 변수 생성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weekday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078DA-1460-D88A-BAFC-7CB0C9A75847}"/>
              </a:ext>
            </a:extLst>
          </p:cNvPr>
          <p:cNvSpPr txBox="1"/>
          <p:nvPr/>
        </p:nvSpPr>
        <p:spPr>
          <a:xfrm>
            <a:off x="2945373" y="5268207"/>
            <a:ext cx="80579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sz="16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de_dt</a:t>
            </a:r>
            <a:r>
              <a:rPr lang="en-US" altLang="ko-KR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구매일자</a:t>
            </a:r>
            <a:r>
              <a:rPr lang="en-US" altLang="ko-KR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활용하여 요일 변수를 생성</a:t>
            </a:r>
            <a:endParaRPr lang="en-US" altLang="ko-KR" sz="1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평일과 주말을 기준으로 </a:t>
            </a:r>
            <a:r>
              <a:rPr lang="ko-KR" altLang="en-US" sz="1600" noProof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기간의 차이가 있음을 확인</a:t>
            </a:r>
            <a:endParaRPr lang="en-US" altLang="ko-KR" sz="1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-&gt;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모델링과 마케팅 방안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활용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54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Random Forest Regressor</a:t>
            </a:r>
          </a:p>
          <a:p>
            <a:pPr marL="1700213" latinLnBrk="0">
              <a:defRPr/>
            </a:pP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5" name="Freeform 9">
            <a:extLst>
              <a:ext uri="{FF2B5EF4-FFF2-40B4-BE49-F238E27FC236}">
                <a16:creationId xmlns:a16="http://schemas.microsoft.com/office/drawing/2014/main" id="{37C6EFF6-0E21-ACC5-EBEB-C478714A60BD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사각형: 둥근 모서리 46">
            <a:extLst>
              <a:ext uri="{FF2B5EF4-FFF2-40B4-BE49-F238E27FC236}">
                <a16:creationId xmlns:a16="http://schemas.microsoft.com/office/drawing/2014/main" id="{A3C2B963-6E37-9200-8767-361202B97AA1}"/>
              </a:ext>
            </a:extLst>
          </p:cNvPr>
          <p:cNvSpPr/>
          <p:nvPr/>
        </p:nvSpPr>
        <p:spPr>
          <a:xfrm>
            <a:off x="565435" y="326011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1BDD15E-21F1-25AF-A7EB-8EDA3E132B68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하트 28">
            <a:extLst>
              <a:ext uri="{FF2B5EF4-FFF2-40B4-BE49-F238E27FC236}">
                <a16:creationId xmlns:a16="http://schemas.microsoft.com/office/drawing/2014/main" id="{B8DAC04F-35D9-5640-74E7-0A3CA6E2D79E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말풍선: 타원형 11">
            <a:extLst>
              <a:ext uri="{FF2B5EF4-FFF2-40B4-BE49-F238E27FC236}">
                <a16:creationId xmlns:a16="http://schemas.microsoft.com/office/drawing/2014/main" id="{55915478-AD7E-A751-CA99-9A1F0A7C4F0F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 23">
            <a:extLst>
              <a:ext uri="{FF2B5EF4-FFF2-40B4-BE49-F238E27FC236}">
                <a16:creationId xmlns:a16="http://schemas.microsoft.com/office/drawing/2014/main" id="{594E8060-6017-CBF4-D6E2-B710A48653AF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D590041-EF1D-C9D7-97F8-C2DE300C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6BEF92-5091-4F68-9D2E-EB89E122302D}"/>
              </a:ext>
            </a:extLst>
          </p:cNvPr>
          <p:cNvSpPr txBox="1"/>
          <p:nvPr/>
        </p:nvSpPr>
        <p:spPr>
          <a:xfrm>
            <a:off x="2109541" y="1244430"/>
            <a:ext cx="9238904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스퀘어" panose="020B0600000101010101" pitchFamily="50" charset="-127"/>
              </a:rPr>
              <a:t>특징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나눔스퀘어" panose="020B0600000101010101" pitchFamily="50" charset="-127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의사결정나무 모델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여러 개를 훈련시켜서 그 결과를 종합해 예측하는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앙상블 알고리즘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각 의사결정나무 모델을 훈련시킬 때 </a:t>
            </a:r>
            <a:r>
              <a:rPr lang="ko-KR" alt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배깅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(Bagging) 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방식을 사용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배깅은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전체 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Train dataset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중복을 허용해 샘플링한 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개별 의사결정나무 모델을 훈련하는 방식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여러 모델을 통해 예측한 값은 평균을 취하여 최종적인 </a:t>
            </a:r>
            <a:r>
              <a:rPr lang="ko-KR" alt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예측값을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산출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배깅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방식은 예측 모델의 일반화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(generalization, a.k.a., 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안정성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성능을 향상하는 데 도움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이유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구매 데이터 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(100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학습할 때 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overfitting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 잘 되지 않게 하기 위해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CAB4C-DA96-0DB7-0A2A-2D58FCA0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235" y="5146959"/>
            <a:ext cx="6077005" cy="13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XGB Regressor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5" name="Freeform 9">
            <a:extLst>
              <a:ext uri="{FF2B5EF4-FFF2-40B4-BE49-F238E27FC236}">
                <a16:creationId xmlns:a16="http://schemas.microsoft.com/office/drawing/2014/main" id="{22DB5F4B-E9D8-F444-B301-2372F1BAC2E3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사각형: 둥근 모서리 46">
            <a:extLst>
              <a:ext uri="{FF2B5EF4-FFF2-40B4-BE49-F238E27FC236}">
                <a16:creationId xmlns:a16="http://schemas.microsoft.com/office/drawing/2014/main" id="{0F2D3006-287D-CE5A-3FE3-EA39868DAD29}"/>
              </a:ext>
            </a:extLst>
          </p:cNvPr>
          <p:cNvSpPr/>
          <p:nvPr/>
        </p:nvSpPr>
        <p:spPr>
          <a:xfrm>
            <a:off x="565435" y="326011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42CD86F-5CB9-BD18-FC7B-369A0E255A26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하트 27">
            <a:extLst>
              <a:ext uri="{FF2B5EF4-FFF2-40B4-BE49-F238E27FC236}">
                <a16:creationId xmlns:a16="http://schemas.microsoft.com/office/drawing/2014/main" id="{C03F6C11-AEE8-6436-0207-8DDF129E667A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말풍선: 타원형 11">
            <a:extLst>
              <a:ext uri="{FF2B5EF4-FFF2-40B4-BE49-F238E27FC236}">
                <a16:creationId xmlns:a16="http://schemas.microsoft.com/office/drawing/2014/main" id="{45F4150D-DB0E-759E-0AC7-E6CF52866295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자유형 23">
            <a:extLst>
              <a:ext uri="{FF2B5EF4-FFF2-40B4-BE49-F238E27FC236}">
                <a16:creationId xmlns:a16="http://schemas.microsoft.com/office/drawing/2014/main" id="{6A3E2C90-06FA-63F5-A717-9C22AA462C74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FF781E-A593-95D0-519E-E2F563F89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CB1F82-21D5-6397-6B79-6B297011C2BA}"/>
              </a:ext>
            </a:extLst>
          </p:cNvPr>
          <p:cNvSpPr txBox="1"/>
          <p:nvPr/>
        </p:nvSpPr>
        <p:spPr>
          <a:xfrm>
            <a:off x="2132969" y="1344507"/>
            <a:ext cx="9238904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</a:rPr>
              <a:t>특징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나눔스퀘어" panose="020B0600000101010101" pitchFamily="50" charset="-127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약한 분류기를 세트로 묶어서 정확도를 예측하는 기법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욕심쟁이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(Greedy Algorithm)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분류기를 발견하고 분산처리를 사용하여 빠른 속도로 적합한 비중 파라미터를 찾는 알고리즘으로 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boosting 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알고리즘이 기본원리로 작용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이유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병렬 처리를 사용하기에 학습과 분류가 빠르다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과적합이 잘 일어나지 않아 고객 구매데이터 예측에 올바르다고 생각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738BD6-EA30-4564-EB07-2A23F9F0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78" y="5156118"/>
            <a:ext cx="5807622" cy="16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LGBM Regressor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5" name="Freeform 9">
            <a:extLst>
              <a:ext uri="{FF2B5EF4-FFF2-40B4-BE49-F238E27FC236}">
                <a16:creationId xmlns:a16="http://schemas.microsoft.com/office/drawing/2014/main" id="{72F91A0B-E730-0858-569D-CE4CA635B4AA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사각형: 둥근 모서리 46">
            <a:extLst>
              <a:ext uri="{FF2B5EF4-FFF2-40B4-BE49-F238E27FC236}">
                <a16:creationId xmlns:a16="http://schemas.microsoft.com/office/drawing/2014/main" id="{0DB2067D-BD5D-C4F0-5078-DCAA92B7E7D7}"/>
              </a:ext>
            </a:extLst>
          </p:cNvPr>
          <p:cNvSpPr/>
          <p:nvPr/>
        </p:nvSpPr>
        <p:spPr>
          <a:xfrm>
            <a:off x="565435" y="326011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B0CB7C3-654D-E83E-20A3-87AA8DF44044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하트 27">
            <a:extLst>
              <a:ext uri="{FF2B5EF4-FFF2-40B4-BE49-F238E27FC236}">
                <a16:creationId xmlns:a16="http://schemas.microsoft.com/office/drawing/2014/main" id="{4E817FA5-9DD4-154C-8032-9D888CA1EDD3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말풍선: 타원형 11">
            <a:extLst>
              <a:ext uri="{FF2B5EF4-FFF2-40B4-BE49-F238E27FC236}">
                <a16:creationId xmlns:a16="http://schemas.microsoft.com/office/drawing/2014/main" id="{CED1A95F-5BFA-393E-5FC6-A17EC9777AD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자유형 23">
            <a:extLst>
              <a:ext uri="{FF2B5EF4-FFF2-40B4-BE49-F238E27FC236}">
                <a16:creationId xmlns:a16="http://schemas.microsoft.com/office/drawing/2014/main" id="{0782E21E-77EE-8AEE-2832-B4B1DDB22463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BE44FA-5F32-8A04-9E8C-2187A081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F74AB-3FA4-DA99-42DD-2F44FD2CABBB}"/>
              </a:ext>
            </a:extLst>
          </p:cNvPr>
          <p:cNvSpPr txBox="1"/>
          <p:nvPr/>
        </p:nvSpPr>
        <p:spPr>
          <a:xfrm>
            <a:off x="2248948" y="1380026"/>
            <a:ext cx="9238904" cy="411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</a:rPr>
              <a:t>특징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나눔스퀘어" panose="020B0600000101010101" pitchFamily="50" charset="-127"/>
            </a:endParaRP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LightGBM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트리 기준 분할이 아닌 리프 기준 분할 방식을 사용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트리의 균형을 맞추지 않고 최대 손실 값을 갖는 리프 노드를 지속적으로 분할하면서 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깊고 </a:t>
            </a:r>
            <a:r>
              <a:rPr lang="ko-KR" alt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비대칭적인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트리를 생성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트리 기준 분할 방식에 비해 예측 오류 손실을 최소화할 수 있다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이유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과적합이 잘 일어나지 않아 고객 구매데이터 예측에 올바르다고 판단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빠른 속도의 장점이 있음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C4EDC-EBE2-4EF9-2F8B-3760296B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5316807"/>
            <a:ext cx="6974198" cy="13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2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68748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모델 선정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5" name="Freeform 9">
            <a:extLst>
              <a:ext uri="{FF2B5EF4-FFF2-40B4-BE49-F238E27FC236}">
                <a16:creationId xmlns:a16="http://schemas.microsoft.com/office/drawing/2014/main" id="{E06DA38C-0328-D534-CEA7-8EE733884B96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사각형: 둥근 모서리 46">
            <a:extLst>
              <a:ext uri="{FF2B5EF4-FFF2-40B4-BE49-F238E27FC236}">
                <a16:creationId xmlns:a16="http://schemas.microsoft.com/office/drawing/2014/main" id="{B03D1736-20F4-99A7-A0CD-A579634714CE}"/>
              </a:ext>
            </a:extLst>
          </p:cNvPr>
          <p:cNvSpPr/>
          <p:nvPr/>
        </p:nvSpPr>
        <p:spPr>
          <a:xfrm>
            <a:off x="565435" y="326011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9440EA9-64C4-5CDF-98D4-8B622BA2ECA7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하트 27">
            <a:extLst>
              <a:ext uri="{FF2B5EF4-FFF2-40B4-BE49-F238E27FC236}">
                <a16:creationId xmlns:a16="http://schemas.microsoft.com/office/drawing/2014/main" id="{A3D8FE5D-8DCE-9D74-33E3-806EC9AB3C7B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말풍선: 타원형 11">
            <a:extLst>
              <a:ext uri="{FF2B5EF4-FFF2-40B4-BE49-F238E27FC236}">
                <a16:creationId xmlns:a16="http://schemas.microsoft.com/office/drawing/2014/main" id="{E65A25FC-A1B0-D461-D085-42D5B6421921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자유형 23">
            <a:extLst>
              <a:ext uri="{FF2B5EF4-FFF2-40B4-BE49-F238E27FC236}">
                <a16:creationId xmlns:a16="http://schemas.microsoft.com/office/drawing/2014/main" id="{A2CBA574-8C5D-F44B-2CE0-1E1AACCF8511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5A7B5FF-E438-BF92-CAB0-89C1A014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128250-4EA9-C32A-E378-167C40D21276}"/>
              </a:ext>
            </a:extLst>
          </p:cNvPr>
          <p:cNvSpPr txBox="1"/>
          <p:nvPr/>
        </p:nvSpPr>
        <p:spPr>
          <a:xfrm>
            <a:off x="2224684" y="3459248"/>
            <a:ext cx="288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</a:rPr>
              <a:t>Random Forest Regressor</a:t>
            </a:r>
            <a:endParaRPr lang="en-US" altLang="ko-KR" b="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C4F89C-DB60-2F21-8FF8-F68D09AC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20" y="4737219"/>
            <a:ext cx="2758803" cy="8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C3CDB9-91AD-334B-3CE2-E6735B0A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40" y="4753947"/>
            <a:ext cx="2729112" cy="8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FEFC70-28DA-6DA9-F67B-B55508B7A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990" y="4753947"/>
            <a:ext cx="2697135" cy="8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CCED7-268A-D0A8-FA07-E7872728A94B}"/>
              </a:ext>
            </a:extLst>
          </p:cNvPr>
          <p:cNvSpPr txBox="1"/>
          <p:nvPr/>
        </p:nvSpPr>
        <p:spPr>
          <a:xfrm>
            <a:off x="6129870" y="3439346"/>
            <a:ext cx="1856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</a:rPr>
              <a:t>XGB Regressor</a:t>
            </a:r>
            <a:endParaRPr lang="en-US" altLang="ko-KR" b="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62838-4E2E-A17B-FE2F-B658BF67A4AD}"/>
              </a:ext>
            </a:extLst>
          </p:cNvPr>
          <p:cNvSpPr txBox="1"/>
          <p:nvPr/>
        </p:nvSpPr>
        <p:spPr>
          <a:xfrm>
            <a:off x="9397122" y="3439346"/>
            <a:ext cx="1974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</a:rPr>
              <a:t>LGBM Regressor</a:t>
            </a:r>
            <a:endParaRPr lang="en-US" altLang="ko-KR" b="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4EAE6-0CF7-8C11-3972-D07E8EFF39C7}"/>
              </a:ext>
            </a:extLst>
          </p:cNvPr>
          <p:cNvSpPr txBox="1"/>
          <p:nvPr/>
        </p:nvSpPr>
        <p:spPr>
          <a:xfrm>
            <a:off x="2003851" y="1316370"/>
            <a:ext cx="61842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</a:rPr>
              <a:t>성능 비교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6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6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RMSE: </a:t>
            </a:r>
            <a:r>
              <a:rPr lang="ko-KR" altLang="en-US" sz="1600" b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예측값과</a:t>
            </a:r>
            <a:r>
              <a:rPr lang="ko-KR" altLang="en-US" sz="16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실제값의</a:t>
            </a:r>
            <a:r>
              <a:rPr lang="ko-KR" altLang="en-US" sz="16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차이</a:t>
            </a:r>
            <a:endParaRPr lang="en-US" altLang="ko-KR" sz="16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6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 square: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통계 모델로 대상을 얼마나 잘 설명할 수 있는가</a:t>
            </a:r>
            <a:endParaRPr lang="en-US" altLang="ko-KR" sz="1600" b="0" i="0" dirty="0">
              <a:solidFill>
                <a:srgbClr val="373A3C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F22F1B2-9B8B-E8C9-B187-A517C6D00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177" y="2885722"/>
            <a:ext cx="3029373" cy="13020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A72B8EB-990B-A1AF-5EB0-4B6216987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032" y="2913310"/>
            <a:ext cx="3181794" cy="1362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43DA57B-A11A-0539-0607-CBFF980E43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2369" y="2943729"/>
            <a:ext cx="3258005" cy="140037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474BF6-5796-1B97-4C7F-3A4A20E9925D}"/>
              </a:ext>
            </a:extLst>
          </p:cNvPr>
          <p:cNvSpPr/>
          <p:nvPr/>
        </p:nvSpPr>
        <p:spPr>
          <a:xfrm>
            <a:off x="2181757" y="5027568"/>
            <a:ext cx="2758803" cy="538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D3F5E-363E-A24B-D89B-99099F3BA0E9}"/>
              </a:ext>
            </a:extLst>
          </p:cNvPr>
          <p:cNvSpPr txBox="1"/>
          <p:nvPr/>
        </p:nvSpPr>
        <p:spPr>
          <a:xfrm>
            <a:off x="2346960" y="5852160"/>
            <a:ext cx="5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en-US" altLang="ko-KR" sz="18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 Regressor </a:t>
            </a:r>
            <a:r>
              <a:rPr lang="ko-KR" altLang="en-US" sz="18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성능이 가장 우수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3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개개인의 재구매기간을 이용한 개인화 마케팅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40" name="사각형: 둥근 모서리 46">
            <a:extLst>
              <a:ext uri="{FF2B5EF4-FFF2-40B4-BE49-F238E27FC236}">
                <a16:creationId xmlns:a16="http://schemas.microsoft.com/office/drawing/2014/main" id="{91DC3FDE-1AB0-7EC4-49CA-C538E16D16D4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8104B4A2-B2D1-221F-083F-3067883BB143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하트 141">
            <a:extLst>
              <a:ext uri="{FF2B5EF4-FFF2-40B4-BE49-F238E27FC236}">
                <a16:creationId xmlns:a16="http://schemas.microsoft.com/office/drawing/2014/main" id="{39128609-5997-8DED-66FC-9F2290CD7E3A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3" name="말풍선: 타원형 11">
            <a:extLst>
              <a:ext uri="{FF2B5EF4-FFF2-40B4-BE49-F238E27FC236}">
                <a16:creationId xmlns:a16="http://schemas.microsoft.com/office/drawing/2014/main" id="{B94C99D3-1E8B-65DE-24CF-FFE649982012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4" name="자유형 23">
            <a:extLst>
              <a:ext uri="{FF2B5EF4-FFF2-40B4-BE49-F238E27FC236}">
                <a16:creationId xmlns:a16="http://schemas.microsoft.com/office/drawing/2014/main" id="{F46439D1-8959-9A5A-AA23-D30259904EE7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Freeform 9">
            <a:extLst>
              <a:ext uri="{FF2B5EF4-FFF2-40B4-BE49-F238E27FC236}">
                <a16:creationId xmlns:a16="http://schemas.microsoft.com/office/drawing/2014/main" id="{2865D87D-084B-E50D-5C1A-297510F02130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24A28-9C9C-91E0-A752-310B872D19B5}"/>
              </a:ext>
            </a:extLst>
          </p:cNvPr>
          <p:cNvSpPr txBox="1"/>
          <p:nvPr/>
        </p:nvSpPr>
        <p:spPr>
          <a:xfrm>
            <a:off x="2038244" y="1278340"/>
            <a:ext cx="346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카테고리별 재구매 기간의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36D85-51B0-9511-5BE2-F49FE9D6DF20}"/>
              </a:ext>
            </a:extLst>
          </p:cNvPr>
          <p:cNvSpPr txBox="1"/>
          <p:nvPr/>
        </p:nvSpPr>
        <p:spPr>
          <a:xfrm>
            <a:off x="2830096" y="2332538"/>
            <a:ext cx="267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 활용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6CCEE-087F-08B9-FF50-F401E48F91B9}"/>
              </a:ext>
            </a:extLst>
          </p:cNvPr>
          <p:cNvSpPr txBox="1"/>
          <p:nvPr/>
        </p:nvSpPr>
        <p:spPr>
          <a:xfrm>
            <a:off x="2023006" y="5505608"/>
            <a:ext cx="121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3DCF4-B82D-DCA9-D923-2FB4C8E6396D}"/>
              </a:ext>
            </a:extLst>
          </p:cNvPr>
          <p:cNvSpPr txBox="1"/>
          <p:nvPr/>
        </p:nvSpPr>
        <p:spPr>
          <a:xfrm>
            <a:off x="4592848" y="4985489"/>
            <a:ext cx="4471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아래의 값을 가진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이탈예상 고객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이상의 값을 가진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A2883A-F1B6-9E85-8A14-9B34EB55114D}"/>
              </a:ext>
            </a:extLst>
          </p:cNvPr>
          <p:cNvGrpSpPr/>
          <p:nvPr/>
        </p:nvGrpSpPr>
        <p:grpSpPr>
          <a:xfrm>
            <a:off x="3512440" y="5147390"/>
            <a:ext cx="961534" cy="1063044"/>
            <a:chOff x="3512440" y="5147390"/>
            <a:chExt cx="961534" cy="106304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F6C695-87D3-01E4-F9F7-FB82166A3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440" y="5147390"/>
              <a:ext cx="961534" cy="533457"/>
            </a:xfrm>
            <a:prstGeom prst="line">
              <a:avLst/>
            </a:prstGeom>
            <a:ln w="28575">
              <a:solidFill>
                <a:srgbClr val="8C9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A1F4B7E-BF71-3C23-1515-BE3160835C51}"/>
                </a:ext>
              </a:extLst>
            </p:cNvPr>
            <p:cNvCxnSpPr>
              <a:cxnSpLocks/>
            </p:cNvCxnSpPr>
            <p:nvPr/>
          </p:nvCxnSpPr>
          <p:spPr>
            <a:xfrm>
              <a:off x="3512440" y="5676977"/>
              <a:ext cx="961534" cy="533457"/>
            </a:xfrm>
            <a:prstGeom prst="line">
              <a:avLst/>
            </a:prstGeom>
            <a:ln w="28575">
              <a:solidFill>
                <a:srgbClr val="8C9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아래쪽 화살표 13">
            <a:extLst>
              <a:ext uri="{FF2B5EF4-FFF2-40B4-BE49-F238E27FC236}">
                <a16:creationId xmlns:a16="http://schemas.microsoft.com/office/drawing/2014/main" id="{3CD6C373-0F86-69F9-78A4-54A31E6626F3}"/>
              </a:ext>
            </a:extLst>
          </p:cNvPr>
          <p:cNvSpPr/>
          <p:nvPr/>
        </p:nvSpPr>
        <p:spPr>
          <a:xfrm>
            <a:off x="3763347" y="2950166"/>
            <a:ext cx="149621" cy="782465"/>
          </a:xfrm>
          <a:prstGeom prst="downArrow">
            <a:avLst/>
          </a:prstGeom>
          <a:solidFill>
            <a:srgbClr val="8C96B1"/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아래쪽 화살표 14">
            <a:extLst>
              <a:ext uri="{FF2B5EF4-FFF2-40B4-BE49-F238E27FC236}">
                <a16:creationId xmlns:a16="http://schemas.microsoft.com/office/drawing/2014/main" id="{C2E8D920-D0B1-B8E8-A107-40C8AC609D3F}"/>
              </a:ext>
            </a:extLst>
          </p:cNvPr>
          <p:cNvSpPr/>
          <p:nvPr/>
        </p:nvSpPr>
        <p:spPr>
          <a:xfrm>
            <a:off x="3763349" y="1699762"/>
            <a:ext cx="149621" cy="477498"/>
          </a:xfrm>
          <a:prstGeom prst="downArrow">
            <a:avLst/>
          </a:prstGeom>
          <a:solidFill>
            <a:srgbClr val="8C96B1"/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A4472E-134E-9F29-3EF7-D38F5E6A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4D5C1-C12D-7A3A-3D8D-A5654DA065DC}"/>
              </a:ext>
            </a:extLst>
          </p:cNvPr>
          <p:cNvSpPr txBox="1"/>
          <p:nvPr/>
        </p:nvSpPr>
        <p:spPr>
          <a:xfrm>
            <a:off x="2003851" y="4066689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기간을 통해 전체 </a:t>
            </a:r>
            <a:r>
              <a:rPr lang="ko-KR" altLang="en-US" sz="18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8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분류</a:t>
            </a:r>
            <a:endParaRPr lang="en-US" altLang="ko-KR" sz="5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6873B-2469-8CB3-650A-6414286A1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3" r="14010" b="4691"/>
          <a:stretch/>
        </p:blipFill>
        <p:spPr>
          <a:xfrm>
            <a:off x="8696228" y="3917239"/>
            <a:ext cx="2675646" cy="2629161"/>
          </a:xfrm>
          <a:prstGeom prst="rect">
            <a:avLst/>
          </a:prstGeom>
        </p:spPr>
      </p:pic>
      <p:sp>
        <p:nvSpPr>
          <p:cNvPr id="5" name="모서리가 둥근 직사각형 6">
            <a:extLst>
              <a:ext uri="{FF2B5EF4-FFF2-40B4-BE49-F238E27FC236}">
                <a16:creationId xmlns:a16="http://schemas.microsoft.com/office/drawing/2014/main" id="{79EFEF53-0E00-B739-CB81-B31253B9C8B9}"/>
              </a:ext>
            </a:extLst>
          </p:cNvPr>
          <p:cNvSpPr/>
          <p:nvPr/>
        </p:nvSpPr>
        <p:spPr>
          <a:xfrm>
            <a:off x="6096000" y="1278340"/>
            <a:ext cx="4939645" cy="1871738"/>
          </a:xfrm>
          <a:prstGeom prst="roundRect">
            <a:avLst/>
          </a:prstGeom>
          <a:noFill/>
          <a:ln w="28575"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(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카테고리별 평균 </a:t>
            </a:r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+ 1.96*(sigma)/(√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𝑛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신뢰구간 공식을 활용하여 카테고리별 상한치를 구하고 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상한치를 넘어가는 예측 재구매 기간을 가진 고객은 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이탈 고객으로 분류</a:t>
            </a:r>
          </a:p>
        </p:txBody>
      </p:sp>
    </p:spTree>
    <p:extLst>
      <p:ext uri="{BB962C8B-B14F-4D97-AF65-F5344CB8AC3E}">
        <p14:creationId xmlns:p14="http://schemas.microsoft.com/office/powerpoint/2010/main" val="28525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</a:t>
            </a: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재분류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F498DF41-745E-6A9A-9977-B4277CC34C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6AAC008-7D9F-A206-3F9D-19EB564AE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74335"/>
              </p:ext>
            </p:extLst>
          </p:nvPr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C5B1919F-EBC5-79DD-2F57-454BBE90AADC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30C55BFA-263E-79F1-2888-B3649CAF2CEE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78A57790-5D3D-1DAF-0C01-66A5E9D5FCAC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BF0CD8E3-16AA-B0E0-8373-4241A990246B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FD057-7ADC-E0EF-EF2F-22580EB4522F}"/>
              </a:ext>
            </a:extLst>
          </p:cNvPr>
          <p:cNvSpPr txBox="1"/>
          <p:nvPr/>
        </p:nvSpPr>
        <p:spPr>
          <a:xfrm>
            <a:off x="2160238" y="4825866"/>
            <a:ext cx="4854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기간이 짧은 카테고리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기간이 보통 카테고리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화장품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기간이 긴 카테고리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홈인테리어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스포츠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길이의 재구매 기간을 가진 카테고리들을 그룹화하여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 기간을 활용한 마케팅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제안하고자 함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50FFA-4312-BE5B-8F19-E424F1FE8B38}"/>
              </a:ext>
            </a:extLst>
          </p:cNvPr>
          <p:cNvSpPr txBox="1"/>
          <p:nvPr/>
        </p:nvSpPr>
        <p:spPr>
          <a:xfrm>
            <a:off x="7767679" y="4997995"/>
            <a:ext cx="44243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첫주문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고객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잠재고객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충성 고객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가지의 고객군을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가지로 분류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특성을 고려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마케팅을 제안하고자 함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5641A98-F60D-3F21-4EB4-77093870A7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594" y="1576225"/>
            <a:ext cx="3383279" cy="31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05334AE-8B1F-D01E-E2CC-EA9ED57E14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26" y="1744912"/>
            <a:ext cx="4854081" cy="293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D9CF01-7F42-01F0-9C90-73EEF26E2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세분화에 따른 개인화 마케팅 제시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74335"/>
              </p:ext>
            </p:extLst>
          </p:nvPr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40A825E7-6EBF-FB79-5F03-6C869A6DA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353204"/>
              </p:ext>
            </p:extLst>
          </p:nvPr>
        </p:nvGraphicFramePr>
        <p:xfrm>
          <a:off x="3568882" y="1576225"/>
          <a:ext cx="6545868" cy="4001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75B6DC-82D1-AE4C-2F32-F9E253DDBBFB}"/>
              </a:ext>
            </a:extLst>
          </p:cNvPr>
          <p:cNvSpPr txBox="1"/>
          <p:nvPr/>
        </p:nvSpPr>
        <p:spPr>
          <a:xfrm>
            <a:off x="2707419" y="6033211"/>
            <a:ext cx="8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고객군을 세분화하고 </a:t>
            </a:r>
            <a:r>
              <a:rPr lang="ko-KR" altLang="en-US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별 특성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따른 개인화 맞춤 마케팅 방안을 제시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EC9156-2473-D385-EE7E-F07FE803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52387"/>
              </p:ext>
            </p:extLst>
          </p:nvPr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A3704-BFA7-BB7D-94C0-E50588309DAE}"/>
              </a:ext>
            </a:extLst>
          </p:cNvPr>
          <p:cNvSpPr txBox="1"/>
          <p:nvPr/>
        </p:nvSpPr>
        <p:spPr>
          <a:xfrm>
            <a:off x="2111606" y="2622934"/>
            <a:ext cx="22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주문 고객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5B8A260-6376-9B5F-BF0A-0945E0470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68" b="50867"/>
          <a:stretch/>
        </p:blipFill>
        <p:spPr>
          <a:xfrm>
            <a:off x="6861684" y="1730639"/>
            <a:ext cx="2591676" cy="285464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8606994-D1A2-0725-E1CA-61B4A6AF3635}"/>
              </a:ext>
            </a:extLst>
          </p:cNvPr>
          <p:cNvGrpSpPr/>
          <p:nvPr/>
        </p:nvGrpSpPr>
        <p:grpSpPr>
          <a:xfrm>
            <a:off x="9562767" y="3241599"/>
            <a:ext cx="2486847" cy="3228714"/>
            <a:chOff x="9483385" y="3163049"/>
            <a:chExt cx="2486847" cy="322871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766FDDF-C754-57B4-166D-6FE91CBF4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273" b="4707"/>
            <a:stretch/>
          </p:blipFill>
          <p:spPr>
            <a:xfrm>
              <a:off x="9483385" y="3163049"/>
              <a:ext cx="2486847" cy="297479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CE8599-F160-A899-500B-EC83E634C1D5}"/>
                </a:ext>
              </a:extLst>
            </p:cNvPr>
            <p:cNvSpPr txBox="1"/>
            <p:nvPr/>
          </p:nvSpPr>
          <p:spPr>
            <a:xfrm>
              <a:off x="9928967" y="6137847"/>
              <a:ext cx="17143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실제 롯데</a:t>
              </a:r>
              <a:r>
                <a:rPr lang="en-US" altLang="ko-KR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</a:t>
              </a:r>
              <a:r>
                <a: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이벤트</a:t>
              </a:r>
              <a:r>
                <a:rPr lang="en-US" altLang="ko-KR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쿠폰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F9CC61E-AA3F-83F3-2266-82DF77BCD821}"/>
              </a:ext>
            </a:extLst>
          </p:cNvPr>
          <p:cNvSpPr txBox="1"/>
          <p:nvPr/>
        </p:nvSpPr>
        <p:spPr>
          <a:xfrm>
            <a:off x="2025395" y="3717969"/>
            <a:ext cx="46939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기간에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맞춰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맞춤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이벤트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추천 배너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알림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띄우기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실제 롯데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너무 많은 이벤트와 쿠폰이 존재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오히려 너무 많은 수의 광고는 고객의 선택을 분산시킴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예측 재구매 기간을 활용하여 고객이 재구매 할 시기에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적절한 이벤트와 쿠폰을 노출시켜 소비를 유도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37333F6-15EE-B07D-4477-7831FECAE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E4457E0-A0AA-4227-3D4D-A240515A35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43" y="2109938"/>
            <a:ext cx="882328" cy="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5750561" y="0"/>
            <a:ext cx="6441439" cy="6858000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59D4A3-5B0A-0B13-9759-1CBB09ED9BB1}"/>
              </a:ext>
            </a:extLst>
          </p:cNvPr>
          <p:cNvSpPr txBox="1"/>
          <p:nvPr/>
        </p:nvSpPr>
        <p:spPr>
          <a:xfrm>
            <a:off x="6528174" y="579587"/>
            <a:ext cx="403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 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주제선정배경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55048-ABCE-2534-A384-36E12F91D361}"/>
              </a:ext>
            </a:extLst>
          </p:cNvPr>
          <p:cNvSpPr txBox="1"/>
          <p:nvPr/>
        </p:nvSpPr>
        <p:spPr>
          <a:xfrm>
            <a:off x="6528175" y="2262838"/>
            <a:ext cx="323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 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데이터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EDA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AA0E87-08FA-8BD0-7D14-9B31500DAD10}"/>
              </a:ext>
            </a:extLst>
          </p:cNvPr>
          <p:cNvSpPr txBox="1"/>
          <p:nvPr/>
        </p:nvSpPr>
        <p:spPr>
          <a:xfrm>
            <a:off x="6528174" y="3946089"/>
            <a:ext cx="396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3 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예측 모델링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AD53B-C38A-298B-B431-E05A709AAEA8}"/>
              </a:ext>
            </a:extLst>
          </p:cNvPr>
          <p:cNvSpPr txBox="1"/>
          <p:nvPr/>
        </p:nvSpPr>
        <p:spPr>
          <a:xfrm>
            <a:off x="6528173" y="5629339"/>
            <a:ext cx="396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4 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마케팅 방안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3B72C09-F482-BF16-1FD3-EA3235F9DB8B}"/>
              </a:ext>
            </a:extLst>
          </p:cNvPr>
          <p:cNvCxnSpPr>
            <a:cxnSpLocks/>
          </p:cNvCxnSpPr>
          <p:nvPr/>
        </p:nvCxnSpPr>
        <p:spPr>
          <a:xfrm>
            <a:off x="1434094" y="2557963"/>
            <a:ext cx="29742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0D318A7-398D-D72F-79E9-40985888B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049A100-E77F-41CC-86FD-144471CA2EDF}"/>
              </a:ext>
            </a:extLst>
          </p:cNvPr>
          <p:cNvCxnSpPr>
            <a:cxnSpLocks/>
          </p:cNvCxnSpPr>
          <p:nvPr/>
        </p:nvCxnSpPr>
        <p:spPr>
          <a:xfrm>
            <a:off x="1434094" y="3429000"/>
            <a:ext cx="29742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C8FA3E-3147-016E-637A-41838C4B5BBE}"/>
              </a:ext>
            </a:extLst>
          </p:cNvPr>
          <p:cNvSpPr txBox="1"/>
          <p:nvPr/>
        </p:nvSpPr>
        <p:spPr>
          <a:xfrm>
            <a:off x="1625411" y="2677644"/>
            <a:ext cx="265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2C0BD-A995-15E1-11C8-0E5DE397C039}"/>
              </a:ext>
            </a:extLst>
          </p:cNvPr>
          <p:cNvSpPr txBox="1"/>
          <p:nvPr/>
        </p:nvSpPr>
        <p:spPr>
          <a:xfrm>
            <a:off x="8144180" y="1179279"/>
            <a:ext cx="267366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문제 정의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카테고리 재정의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477D1-5CD1-41BA-EB8B-32B83D1F0314}"/>
              </a:ext>
            </a:extLst>
          </p:cNvPr>
          <p:cNvSpPr txBox="1"/>
          <p:nvPr/>
        </p:nvSpPr>
        <p:spPr>
          <a:xfrm>
            <a:off x="8144180" y="2818507"/>
            <a:ext cx="267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카테고리 별 평균 재주문기간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EDA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및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전처리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이상치 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F89E4-D2AB-F3A9-8B1F-D5A5869977DA}"/>
              </a:ext>
            </a:extLst>
          </p:cNvPr>
          <p:cNvSpPr txBox="1"/>
          <p:nvPr/>
        </p:nvSpPr>
        <p:spPr>
          <a:xfrm>
            <a:off x="8144180" y="4550648"/>
            <a:ext cx="2673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en-US" altLang="ko-KR" sz="12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Random Forest Regressor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en-US" altLang="ko-KR" sz="12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XGB Regressor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en-US" altLang="ko-KR" sz="12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LGBM Regressor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최종 모델 선정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027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5AC77A-0726-F3A6-30AD-2F76233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052" y="3725770"/>
            <a:ext cx="2661781" cy="2661781"/>
          </a:xfrm>
          <a:prstGeom prst="rect">
            <a:avLst/>
          </a:prstGeom>
        </p:spPr>
      </p:pic>
      <p:pic>
        <p:nvPicPr>
          <p:cNvPr id="29" name="Picture 2" descr="7월 타임쿠폰 이벤트 | 이벤트 | CJ더마켓 - CJ제일제당 공식몰">
            <a:extLst>
              <a:ext uri="{FF2B5EF4-FFF2-40B4-BE49-F238E27FC236}">
                <a16:creationId xmlns:a16="http://schemas.microsoft.com/office/drawing/2014/main" id="{7EB4D03D-0A3F-A5F9-23C1-D2B27B57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092" y="1388287"/>
            <a:ext cx="3399728" cy="22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1D738A-D917-DC57-898D-C04CEAA1B250}"/>
              </a:ext>
            </a:extLst>
          </p:cNvPr>
          <p:cNvSpPr txBox="1"/>
          <p:nvPr/>
        </p:nvSpPr>
        <p:spPr>
          <a:xfrm>
            <a:off x="2134147" y="3725770"/>
            <a:ext cx="5664537" cy="208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</a:t>
            </a:r>
            <a:r>
              <a:rPr lang="en-US" altLang="ko-KR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유효기간</a:t>
            </a:r>
            <a:r>
              <a:rPr lang="en-US" altLang="ko-KR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가능한 카테고리 별 할인 쿠폰 제공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하루 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쿠폰 소멸 알림 보내기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재구매시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카테고리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가능 한 할인 쿠폰 제공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 이용해본 고객에게 재구매 유도</a:t>
            </a:r>
            <a:endParaRPr lang="en-US" altLang="ko-KR" dirty="0">
              <a:solidFill>
                <a:srgbClr val="F341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DBA58-E636-BD45-2F97-5FAA4A4558AB}"/>
              </a:ext>
            </a:extLst>
          </p:cNvPr>
          <p:cNvSpPr txBox="1"/>
          <p:nvPr/>
        </p:nvSpPr>
        <p:spPr>
          <a:xfrm>
            <a:off x="2111606" y="2622934"/>
            <a:ext cx="22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주문 고객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7B5738C-30D7-8C2B-7F20-37FABED25F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43" y="2109938"/>
            <a:ext cx="882328" cy="8823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6583B0E-F474-0E08-0BB3-E126CC09F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47596"/>
              </p:ext>
            </p:extLst>
          </p:nvPr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84E22-E575-3BD1-7C7B-28499F1D78D8}"/>
              </a:ext>
            </a:extLst>
          </p:cNvPr>
          <p:cNvSpPr txBox="1"/>
          <p:nvPr/>
        </p:nvSpPr>
        <p:spPr>
          <a:xfrm>
            <a:off x="7717656" y="2193457"/>
            <a:ext cx="3654218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짧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보통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공통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기간에 맞춰 카테고리 맞춤 이벤트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추천 배너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알림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띄우기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기간에 맞춰 같은 카테고리 상품 추천 알림 띄우기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고객의 예측 주기를 파악해서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적절한 이벤트와 쿠폰을 통해 소비 촉진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A9E92-BBEE-C83A-A169-88D4066B7990}"/>
              </a:ext>
            </a:extLst>
          </p:cNvPr>
          <p:cNvSpPr txBox="1"/>
          <p:nvPr/>
        </p:nvSpPr>
        <p:spPr>
          <a:xfrm>
            <a:off x="2191657" y="2299094"/>
            <a:ext cx="17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고객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F4FD50-CEEB-65BD-2BEF-4CDDB7BD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C1F06D4-353C-66C6-EF36-7405832AF1C3}"/>
              </a:ext>
            </a:extLst>
          </p:cNvPr>
          <p:cNvGrpSpPr/>
          <p:nvPr/>
        </p:nvGrpSpPr>
        <p:grpSpPr>
          <a:xfrm>
            <a:off x="1950282" y="2755085"/>
            <a:ext cx="4531798" cy="3412035"/>
            <a:chOff x="1315472" y="2435190"/>
            <a:chExt cx="5298651" cy="3814628"/>
          </a:xfrm>
        </p:grpSpPr>
        <p:graphicFrame>
          <p:nvGraphicFramePr>
            <p:cNvPr id="27" name="다이어그램 26">
              <a:extLst>
                <a:ext uri="{FF2B5EF4-FFF2-40B4-BE49-F238E27FC236}">
                  <a16:creationId xmlns:a16="http://schemas.microsoft.com/office/drawing/2014/main" id="{BAF32D81-1C33-AF93-D700-47C28246C2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1520282"/>
                </p:ext>
              </p:extLst>
            </p:nvPr>
          </p:nvGraphicFramePr>
          <p:xfrm>
            <a:off x="1315472" y="2435190"/>
            <a:ext cx="5298651" cy="38146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8" name="자유형 3">
              <a:extLst>
                <a:ext uri="{FF2B5EF4-FFF2-40B4-BE49-F238E27FC236}">
                  <a16:creationId xmlns:a16="http://schemas.microsoft.com/office/drawing/2014/main" id="{AEDAC1B0-FF0D-F8D6-1817-3CCF489C73F4}"/>
                </a:ext>
              </a:extLst>
            </p:cNvPr>
            <p:cNvSpPr/>
            <p:nvPr/>
          </p:nvSpPr>
          <p:spPr>
            <a:xfrm>
              <a:off x="3693114" y="4267714"/>
              <a:ext cx="543963" cy="503934"/>
            </a:xfrm>
            <a:custGeom>
              <a:avLst/>
              <a:gdLst>
                <a:gd name="connsiteX0" fmla="*/ 272528 w 543963"/>
                <a:gd name="connsiteY0" fmla="*/ 0 h 503934"/>
                <a:gd name="connsiteX1" fmla="*/ 379072 w 543963"/>
                <a:gd name="connsiteY1" fmla="*/ 127560 h 503934"/>
                <a:gd name="connsiteX2" fmla="*/ 538756 w 543963"/>
                <a:gd name="connsiteY2" fmla="*/ 449726 h 503934"/>
                <a:gd name="connsiteX3" fmla="*/ 543963 w 543963"/>
                <a:gd name="connsiteY3" fmla="*/ 469976 h 503934"/>
                <a:gd name="connsiteX4" fmla="*/ 502318 w 543963"/>
                <a:gd name="connsiteY4" fmla="*/ 480684 h 503934"/>
                <a:gd name="connsiteX5" fmla="*/ 271684 w 543963"/>
                <a:gd name="connsiteY5" fmla="*/ 503934 h 503934"/>
                <a:gd name="connsiteX6" fmla="*/ 83228 w 543963"/>
                <a:gd name="connsiteY6" fmla="*/ 488491 h 503934"/>
                <a:gd name="connsiteX7" fmla="*/ 0 w 543963"/>
                <a:gd name="connsiteY7" fmla="*/ 467665 h 503934"/>
                <a:gd name="connsiteX8" fmla="*/ 4613 w 543963"/>
                <a:gd name="connsiteY8" fmla="*/ 449726 h 503934"/>
                <a:gd name="connsiteX9" fmla="*/ 148607 w 543963"/>
                <a:gd name="connsiteY9" fmla="*/ 150194 h 5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963" h="503934">
                  <a:moveTo>
                    <a:pt x="272528" y="0"/>
                  </a:moveTo>
                  <a:lnTo>
                    <a:pt x="379072" y="127560"/>
                  </a:lnTo>
                  <a:cubicBezTo>
                    <a:pt x="448208" y="224779"/>
                    <a:pt x="502533" y="333265"/>
                    <a:pt x="538756" y="449726"/>
                  </a:cubicBezTo>
                  <a:lnTo>
                    <a:pt x="543963" y="469976"/>
                  </a:lnTo>
                  <a:lnTo>
                    <a:pt x="502318" y="480684"/>
                  </a:lnTo>
                  <a:cubicBezTo>
                    <a:pt x="427821" y="495929"/>
                    <a:pt x="350688" y="503934"/>
                    <a:pt x="271684" y="503934"/>
                  </a:cubicBezTo>
                  <a:cubicBezTo>
                    <a:pt x="207494" y="503934"/>
                    <a:pt x="144538" y="498649"/>
                    <a:pt x="83228" y="488491"/>
                  </a:cubicBezTo>
                  <a:lnTo>
                    <a:pt x="0" y="467665"/>
                  </a:lnTo>
                  <a:lnTo>
                    <a:pt x="4613" y="449726"/>
                  </a:lnTo>
                  <a:cubicBezTo>
                    <a:pt x="38049" y="342224"/>
                    <a:pt x="86910" y="241517"/>
                    <a:pt x="148607" y="150194"/>
                  </a:cubicBezTo>
                  <a:close/>
                </a:path>
              </a:pathLst>
            </a:custGeom>
            <a:noFill/>
            <a:ln w="57150">
              <a:solidFill>
                <a:srgbClr val="8C96B1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5526" tIns="591267" rIns="699984" bIns="438682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5345FC-59DC-58B1-C61B-475CB07A6CCB}"/>
              </a:ext>
            </a:extLst>
          </p:cNvPr>
          <p:cNvCxnSpPr>
            <a:stCxn id="28" idx="1"/>
          </p:cNvCxnSpPr>
          <p:nvPr/>
        </p:nvCxnSpPr>
        <p:spPr>
          <a:xfrm flipV="1">
            <a:off x="4308027" y="2573671"/>
            <a:ext cx="3049553" cy="1934632"/>
          </a:xfrm>
          <a:prstGeom prst="straightConnector1">
            <a:avLst/>
          </a:prstGeom>
          <a:ln w="57150">
            <a:solidFill>
              <a:srgbClr val="8C96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7EB493F-A32E-078F-8C85-BB79D698C9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09" y="1730639"/>
            <a:ext cx="858026" cy="8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4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C0A14-3FBE-A9CB-08AA-7E753F955D42}"/>
              </a:ext>
            </a:extLst>
          </p:cNvPr>
          <p:cNvSpPr txBox="1"/>
          <p:nvPr/>
        </p:nvSpPr>
        <p:spPr>
          <a:xfrm>
            <a:off x="7058526" y="2525124"/>
            <a:ext cx="4967886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카테고리를 구매한 보통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맞춤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기간 내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카테고리 할인 쿠폰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쿠폰을 통해 구매를 유도하여 재구매 주기를 짧게 만들고자 함 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33A811-818F-80EC-7FD4-4C35EFA673B5}"/>
              </a:ext>
            </a:extLst>
          </p:cNvPr>
          <p:cNvGrpSpPr/>
          <p:nvPr/>
        </p:nvGrpSpPr>
        <p:grpSpPr>
          <a:xfrm>
            <a:off x="1847203" y="2743878"/>
            <a:ext cx="4735940" cy="3474214"/>
            <a:chOff x="2003851" y="2398266"/>
            <a:chExt cx="5298651" cy="3885963"/>
          </a:xfrm>
        </p:grpSpPr>
        <p:graphicFrame>
          <p:nvGraphicFramePr>
            <p:cNvPr id="21" name="다이어그램 20">
              <a:extLst>
                <a:ext uri="{FF2B5EF4-FFF2-40B4-BE49-F238E27FC236}">
                  <a16:creationId xmlns:a16="http://schemas.microsoft.com/office/drawing/2014/main" id="{D1753C28-66C0-C4B3-F9D2-D2A6F8BD7A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5656037"/>
                </p:ext>
              </p:extLst>
            </p:nvPr>
          </p:nvGraphicFramePr>
          <p:xfrm>
            <a:off x="2003851" y="2398266"/>
            <a:ext cx="5298651" cy="38146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2" name="자유형 8">
              <a:extLst>
                <a:ext uri="{FF2B5EF4-FFF2-40B4-BE49-F238E27FC236}">
                  <a16:creationId xmlns:a16="http://schemas.microsoft.com/office/drawing/2014/main" id="{06883404-994F-1622-1502-BC9A7342FC75}"/>
                </a:ext>
              </a:extLst>
            </p:cNvPr>
            <p:cNvSpPr/>
            <p:nvPr/>
          </p:nvSpPr>
          <p:spPr>
            <a:xfrm rot="14347117">
              <a:off x="2500007" y="4289008"/>
              <a:ext cx="2248352" cy="1742089"/>
            </a:xfrm>
            <a:custGeom>
              <a:avLst/>
              <a:gdLst>
                <a:gd name="connsiteX0" fmla="*/ 1144388 w 2288776"/>
                <a:gd name="connsiteY0" fmla="*/ 0 h 1783921"/>
                <a:gd name="connsiteX1" fmla="*/ 2288776 w 2288776"/>
                <a:gd name="connsiteY1" fmla="*/ 1144388 h 1783921"/>
                <a:gd name="connsiteX2" fmla="*/ 2273333 w 2288776"/>
                <a:gd name="connsiteY2" fmla="*/ 1332845 h 1783921"/>
                <a:gd name="connsiteX3" fmla="*/ 2240533 w 2288776"/>
                <a:gd name="connsiteY3" fmla="*/ 1463929 h 1783921"/>
                <a:gd name="connsiteX4" fmla="*/ 2200889 w 2288776"/>
                <a:gd name="connsiteY4" fmla="*/ 1453736 h 1783921"/>
                <a:gd name="connsiteX5" fmla="*/ 1970255 w 2288776"/>
                <a:gd name="connsiteY5" fmla="*/ 1430486 h 1783921"/>
                <a:gd name="connsiteX6" fmla="*/ 1161051 w 2288776"/>
                <a:gd name="connsiteY6" fmla="*/ 1765670 h 1783921"/>
                <a:gd name="connsiteX7" fmla="*/ 1144463 w 2288776"/>
                <a:gd name="connsiteY7" fmla="*/ 1783921 h 1783921"/>
                <a:gd name="connsiteX8" fmla="*/ 1137375 w 2288776"/>
                <a:gd name="connsiteY8" fmla="*/ 1775435 h 1783921"/>
                <a:gd name="connsiteX9" fmla="*/ 318521 w 2288776"/>
                <a:gd name="connsiteY9" fmla="*/ 1430486 h 1783921"/>
                <a:gd name="connsiteX10" fmla="*/ 87887 w 2288776"/>
                <a:gd name="connsiteY10" fmla="*/ 1453736 h 1783921"/>
                <a:gd name="connsiteX11" fmla="*/ 46243 w 2288776"/>
                <a:gd name="connsiteY11" fmla="*/ 1464444 h 1783921"/>
                <a:gd name="connsiteX12" fmla="*/ 23250 w 2288776"/>
                <a:gd name="connsiteY12" fmla="*/ 1375022 h 1783921"/>
                <a:gd name="connsiteX13" fmla="*/ 0 w 2288776"/>
                <a:gd name="connsiteY13" fmla="*/ 1144388 h 1783921"/>
                <a:gd name="connsiteX14" fmla="*/ 1144388 w 2288776"/>
                <a:gd name="connsiteY14" fmla="*/ 0 h 17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8776" h="1783921">
                  <a:moveTo>
                    <a:pt x="1144388" y="0"/>
                  </a:moveTo>
                  <a:cubicBezTo>
                    <a:pt x="1776416" y="0"/>
                    <a:pt x="2288776" y="512360"/>
                    <a:pt x="2288776" y="1144388"/>
                  </a:cubicBezTo>
                  <a:cubicBezTo>
                    <a:pt x="2288776" y="1208579"/>
                    <a:pt x="2283491" y="1271535"/>
                    <a:pt x="2273333" y="1332845"/>
                  </a:cubicBezTo>
                  <a:lnTo>
                    <a:pt x="2240533" y="1463929"/>
                  </a:lnTo>
                  <a:lnTo>
                    <a:pt x="2200889" y="1453736"/>
                  </a:lnTo>
                  <a:cubicBezTo>
                    <a:pt x="2126392" y="1438492"/>
                    <a:pt x="2049259" y="1430486"/>
                    <a:pt x="1970255" y="1430486"/>
                  </a:cubicBezTo>
                  <a:cubicBezTo>
                    <a:pt x="1654241" y="1430486"/>
                    <a:pt x="1368144" y="1558576"/>
                    <a:pt x="1161051" y="1765670"/>
                  </a:cubicBezTo>
                  <a:lnTo>
                    <a:pt x="1144463" y="1783921"/>
                  </a:lnTo>
                  <a:lnTo>
                    <a:pt x="1137375" y="1775435"/>
                  </a:lnTo>
                  <a:cubicBezTo>
                    <a:pt x="929566" y="1562610"/>
                    <a:pt x="639473" y="1430486"/>
                    <a:pt x="318521" y="1430486"/>
                  </a:cubicBezTo>
                  <a:cubicBezTo>
                    <a:pt x="239518" y="1430486"/>
                    <a:pt x="162384" y="1438492"/>
                    <a:pt x="87887" y="1453736"/>
                  </a:cubicBezTo>
                  <a:lnTo>
                    <a:pt x="46243" y="1464444"/>
                  </a:lnTo>
                  <a:lnTo>
                    <a:pt x="23250" y="1375022"/>
                  </a:lnTo>
                  <a:cubicBezTo>
                    <a:pt x="8006" y="1300525"/>
                    <a:pt x="0" y="1223392"/>
                    <a:pt x="0" y="1144388"/>
                  </a:cubicBezTo>
                  <a:cubicBezTo>
                    <a:pt x="0" y="512360"/>
                    <a:pt x="512360" y="0"/>
                    <a:pt x="1144388" y="0"/>
                  </a:cubicBezTo>
                  <a:close/>
                </a:path>
              </a:pathLst>
            </a:custGeom>
            <a:noFill/>
            <a:ln w="57150">
              <a:solidFill>
                <a:srgbClr val="8C96B1"/>
              </a:solidFill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05170" tIns="400536" rIns="305170" bIns="858291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5D055A18-6A5D-7B8A-D9EF-64280F5D43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AA8B79-C658-329C-B7A4-B8A0CC482A00}"/>
              </a:ext>
            </a:extLst>
          </p:cNvPr>
          <p:cNvSpPr txBox="1"/>
          <p:nvPr/>
        </p:nvSpPr>
        <p:spPr>
          <a:xfrm>
            <a:off x="2191657" y="2299094"/>
            <a:ext cx="17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고객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24B2E33-BE32-41EC-D283-FBA559FF835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09" y="1730639"/>
            <a:ext cx="858026" cy="8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4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718AE-807D-C6F6-2140-183496E4498F}"/>
              </a:ext>
            </a:extLst>
          </p:cNvPr>
          <p:cNvSpPr txBox="1"/>
          <p:nvPr/>
        </p:nvSpPr>
        <p:spPr>
          <a:xfrm>
            <a:off x="7276303" y="2299094"/>
            <a:ext cx="4494586" cy="329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보통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맞춤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짧은 카테고리의 할인 쿠폰 제공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카테고리와 같은 경우 재구매 주기가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일이 넘어가기 때문에 쿠폰을 제공해도 바로 사용하지 않을 확률이 높음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 기간이 짧고 충성고객의 소비 비율이 높은 카테고리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쿠폰을 제공함으로써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보통고객을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충성고객으로 전환되도록 소비를 유도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</a:p>
        </p:txBody>
      </p: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A34EF022-3580-FF49-CCDA-AB47A1552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333187"/>
              </p:ext>
            </p:extLst>
          </p:nvPr>
        </p:nvGraphicFramePr>
        <p:xfrm>
          <a:off x="1985502" y="2769842"/>
          <a:ext cx="4209478" cy="314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자유형 8">
            <a:extLst>
              <a:ext uri="{FF2B5EF4-FFF2-40B4-BE49-F238E27FC236}">
                <a16:creationId xmlns:a16="http://schemas.microsoft.com/office/drawing/2014/main" id="{E42868DB-46A9-2A71-8BB1-975777B9E5D6}"/>
              </a:ext>
            </a:extLst>
          </p:cNvPr>
          <p:cNvSpPr/>
          <p:nvPr/>
        </p:nvSpPr>
        <p:spPr>
          <a:xfrm rot="7252883" flipH="1">
            <a:off x="4017747" y="4347039"/>
            <a:ext cx="1853862" cy="1405223"/>
          </a:xfrm>
          <a:custGeom>
            <a:avLst/>
            <a:gdLst>
              <a:gd name="connsiteX0" fmla="*/ 1144388 w 2288776"/>
              <a:gd name="connsiteY0" fmla="*/ 0 h 1783921"/>
              <a:gd name="connsiteX1" fmla="*/ 2288776 w 2288776"/>
              <a:gd name="connsiteY1" fmla="*/ 1144388 h 1783921"/>
              <a:gd name="connsiteX2" fmla="*/ 2273333 w 2288776"/>
              <a:gd name="connsiteY2" fmla="*/ 1332845 h 1783921"/>
              <a:gd name="connsiteX3" fmla="*/ 2240533 w 2288776"/>
              <a:gd name="connsiteY3" fmla="*/ 1463929 h 1783921"/>
              <a:gd name="connsiteX4" fmla="*/ 2200889 w 2288776"/>
              <a:gd name="connsiteY4" fmla="*/ 1453736 h 1783921"/>
              <a:gd name="connsiteX5" fmla="*/ 1970255 w 2288776"/>
              <a:gd name="connsiteY5" fmla="*/ 1430486 h 1783921"/>
              <a:gd name="connsiteX6" fmla="*/ 1161051 w 2288776"/>
              <a:gd name="connsiteY6" fmla="*/ 1765670 h 1783921"/>
              <a:gd name="connsiteX7" fmla="*/ 1144463 w 2288776"/>
              <a:gd name="connsiteY7" fmla="*/ 1783921 h 1783921"/>
              <a:gd name="connsiteX8" fmla="*/ 1137375 w 2288776"/>
              <a:gd name="connsiteY8" fmla="*/ 1775435 h 1783921"/>
              <a:gd name="connsiteX9" fmla="*/ 318521 w 2288776"/>
              <a:gd name="connsiteY9" fmla="*/ 1430486 h 1783921"/>
              <a:gd name="connsiteX10" fmla="*/ 87887 w 2288776"/>
              <a:gd name="connsiteY10" fmla="*/ 1453736 h 1783921"/>
              <a:gd name="connsiteX11" fmla="*/ 46243 w 2288776"/>
              <a:gd name="connsiteY11" fmla="*/ 1464444 h 1783921"/>
              <a:gd name="connsiteX12" fmla="*/ 23250 w 2288776"/>
              <a:gd name="connsiteY12" fmla="*/ 1375022 h 1783921"/>
              <a:gd name="connsiteX13" fmla="*/ 0 w 2288776"/>
              <a:gd name="connsiteY13" fmla="*/ 1144388 h 1783921"/>
              <a:gd name="connsiteX14" fmla="*/ 1144388 w 2288776"/>
              <a:gd name="connsiteY14" fmla="*/ 0 h 178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8776" h="1783921">
                <a:moveTo>
                  <a:pt x="1144388" y="0"/>
                </a:moveTo>
                <a:cubicBezTo>
                  <a:pt x="1776416" y="0"/>
                  <a:pt x="2288776" y="512360"/>
                  <a:pt x="2288776" y="1144388"/>
                </a:cubicBezTo>
                <a:cubicBezTo>
                  <a:pt x="2288776" y="1208579"/>
                  <a:pt x="2283491" y="1271535"/>
                  <a:pt x="2273333" y="1332845"/>
                </a:cubicBezTo>
                <a:lnTo>
                  <a:pt x="2240533" y="1463929"/>
                </a:lnTo>
                <a:lnTo>
                  <a:pt x="2200889" y="1453736"/>
                </a:lnTo>
                <a:cubicBezTo>
                  <a:pt x="2126392" y="1438492"/>
                  <a:pt x="2049259" y="1430486"/>
                  <a:pt x="1970255" y="1430486"/>
                </a:cubicBezTo>
                <a:cubicBezTo>
                  <a:pt x="1654241" y="1430486"/>
                  <a:pt x="1368144" y="1558576"/>
                  <a:pt x="1161051" y="1765670"/>
                </a:cubicBezTo>
                <a:lnTo>
                  <a:pt x="1144463" y="1783921"/>
                </a:lnTo>
                <a:lnTo>
                  <a:pt x="1137375" y="1775435"/>
                </a:lnTo>
                <a:cubicBezTo>
                  <a:pt x="929566" y="1562610"/>
                  <a:pt x="639473" y="1430486"/>
                  <a:pt x="318521" y="1430486"/>
                </a:cubicBezTo>
                <a:cubicBezTo>
                  <a:pt x="239518" y="1430486"/>
                  <a:pt x="162384" y="1438492"/>
                  <a:pt x="87887" y="1453736"/>
                </a:cubicBezTo>
                <a:lnTo>
                  <a:pt x="46243" y="1464444"/>
                </a:lnTo>
                <a:lnTo>
                  <a:pt x="23250" y="1375022"/>
                </a:lnTo>
                <a:cubicBezTo>
                  <a:pt x="8006" y="1300525"/>
                  <a:pt x="0" y="1223392"/>
                  <a:pt x="0" y="1144388"/>
                </a:cubicBezTo>
                <a:cubicBezTo>
                  <a:pt x="0" y="512360"/>
                  <a:pt x="512360" y="0"/>
                  <a:pt x="1144388" y="0"/>
                </a:cubicBezTo>
                <a:close/>
              </a:path>
            </a:pathLst>
          </a:custGeom>
          <a:noFill/>
          <a:ln w="57150">
            <a:solidFill>
              <a:srgbClr val="8C96B1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5170" tIns="400536" rIns="305170" bIns="858291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 kern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DBFC3B8-ECD2-8612-A1DA-C899B77D3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8A1F8C-75AC-F7A1-99D3-A592324AE421}"/>
              </a:ext>
            </a:extLst>
          </p:cNvPr>
          <p:cNvSpPr txBox="1"/>
          <p:nvPr/>
        </p:nvSpPr>
        <p:spPr>
          <a:xfrm>
            <a:off x="2191657" y="2299094"/>
            <a:ext cx="17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고객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D1D2E9-17D2-1724-6B81-D50ED13DA0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09" y="1730639"/>
            <a:ext cx="858026" cy="8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1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1FD290-C38C-00A4-FC18-C747C3C00C59}"/>
              </a:ext>
            </a:extLst>
          </p:cNvPr>
          <p:cNvGrpSpPr/>
          <p:nvPr/>
        </p:nvGrpSpPr>
        <p:grpSpPr>
          <a:xfrm>
            <a:off x="1671559" y="3346705"/>
            <a:ext cx="4973081" cy="3100959"/>
            <a:chOff x="833862" y="2444771"/>
            <a:chExt cx="5298651" cy="3814628"/>
          </a:xfrm>
        </p:grpSpPr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D82C5067-E3D7-575C-A555-46FA63BE9C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2669237"/>
                </p:ext>
              </p:extLst>
            </p:nvPr>
          </p:nvGraphicFramePr>
          <p:xfrm>
            <a:off x="833862" y="2444771"/>
            <a:ext cx="5298651" cy="38146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0" name="자유형 3">
              <a:extLst>
                <a:ext uri="{FF2B5EF4-FFF2-40B4-BE49-F238E27FC236}">
                  <a16:creationId xmlns:a16="http://schemas.microsoft.com/office/drawing/2014/main" id="{B7E0E82B-C71E-BFCB-3252-F029BEACDB81}"/>
                </a:ext>
              </a:extLst>
            </p:cNvPr>
            <p:cNvSpPr/>
            <p:nvPr/>
          </p:nvSpPr>
          <p:spPr>
            <a:xfrm>
              <a:off x="3211504" y="4277295"/>
              <a:ext cx="543963" cy="503934"/>
            </a:xfrm>
            <a:custGeom>
              <a:avLst/>
              <a:gdLst>
                <a:gd name="connsiteX0" fmla="*/ 272528 w 543963"/>
                <a:gd name="connsiteY0" fmla="*/ 0 h 503934"/>
                <a:gd name="connsiteX1" fmla="*/ 379072 w 543963"/>
                <a:gd name="connsiteY1" fmla="*/ 127560 h 503934"/>
                <a:gd name="connsiteX2" fmla="*/ 538756 w 543963"/>
                <a:gd name="connsiteY2" fmla="*/ 449726 h 503934"/>
                <a:gd name="connsiteX3" fmla="*/ 543963 w 543963"/>
                <a:gd name="connsiteY3" fmla="*/ 469976 h 503934"/>
                <a:gd name="connsiteX4" fmla="*/ 502318 w 543963"/>
                <a:gd name="connsiteY4" fmla="*/ 480684 h 503934"/>
                <a:gd name="connsiteX5" fmla="*/ 271684 w 543963"/>
                <a:gd name="connsiteY5" fmla="*/ 503934 h 503934"/>
                <a:gd name="connsiteX6" fmla="*/ 83228 w 543963"/>
                <a:gd name="connsiteY6" fmla="*/ 488491 h 503934"/>
                <a:gd name="connsiteX7" fmla="*/ 0 w 543963"/>
                <a:gd name="connsiteY7" fmla="*/ 467665 h 503934"/>
                <a:gd name="connsiteX8" fmla="*/ 4613 w 543963"/>
                <a:gd name="connsiteY8" fmla="*/ 449726 h 503934"/>
                <a:gd name="connsiteX9" fmla="*/ 148607 w 543963"/>
                <a:gd name="connsiteY9" fmla="*/ 150194 h 5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963" h="503934">
                  <a:moveTo>
                    <a:pt x="272528" y="0"/>
                  </a:moveTo>
                  <a:lnTo>
                    <a:pt x="379072" y="127560"/>
                  </a:lnTo>
                  <a:cubicBezTo>
                    <a:pt x="448208" y="224779"/>
                    <a:pt x="502533" y="333265"/>
                    <a:pt x="538756" y="449726"/>
                  </a:cubicBezTo>
                  <a:lnTo>
                    <a:pt x="543963" y="469976"/>
                  </a:lnTo>
                  <a:lnTo>
                    <a:pt x="502318" y="480684"/>
                  </a:lnTo>
                  <a:cubicBezTo>
                    <a:pt x="427821" y="495929"/>
                    <a:pt x="350688" y="503934"/>
                    <a:pt x="271684" y="503934"/>
                  </a:cubicBezTo>
                  <a:cubicBezTo>
                    <a:pt x="207494" y="503934"/>
                    <a:pt x="144538" y="498649"/>
                    <a:pt x="83228" y="488491"/>
                  </a:cubicBezTo>
                  <a:lnTo>
                    <a:pt x="0" y="467665"/>
                  </a:lnTo>
                  <a:lnTo>
                    <a:pt x="4613" y="449726"/>
                  </a:lnTo>
                  <a:cubicBezTo>
                    <a:pt x="38049" y="342224"/>
                    <a:pt x="86910" y="241517"/>
                    <a:pt x="148607" y="150194"/>
                  </a:cubicBezTo>
                  <a:close/>
                </a:path>
              </a:pathLst>
            </a:custGeom>
            <a:noFill/>
            <a:ln w="57150">
              <a:solidFill>
                <a:srgbClr val="8C96B1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5526" tIns="591267" rIns="699984" bIns="438682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59CEBA-4C28-C78F-C618-B94694BB4926}"/>
              </a:ext>
            </a:extLst>
          </p:cNvPr>
          <p:cNvSpPr txBox="1"/>
          <p:nvPr/>
        </p:nvSpPr>
        <p:spPr>
          <a:xfrm>
            <a:off x="7276035" y="2441039"/>
            <a:ext cx="5017593" cy="232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짧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충성 고객 공통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기간에 맞춰 카테고리 맞춤 이벤트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추천 배너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알림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띄우기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기간에 맞춰 같은 카테고리 상품 추천 알림 띄우기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고객과 동일하게 진행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811492-705F-4498-47F5-69A63AF70FCA}"/>
              </a:ext>
            </a:extLst>
          </p:cNvPr>
          <p:cNvCxnSpPr>
            <a:stCxn id="20" idx="1"/>
          </p:cNvCxnSpPr>
          <p:nvPr/>
        </p:nvCxnSpPr>
        <p:spPr>
          <a:xfrm flipV="1">
            <a:off x="4258889" y="3473178"/>
            <a:ext cx="3017147" cy="1466904"/>
          </a:xfrm>
          <a:prstGeom prst="straightConnector1">
            <a:avLst/>
          </a:prstGeom>
          <a:ln w="57150">
            <a:solidFill>
              <a:srgbClr val="8C96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35C7891-A014-1C72-0C54-0C740C6AA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2AC327-A6C2-D169-0403-3B2284CCAE76}"/>
              </a:ext>
            </a:extLst>
          </p:cNvPr>
          <p:cNvSpPr txBox="1"/>
          <p:nvPr/>
        </p:nvSpPr>
        <p:spPr>
          <a:xfrm>
            <a:off x="2552392" y="2375967"/>
            <a:ext cx="17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충성 고객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1C3AA-177D-1A0A-5271-B1711E60C2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65" y="2093494"/>
            <a:ext cx="659990" cy="6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5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EC5638-BD4C-E6F5-DA85-CDB7ABA0F01B}"/>
              </a:ext>
            </a:extLst>
          </p:cNvPr>
          <p:cNvSpPr txBox="1"/>
          <p:nvPr/>
        </p:nvSpPr>
        <p:spPr>
          <a:xfrm>
            <a:off x="7222462" y="2444981"/>
            <a:ext cx="4674898" cy="393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충성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맞춤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기간이 넘어갈 시 할인 쿠폰 제공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충성고객은 다른 고객군에 비해 평균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기간이 짧기 때문에 예측 기간보다 넘어갈 시 할인 쿠폰을 제공하는 것이 좋다고 판단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추가로 재구매 기간이 짧은 카테고리는 할인 쿠폰을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제공하기에는 비효율적이라고 판단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예상 재구매 기간이 지나도 구매하지 않는 고객을 타겟으로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마케팅함으로써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이탈 방지 목적</a:t>
            </a:r>
            <a:endParaRPr lang="en-US" altLang="ko-KR" sz="1400" dirty="0">
              <a:solidFill>
                <a:srgbClr val="F341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BDFFCD-ED1A-7073-6736-A3CBD30A7450}"/>
              </a:ext>
            </a:extLst>
          </p:cNvPr>
          <p:cNvGrpSpPr/>
          <p:nvPr/>
        </p:nvGrpSpPr>
        <p:grpSpPr>
          <a:xfrm>
            <a:off x="2125926" y="3429000"/>
            <a:ext cx="4224074" cy="2981960"/>
            <a:chOff x="2039869" y="2219504"/>
            <a:chExt cx="5298651" cy="3814628"/>
          </a:xfrm>
        </p:grpSpPr>
        <p:graphicFrame>
          <p:nvGraphicFramePr>
            <p:cNvPr id="21" name="다이어그램 20">
              <a:extLst>
                <a:ext uri="{FF2B5EF4-FFF2-40B4-BE49-F238E27FC236}">
                  <a16:creationId xmlns:a16="http://schemas.microsoft.com/office/drawing/2014/main" id="{004E6A26-8C75-281E-9AFF-1F2AF95E1D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9821898"/>
                </p:ext>
              </p:extLst>
            </p:nvPr>
          </p:nvGraphicFramePr>
          <p:xfrm>
            <a:off x="2039869" y="2219504"/>
            <a:ext cx="5298651" cy="38146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2" name="자유형 6">
              <a:extLst>
                <a:ext uri="{FF2B5EF4-FFF2-40B4-BE49-F238E27FC236}">
                  <a16:creationId xmlns:a16="http://schemas.microsoft.com/office/drawing/2014/main" id="{3BCDEDEF-6D6C-C42D-C1E7-6C5023989989}"/>
                </a:ext>
              </a:extLst>
            </p:cNvPr>
            <p:cNvSpPr/>
            <p:nvPr/>
          </p:nvSpPr>
          <p:spPr>
            <a:xfrm>
              <a:off x="2718939" y="3731630"/>
              <a:ext cx="3940510" cy="2254818"/>
            </a:xfrm>
            <a:custGeom>
              <a:avLst/>
              <a:gdLst>
                <a:gd name="connsiteX0" fmla="*/ 3068401 w 3940510"/>
                <a:gd name="connsiteY0" fmla="*/ 0 h 2254818"/>
                <a:gd name="connsiteX1" fmla="*/ 3136428 w 3940510"/>
                <a:gd name="connsiteY1" fmla="*/ 17492 h 2254818"/>
                <a:gd name="connsiteX2" fmla="*/ 3940510 w 3940510"/>
                <a:gd name="connsiteY2" fmla="*/ 1110430 h 2254818"/>
                <a:gd name="connsiteX3" fmla="*/ 2796122 w 3940510"/>
                <a:gd name="connsiteY3" fmla="*/ 2254818 h 2254818"/>
                <a:gd name="connsiteX4" fmla="*/ 1986918 w 3940510"/>
                <a:gd name="connsiteY4" fmla="*/ 1919635 h 2254818"/>
                <a:gd name="connsiteX5" fmla="*/ 1970255 w 3940510"/>
                <a:gd name="connsiteY5" fmla="*/ 1899440 h 2254818"/>
                <a:gd name="connsiteX6" fmla="*/ 1953593 w 3940510"/>
                <a:gd name="connsiteY6" fmla="*/ 1919635 h 2254818"/>
                <a:gd name="connsiteX7" fmla="*/ 1144388 w 3940510"/>
                <a:gd name="connsiteY7" fmla="*/ 2254818 h 2254818"/>
                <a:gd name="connsiteX8" fmla="*/ 0 w 3940510"/>
                <a:gd name="connsiteY8" fmla="*/ 1110430 h 2254818"/>
                <a:gd name="connsiteX9" fmla="*/ 804082 w 3940510"/>
                <a:gd name="connsiteY9" fmla="*/ 17492 h 2254818"/>
                <a:gd name="connsiteX10" fmla="*/ 872110 w 3940510"/>
                <a:gd name="connsiteY10" fmla="*/ 0 h 2254818"/>
                <a:gd name="connsiteX11" fmla="*/ 877317 w 3940510"/>
                <a:gd name="connsiteY11" fmla="*/ 20250 h 2254818"/>
                <a:gd name="connsiteX12" fmla="*/ 1970255 w 3940510"/>
                <a:gd name="connsiteY12" fmla="*/ 824332 h 2254818"/>
                <a:gd name="connsiteX13" fmla="*/ 3063194 w 3940510"/>
                <a:gd name="connsiteY13" fmla="*/ 20250 h 225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40510" h="2254818">
                  <a:moveTo>
                    <a:pt x="3068401" y="0"/>
                  </a:moveTo>
                  <a:lnTo>
                    <a:pt x="3136428" y="17492"/>
                  </a:lnTo>
                  <a:cubicBezTo>
                    <a:pt x="3602273" y="162384"/>
                    <a:pt x="3940510" y="596907"/>
                    <a:pt x="3940510" y="1110430"/>
                  </a:cubicBezTo>
                  <a:cubicBezTo>
                    <a:pt x="3940510" y="1742458"/>
                    <a:pt x="3428150" y="2254818"/>
                    <a:pt x="2796122" y="2254818"/>
                  </a:cubicBezTo>
                  <a:cubicBezTo>
                    <a:pt x="2480108" y="2254818"/>
                    <a:pt x="2194011" y="2126728"/>
                    <a:pt x="1986918" y="1919635"/>
                  </a:cubicBezTo>
                  <a:lnTo>
                    <a:pt x="1970255" y="1899440"/>
                  </a:lnTo>
                  <a:lnTo>
                    <a:pt x="1953593" y="1919635"/>
                  </a:lnTo>
                  <a:cubicBezTo>
                    <a:pt x="1746499" y="2126728"/>
                    <a:pt x="1460402" y="2254818"/>
                    <a:pt x="1144388" y="2254818"/>
                  </a:cubicBezTo>
                  <a:cubicBezTo>
                    <a:pt x="512360" y="2254818"/>
                    <a:pt x="0" y="1742458"/>
                    <a:pt x="0" y="1110430"/>
                  </a:cubicBezTo>
                  <a:cubicBezTo>
                    <a:pt x="0" y="596907"/>
                    <a:pt x="338238" y="162384"/>
                    <a:pt x="804082" y="17492"/>
                  </a:cubicBezTo>
                  <a:lnTo>
                    <a:pt x="872110" y="0"/>
                  </a:lnTo>
                  <a:lnTo>
                    <a:pt x="877317" y="20250"/>
                  </a:lnTo>
                  <a:cubicBezTo>
                    <a:pt x="1022209" y="486095"/>
                    <a:pt x="1456732" y="824332"/>
                    <a:pt x="1970255" y="824332"/>
                  </a:cubicBezTo>
                  <a:cubicBezTo>
                    <a:pt x="2483778" y="824332"/>
                    <a:pt x="2918301" y="486095"/>
                    <a:pt x="3063194" y="20250"/>
                  </a:cubicBezTo>
                  <a:close/>
                </a:path>
              </a:pathLst>
            </a:custGeom>
            <a:noFill/>
            <a:ln w="57150">
              <a:solidFill>
                <a:srgbClr val="8C96B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5526" tIns="591267" rIns="699984" bIns="438682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C593C98-764B-8424-206E-72D47037D1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AC1D4D-B782-5510-B168-2AC876476D43}"/>
              </a:ext>
            </a:extLst>
          </p:cNvPr>
          <p:cNvSpPr txBox="1"/>
          <p:nvPr/>
        </p:nvSpPr>
        <p:spPr>
          <a:xfrm>
            <a:off x="2552392" y="2375967"/>
            <a:ext cx="17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충성 고객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A71F38C-D2B4-E5F3-31D4-4648114F8F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65" y="2093494"/>
            <a:ext cx="659990" cy="6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EFFF7D-5CBF-3CB0-D3F1-186624775290}"/>
              </a:ext>
            </a:extLst>
          </p:cNvPr>
          <p:cNvGrpSpPr/>
          <p:nvPr/>
        </p:nvGrpSpPr>
        <p:grpSpPr>
          <a:xfrm>
            <a:off x="1950282" y="3226391"/>
            <a:ext cx="4277798" cy="3100959"/>
            <a:chOff x="1950282" y="2241542"/>
            <a:chExt cx="4209478" cy="3206740"/>
          </a:xfrm>
        </p:grpSpPr>
        <p:graphicFrame>
          <p:nvGraphicFramePr>
            <p:cNvPr id="21" name="다이어그램 20">
              <a:extLst>
                <a:ext uri="{FF2B5EF4-FFF2-40B4-BE49-F238E27FC236}">
                  <a16:creationId xmlns:a16="http://schemas.microsoft.com/office/drawing/2014/main" id="{5451CD5A-AB73-A61D-CDEC-CD977FDAB5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25425110"/>
                </p:ext>
              </p:extLst>
            </p:nvPr>
          </p:nvGraphicFramePr>
          <p:xfrm>
            <a:off x="1950282" y="2241542"/>
            <a:ext cx="4209478" cy="3145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2" name="자유형 8">
              <a:extLst>
                <a:ext uri="{FF2B5EF4-FFF2-40B4-BE49-F238E27FC236}">
                  <a16:creationId xmlns:a16="http://schemas.microsoft.com/office/drawing/2014/main" id="{98C1003D-08EE-8B66-590F-853FCE9DBBBB}"/>
                </a:ext>
              </a:extLst>
            </p:cNvPr>
            <p:cNvSpPr/>
            <p:nvPr/>
          </p:nvSpPr>
          <p:spPr>
            <a:xfrm rot="7252883" flipH="1">
              <a:off x="3982527" y="3818739"/>
              <a:ext cx="1853862" cy="1405223"/>
            </a:xfrm>
            <a:custGeom>
              <a:avLst/>
              <a:gdLst>
                <a:gd name="connsiteX0" fmla="*/ 1144388 w 2288776"/>
                <a:gd name="connsiteY0" fmla="*/ 0 h 1783921"/>
                <a:gd name="connsiteX1" fmla="*/ 2288776 w 2288776"/>
                <a:gd name="connsiteY1" fmla="*/ 1144388 h 1783921"/>
                <a:gd name="connsiteX2" fmla="*/ 2273333 w 2288776"/>
                <a:gd name="connsiteY2" fmla="*/ 1332845 h 1783921"/>
                <a:gd name="connsiteX3" fmla="*/ 2240533 w 2288776"/>
                <a:gd name="connsiteY3" fmla="*/ 1463929 h 1783921"/>
                <a:gd name="connsiteX4" fmla="*/ 2200889 w 2288776"/>
                <a:gd name="connsiteY4" fmla="*/ 1453736 h 1783921"/>
                <a:gd name="connsiteX5" fmla="*/ 1970255 w 2288776"/>
                <a:gd name="connsiteY5" fmla="*/ 1430486 h 1783921"/>
                <a:gd name="connsiteX6" fmla="*/ 1161051 w 2288776"/>
                <a:gd name="connsiteY6" fmla="*/ 1765670 h 1783921"/>
                <a:gd name="connsiteX7" fmla="*/ 1144463 w 2288776"/>
                <a:gd name="connsiteY7" fmla="*/ 1783921 h 1783921"/>
                <a:gd name="connsiteX8" fmla="*/ 1137375 w 2288776"/>
                <a:gd name="connsiteY8" fmla="*/ 1775435 h 1783921"/>
                <a:gd name="connsiteX9" fmla="*/ 318521 w 2288776"/>
                <a:gd name="connsiteY9" fmla="*/ 1430486 h 1783921"/>
                <a:gd name="connsiteX10" fmla="*/ 87887 w 2288776"/>
                <a:gd name="connsiteY10" fmla="*/ 1453736 h 1783921"/>
                <a:gd name="connsiteX11" fmla="*/ 46243 w 2288776"/>
                <a:gd name="connsiteY11" fmla="*/ 1464444 h 1783921"/>
                <a:gd name="connsiteX12" fmla="*/ 23250 w 2288776"/>
                <a:gd name="connsiteY12" fmla="*/ 1375022 h 1783921"/>
                <a:gd name="connsiteX13" fmla="*/ 0 w 2288776"/>
                <a:gd name="connsiteY13" fmla="*/ 1144388 h 1783921"/>
                <a:gd name="connsiteX14" fmla="*/ 1144388 w 2288776"/>
                <a:gd name="connsiteY14" fmla="*/ 0 h 17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8776" h="1783921">
                  <a:moveTo>
                    <a:pt x="1144388" y="0"/>
                  </a:moveTo>
                  <a:cubicBezTo>
                    <a:pt x="1776416" y="0"/>
                    <a:pt x="2288776" y="512360"/>
                    <a:pt x="2288776" y="1144388"/>
                  </a:cubicBezTo>
                  <a:cubicBezTo>
                    <a:pt x="2288776" y="1208579"/>
                    <a:pt x="2283491" y="1271535"/>
                    <a:pt x="2273333" y="1332845"/>
                  </a:cubicBezTo>
                  <a:lnTo>
                    <a:pt x="2240533" y="1463929"/>
                  </a:lnTo>
                  <a:lnTo>
                    <a:pt x="2200889" y="1453736"/>
                  </a:lnTo>
                  <a:cubicBezTo>
                    <a:pt x="2126392" y="1438492"/>
                    <a:pt x="2049259" y="1430486"/>
                    <a:pt x="1970255" y="1430486"/>
                  </a:cubicBezTo>
                  <a:cubicBezTo>
                    <a:pt x="1654241" y="1430486"/>
                    <a:pt x="1368144" y="1558576"/>
                    <a:pt x="1161051" y="1765670"/>
                  </a:cubicBezTo>
                  <a:lnTo>
                    <a:pt x="1144463" y="1783921"/>
                  </a:lnTo>
                  <a:lnTo>
                    <a:pt x="1137375" y="1775435"/>
                  </a:lnTo>
                  <a:cubicBezTo>
                    <a:pt x="929566" y="1562610"/>
                    <a:pt x="639473" y="1430486"/>
                    <a:pt x="318521" y="1430486"/>
                  </a:cubicBezTo>
                  <a:cubicBezTo>
                    <a:pt x="239518" y="1430486"/>
                    <a:pt x="162384" y="1438492"/>
                    <a:pt x="87887" y="1453736"/>
                  </a:cubicBezTo>
                  <a:lnTo>
                    <a:pt x="46243" y="1464444"/>
                  </a:lnTo>
                  <a:lnTo>
                    <a:pt x="23250" y="1375022"/>
                  </a:lnTo>
                  <a:cubicBezTo>
                    <a:pt x="8006" y="1300525"/>
                    <a:pt x="0" y="1223392"/>
                    <a:pt x="0" y="1144388"/>
                  </a:cubicBezTo>
                  <a:cubicBezTo>
                    <a:pt x="0" y="512360"/>
                    <a:pt x="512360" y="0"/>
                    <a:pt x="1144388" y="0"/>
                  </a:cubicBezTo>
                  <a:close/>
                </a:path>
              </a:pathLst>
            </a:custGeom>
            <a:noFill/>
            <a:ln w="57150">
              <a:solidFill>
                <a:srgbClr val="8C96B1"/>
              </a:solidFill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05170" tIns="400536" rIns="305170" bIns="858291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233BA5C-F85F-862F-683D-4E04ACFF803F}"/>
              </a:ext>
            </a:extLst>
          </p:cNvPr>
          <p:cNvSpPr txBox="1"/>
          <p:nvPr/>
        </p:nvSpPr>
        <p:spPr>
          <a:xfrm>
            <a:off x="2552392" y="2375967"/>
            <a:ext cx="17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충성고객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1ADE7675-D0EE-9CAE-F8F4-8A12D5AB4A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65" y="2093494"/>
            <a:ext cx="659990" cy="659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65BE4-7ADE-CF63-B0F7-857CF8F67140}"/>
              </a:ext>
            </a:extLst>
          </p:cNvPr>
          <p:cNvSpPr txBox="1"/>
          <p:nvPr/>
        </p:nvSpPr>
        <p:spPr>
          <a:xfrm>
            <a:off x="6337216" y="2303242"/>
            <a:ext cx="5547909" cy="393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충성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맞춤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제휴사 마케팅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할인쿠폰 제공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카테고리의 경우 재구매 주기가 길기 때문에 짧은 기간 안에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 사용할 수 있는 다른 마케팅이 필요하다고 판단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자사의 제품을 많이 구매하고 있는 충성고객에게는 다양한 경험을 제공하기 위해 추가로 다른 방식의 마케팅을 고안함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510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233BA5C-F85F-862F-683D-4E04ACFF803F}"/>
              </a:ext>
            </a:extLst>
          </p:cNvPr>
          <p:cNvSpPr txBox="1"/>
          <p:nvPr/>
        </p:nvSpPr>
        <p:spPr>
          <a:xfrm>
            <a:off x="2290877" y="1838936"/>
            <a:ext cx="17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충성고객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1ADE7675-D0EE-9CAE-F8F4-8A12D5AB4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50" y="1556463"/>
            <a:ext cx="659990" cy="659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01E5-0252-240B-BD3A-742F9FDB5BEB}"/>
              </a:ext>
            </a:extLst>
          </p:cNvPr>
          <p:cNvSpPr txBox="1"/>
          <p:nvPr/>
        </p:nvSpPr>
        <p:spPr>
          <a:xfrm>
            <a:off x="2600064" y="5011573"/>
            <a:ext cx="81670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보편적으로 인기가 좋은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D01(F&amp;B)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C01(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엔터테인먼트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추천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구매 고객 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F&amp;B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쿠폰 발급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구매 고객 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엔터테인먼트 관련 쿠폰 발급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카테고리의 상품을 구매한 사람에게 다양하면서도 바로 사용할 수 있는 혜택 제공</a:t>
            </a:r>
            <a:endParaRPr lang="en-US" altLang="ko-KR" sz="1400" dirty="0">
              <a:solidFill>
                <a:srgbClr val="F341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D3B848-F2F3-B1E7-21CC-7A80D72559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19" y="2490741"/>
            <a:ext cx="4135761" cy="238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1ED081-B7D7-CF6E-7DB4-09F413E4E0A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03" y="2490741"/>
            <a:ext cx="4135761" cy="238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492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이탈  예상 고객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2566A-5628-3302-F925-2C746A6FAD99}"/>
              </a:ext>
            </a:extLst>
          </p:cNvPr>
          <p:cNvSpPr txBox="1"/>
          <p:nvPr/>
        </p:nvSpPr>
        <p:spPr>
          <a:xfrm>
            <a:off x="2032169" y="2002070"/>
            <a:ext cx="22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첫주문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E7E94B-7D75-B3B5-DC61-B3BB84E8144A}"/>
              </a:ext>
            </a:extLst>
          </p:cNvPr>
          <p:cNvSpPr txBox="1"/>
          <p:nvPr/>
        </p:nvSpPr>
        <p:spPr>
          <a:xfrm>
            <a:off x="6345268" y="2797381"/>
            <a:ext cx="5887107" cy="329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카테고리별 재구매 기간의 중앙값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같은 카테고리 할인 쿠폰 제공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기간 하루 전에 쿠폰 소멸 알림 보내기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카테고리에 상관없는 다음 주문 시 할인 쿠폰 제공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이탈예상 고객의 예측 재구매 기간은 일반고객에 비해 길기때문에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기준이 되는 재구매 기간이 필요하다고 판단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평균은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영향을 많이 받기 때문에 중앙값 사용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마케팅과 거의 동일하지만 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기간만 다르게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진행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78C10B0-CB53-1628-CBB4-EB22AC5D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70" y="2819411"/>
            <a:ext cx="1443284" cy="273706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CF2EB12-E90E-6A34-62D8-0A250D9F9A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0"/>
          <a:stretch/>
        </p:blipFill>
        <p:spPr>
          <a:xfrm>
            <a:off x="1937268" y="2906655"/>
            <a:ext cx="1436779" cy="2649821"/>
          </a:xfrm>
          <a:prstGeom prst="rect">
            <a:avLst/>
          </a:prstGeom>
        </p:spPr>
      </p:pic>
      <p:sp>
        <p:nvSpPr>
          <p:cNvPr id="47" name="오른쪽 화살표 9">
            <a:extLst>
              <a:ext uri="{FF2B5EF4-FFF2-40B4-BE49-F238E27FC236}">
                <a16:creationId xmlns:a16="http://schemas.microsoft.com/office/drawing/2014/main" id="{B9D08967-5811-1DCF-21BD-816632F18BAC}"/>
              </a:ext>
            </a:extLst>
          </p:cNvPr>
          <p:cNvSpPr/>
          <p:nvPr/>
        </p:nvSpPr>
        <p:spPr>
          <a:xfrm>
            <a:off x="3797172" y="3780136"/>
            <a:ext cx="302739" cy="15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69AF9A-72CE-E8AF-E01C-D2A17042D961}"/>
              </a:ext>
            </a:extLst>
          </p:cNvPr>
          <p:cNvSpPr txBox="1"/>
          <p:nvPr/>
        </p:nvSpPr>
        <p:spPr>
          <a:xfrm>
            <a:off x="2347167" y="5755281"/>
            <a:ext cx="9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AB5CC8-D4EC-C27E-08BA-B47E396F95BA}"/>
              </a:ext>
            </a:extLst>
          </p:cNvPr>
          <p:cNvSpPr txBox="1"/>
          <p:nvPr/>
        </p:nvSpPr>
        <p:spPr>
          <a:xfrm>
            <a:off x="5250622" y="5755281"/>
            <a:ext cx="9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중앙값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72B300-F94F-A7E7-B887-93655861AB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42" y="1651457"/>
            <a:ext cx="882328" cy="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9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이탈  예상 고객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CD32D-C333-0A79-3BE3-277C949B7638}"/>
              </a:ext>
            </a:extLst>
          </p:cNvPr>
          <p:cNvSpPr txBox="1"/>
          <p:nvPr/>
        </p:nvSpPr>
        <p:spPr>
          <a:xfrm>
            <a:off x="5561171" y="1686985"/>
            <a:ext cx="6458214" cy="431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짧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보통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공통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재구매의 중앙값 기간에 맞춰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맞춤 이벤트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추천 배너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알림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띄우기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재구매의 중앙값 기간에 맞춰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카테고리 상품 추천 알림 띄우기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보통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맞춤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 </a:t>
            </a:r>
            <a:r>
              <a:rPr lang="ko-KR" altLang="en-US" sz="1400" dirty="0" err="1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상한값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넘어갈 시 같은 카테고리 할인 쿠폰 제공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상한값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이유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중앙값을 사용하기에는 기간이 짧고 예측한 이탈예상 고객의 재구매 기간은 너무 길어 다른 기준이 필요하다고 생각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-&gt;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일반고객과 이탈고객을 분류하는 기준이 됐던 카테고리별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상한값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2566A-5628-3302-F925-2C746A6FAD99}"/>
              </a:ext>
            </a:extLst>
          </p:cNvPr>
          <p:cNvSpPr txBox="1"/>
          <p:nvPr/>
        </p:nvSpPr>
        <p:spPr>
          <a:xfrm>
            <a:off x="2003851" y="1730639"/>
            <a:ext cx="22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보통고객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78C5049-96F9-A61B-1C43-3C148EA2108F}"/>
              </a:ext>
            </a:extLst>
          </p:cNvPr>
          <p:cNvGrpSpPr/>
          <p:nvPr/>
        </p:nvGrpSpPr>
        <p:grpSpPr>
          <a:xfrm>
            <a:off x="1549484" y="2099971"/>
            <a:ext cx="4011687" cy="3811260"/>
            <a:chOff x="494498" y="1603917"/>
            <a:chExt cx="4266884" cy="4102775"/>
          </a:xfrm>
        </p:grpSpPr>
        <p:graphicFrame>
          <p:nvGraphicFramePr>
            <p:cNvPr id="31" name="다이어그램 30">
              <a:extLst>
                <a:ext uri="{FF2B5EF4-FFF2-40B4-BE49-F238E27FC236}">
                  <a16:creationId xmlns:a16="http://schemas.microsoft.com/office/drawing/2014/main" id="{42CE0553-105B-A872-4C5C-8F4B22E8C278}"/>
                </a:ext>
              </a:extLst>
            </p:cNvPr>
            <p:cNvGraphicFramePr/>
            <p:nvPr/>
          </p:nvGraphicFramePr>
          <p:xfrm>
            <a:off x="494498" y="2561368"/>
            <a:ext cx="4209478" cy="3145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2" name="자유형 15">
              <a:extLst>
                <a:ext uri="{FF2B5EF4-FFF2-40B4-BE49-F238E27FC236}">
                  <a16:creationId xmlns:a16="http://schemas.microsoft.com/office/drawing/2014/main" id="{4714132C-6748-E82F-B45F-71ACCD01765E}"/>
                </a:ext>
              </a:extLst>
            </p:cNvPr>
            <p:cNvSpPr/>
            <p:nvPr/>
          </p:nvSpPr>
          <p:spPr>
            <a:xfrm>
              <a:off x="1008667" y="3834348"/>
              <a:ext cx="3176833" cy="1793454"/>
            </a:xfrm>
            <a:custGeom>
              <a:avLst/>
              <a:gdLst>
                <a:gd name="connsiteX0" fmla="*/ 3068401 w 3940510"/>
                <a:gd name="connsiteY0" fmla="*/ 0 h 2254818"/>
                <a:gd name="connsiteX1" fmla="*/ 3136428 w 3940510"/>
                <a:gd name="connsiteY1" fmla="*/ 17492 h 2254818"/>
                <a:gd name="connsiteX2" fmla="*/ 3940510 w 3940510"/>
                <a:gd name="connsiteY2" fmla="*/ 1110430 h 2254818"/>
                <a:gd name="connsiteX3" fmla="*/ 2796122 w 3940510"/>
                <a:gd name="connsiteY3" fmla="*/ 2254818 h 2254818"/>
                <a:gd name="connsiteX4" fmla="*/ 1986918 w 3940510"/>
                <a:gd name="connsiteY4" fmla="*/ 1919635 h 2254818"/>
                <a:gd name="connsiteX5" fmla="*/ 1970255 w 3940510"/>
                <a:gd name="connsiteY5" fmla="*/ 1899440 h 2254818"/>
                <a:gd name="connsiteX6" fmla="*/ 1953593 w 3940510"/>
                <a:gd name="connsiteY6" fmla="*/ 1919635 h 2254818"/>
                <a:gd name="connsiteX7" fmla="*/ 1144388 w 3940510"/>
                <a:gd name="connsiteY7" fmla="*/ 2254818 h 2254818"/>
                <a:gd name="connsiteX8" fmla="*/ 0 w 3940510"/>
                <a:gd name="connsiteY8" fmla="*/ 1110430 h 2254818"/>
                <a:gd name="connsiteX9" fmla="*/ 804082 w 3940510"/>
                <a:gd name="connsiteY9" fmla="*/ 17492 h 2254818"/>
                <a:gd name="connsiteX10" fmla="*/ 872110 w 3940510"/>
                <a:gd name="connsiteY10" fmla="*/ 0 h 2254818"/>
                <a:gd name="connsiteX11" fmla="*/ 877317 w 3940510"/>
                <a:gd name="connsiteY11" fmla="*/ 20250 h 2254818"/>
                <a:gd name="connsiteX12" fmla="*/ 1970255 w 3940510"/>
                <a:gd name="connsiteY12" fmla="*/ 824332 h 2254818"/>
                <a:gd name="connsiteX13" fmla="*/ 3063194 w 3940510"/>
                <a:gd name="connsiteY13" fmla="*/ 20250 h 225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40510" h="2254818">
                  <a:moveTo>
                    <a:pt x="3068401" y="0"/>
                  </a:moveTo>
                  <a:lnTo>
                    <a:pt x="3136428" y="17492"/>
                  </a:lnTo>
                  <a:cubicBezTo>
                    <a:pt x="3602273" y="162384"/>
                    <a:pt x="3940510" y="596907"/>
                    <a:pt x="3940510" y="1110430"/>
                  </a:cubicBezTo>
                  <a:cubicBezTo>
                    <a:pt x="3940510" y="1742458"/>
                    <a:pt x="3428150" y="2254818"/>
                    <a:pt x="2796122" y="2254818"/>
                  </a:cubicBezTo>
                  <a:cubicBezTo>
                    <a:pt x="2480108" y="2254818"/>
                    <a:pt x="2194011" y="2126728"/>
                    <a:pt x="1986918" y="1919635"/>
                  </a:cubicBezTo>
                  <a:lnTo>
                    <a:pt x="1970255" y="1899440"/>
                  </a:lnTo>
                  <a:lnTo>
                    <a:pt x="1953593" y="1919635"/>
                  </a:lnTo>
                  <a:cubicBezTo>
                    <a:pt x="1746499" y="2126728"/>
                    <a:pt x="1460402" y="2254818"/>
                    <a:pt x="1144388" y="2254818"/>
                  </a:cubicBezTo>
                  <a:cubicBezTo>
                    <a:pt x="512360" y="2254818"/>
                    <a:pt x="0" y="1742458"/>
                    <a:pt x="0" y="1110430"/>
                  </a:cubicBezTo>
                  <a:cubicBezTo>
                    <a:pt x="0" y="596907"/>
                    <a:pt x="338238" y="162384"/>
                    <a:pt x="804082" y="17492"/>
                  </a:cubicBezTo>
                  <a:lnTo>
                    <a:pt x="872110" y="0"/>
                  </a:lnTo>
                  <a:lnTo>
                    <a:pt x="877317" y="20250"/>
                  </a:lnTo>
                  <a:cubicBezTo>
                    <a:pt x="1022209" y="486095"/>
                    <a:pt x="1456732" y="824332"/>
                    <a:pt x="1970255" y="824332"/>
                  </a:cubicBezTo>
                  <a:cubicBezTo>
                    <a:pt x="2483778" y="824332"/>
                    <a:pt x="2918301" y="486095"/>
                    <a:pt x="3063194" y="20250"/>
                  </a:cubicBezTo>
                  <a:close/>
                </a:path>
              </a:pathLst>
            </a:custGeom>
            <a:noFill/>
            <a:ln w="57150">
              <a:solidFill>
                <a:srgbClr val="8C96B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5526" tIns="591267" rIns="699984" bIns="438682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자유형 14">
              <a:extLst>
                <a:ext uri="{FF2B5EF4-FFF2-40B4-BE49-F238E27FC236}">
                  <a16:creationId xmlns:a16="http://schemas.microsoft.com/office/drawing/2014/main" id="{DF167A75-C18B-F813-D4F7-ADBAEBF8CDDC}"/>
                </a:ext>
              </a:extLst>
            </p:cNvPr>
            <p:cNvSpPr/>
            <p:nvPr/>
          </p:nvSpPr>
          <p:spPr>
            <a:xfrm>
              <a:off x="2384338" y="4093511"/>
              <a:ext cx="441884" cy="401917"/>
            </a:xfrm>
            <a:custGeom>
              <a:avLst/>
              <a:gdLst>
                <a:gd name="connsiteX0" fmla="*/ 272528 w 543963"/>
                <a:gd name="connsiteY0" fmla="*/ 0 h 503934"/>
                <a:gd name="connsiteX1" fmla="*/ 379072 w 543963"/>
                <a:gd name="connsiteY1" fmla="*/ 127560 h 503934"/>
                <a:gd name="connsiteX2" fmla="*/ 538756 w 543963"/>
                <a:gd name="connsiteY2" fmla="*/ 449726 h 503934"/>
                <a:gd name="connsiteX3" fmla="*/ 543963 w 543963"/>
                <a:gd name="connsiteY3" fmla="*/ 469976 h 503934"/>
                <a:gd name="connsiteX4" fmla="*/ 502318 w 543963"/>
                <a:gd name="connsiteY4" fmla="*/ 480684 h 503934"/>
                <a:gd name="connsiteX5" fmla="*/ 271684 w 543963"/>
                <a:gd name="connsiteY5" fmla="*/ 503934 h 503934"/>
                <a:gd name="connsiteX6" fmla="*/ 83228 w 543963"/>
                <a:gd name="connsiteY6" fmla="*/ 488491 h 503934"/>
                <a:gd name="connsiteX7" fmla="*/ 0 w 543963"/>
                <a:gd name="connsiteY7" fmla="*/ 467665 h 503934"/>
                <a:gd name="connsiteX8" fmla="*/ 4613 w 543963"/>
                <a:gd name="connsiteY8" fmla="*/ 449726 h 503934"/>
                <a:gd name="connsiteX9" fmla="*/ 148607 w 543963"/>
                <a:gd name="connsiteY9" fmla="*/ 150194 h 5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963" h="503934">
                  <a:moveTo>
                    <a:pt x="272528" y="0"/>
                  </a:moveTo>
                  <a:lnTo>
                    <a:pt x="379072" y="127560"/>
                  </a:lnTo>
                  <a:cubicBezTo>
                    <a:pt x="448208" y="224779"/>
                    <a:pt x="502533" y="333265"/>
                    <a:pt x="538756" y="449726"/>
                  </a:cubicBezTo>
                  <a:lnTo>
                    <a:pt x="543963" y="469976"/>
                  </a:lnTo>
                  <a:lnTo>
                    <a:pt x="502318" y="480684"/>
                  </a:lnTo>
                  <a:cubicBezTo>
                    <a:pt x="427821" y="495929"/>
                    <a:pt x="350688" y="503934"/>
                    <a:pt x="271684" y="503934"/>
                  </a:cubicBezTo>
                  <a:cubicBezTo>
                    <a:pt x="207494" y="503934"/>
                    <a:pt x="144538" y="498649"/>
                    <a:pt x="83228" y="488491"/>
                  </a:cubicBezTo>
                  <a:lnTo>
                    <a:pt x="0" y="467665"/>
                  </a:lnTo>
                  <a:lnTo>
                    <a:pt x="4613" y="449726"/>
                  </a:lnTo>
                  <a:cubicBezTo>
                    <a:pt x="38049" y="342224"/>
                    <a:pt x="86910" y="241517"/>
                    <a:pt x="148607" y="150194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5526" tIns="591267" rIns="699984" bIns="438682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19348D1-F7B3-4993-4BB0-70E7E69DC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054" y="1603917"/>
              <a:ext cx="1906732" cy="258489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9665C70-B29D-9AA2-1460-FD9B9FEEDCF1}"/>
                </a:ext>
              </a:extLst>
            </p:cNvPr>
            <p:cNvCxnSpPr>
              <a:cxnSpLocks/>
            </p:cNvCxnSpPr>
            <p:nvPr/>
          </p:nvCxnSpPr>
          <p:spPr>
            <a:xfrm>
              <a:off x="3955729" y="4167050"/>
              <a:ext cx="805653" cy="0"/>
            </a:xfrm>
            <a:prstGeom prst="straightConnector1">
              <a:avLst/>
            </a:prstGeom>
            <a:ln w="57150">
              <a:solidFill>
                <a:srgbClr val="8C96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C2A6AFC-E4B9-EE8C-A10C-A709714F20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27" y="1486292"/>
            <a:ext cx="858026" cy="8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0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정의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F6EB08-6D3F-A7E9-B3C7-331452A7BBBB}"/>
              </a:ext>
            </a:extLst>
          </p:cNvPr>
          <p:cNvSpPr txBox="1"/>
          <p:nvPr/>
        </p:nvSpPr>
        <p:spPr>
          <a:xfrm>
            <a:off x="1927109" y="1584467"/>
            <a:ext cx="367978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‘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구매 정보</a:t>
            </a: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’ table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endParaRPr lang="en-US" altLang="ko-KR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4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소비가 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음료품에 집중됨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가전</a:t>
            </a: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인테리어 등의 소비는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  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음료품에 비해 현저히 낮음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음료품은 물품 특성상 구매기간이 짧아</a:t>
            </a:r>
            <a:endParaRPr lang="en-US" altLang="ko-KR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편향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되어 있다고 판단</a:t>
            </a:r>
            <a:endParaRPr lang="en-US" altLang="ko-KR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물품별 재구매 기간이 차이가 날 것이라 예상</a:t>
            </a:r>
            <a:endParaRPr lang="en-US" altLang="ko-KR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따른 마케팅 방향 제시하고자 함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 개의 대분류로는 카테고리별 재구매 데이터를 충분히 확보하기 어렵다고 판단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-&gt;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 적은 수의 카테고리로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재분류</a:t>
            </a:r>
            <a:b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FC26CA-A73A-5137-C7F3-7A836FEDB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47408"/>
            <a:ext cx="6155738" cy="323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9">
            <a:extLst>
              <a:ext uri="{FF2B5EF4-FFF2-40B4-BE49-F238E27FC236}">
                <a16:creationId xmlns:a16="http://schemas.microsoft.com/office/drawing/2014/main" id="{922C17A6-77C5-A78B-EA56-FCF504CDEF4A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자유형 23">
            <a:extLst>
              <a:ext uri="{FF2B5EF4-FFF2-40B4-BE49-F238E27FC236}">
                <a16:creationId xmlns:a16="http://schemas.microsoft.com/office/drawing/2014/main" id="{76DC2FC4-F6EA-1DCA-BC6E-1D6309220464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말풍선: 타원형 11">
            <a:extLst>
              <a:ext uri="{FF2B5EF4-FFF2-40B4-BE49-F238E27FC236}">
                <a16:creationId xmlns:a16="http://schemas.microsoft.com/office/drawing/2014/main" id="{37E482C8-DC10-C9D3-CF93-66EE03CF2790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사각형: 둥근 모서리 46">
            <a:extLst>
              <a:ext uri="{FF2B5EF4-FFF2-40B4-BE49-F238E27FC236}">
                <a16:creationId xmlns:a16="http://schemas.microsoft.com/office/drawing/2014/main" id="{6AD7DA24-DA69-59F1-E011-F838C44D5C4E}"/>
              </a:ext>
            </a:extLst>
          </p:cNvPr>
          <p:cNvSpPr/>
          <p:nvPr/>
        </p:nvSpPr>
        <p:spPr>
          <a:xfrm>
            <a:off x="519681" y="1477512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B1049A6D-8A50-7832-FE9A-EAF140661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73404"/>
              </p:ext>
            </p:extLst>
          </p:nvPr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" name="하트 82">
            <a:extLst>
              <a:ext uri="{FF2B5EF4-FFF2-40B4-BE49-F238E27FC236}">
                <a16:creationId xmlns:a16="http://schemas.microsoft.com/office/drawing/2014/main" id="{E5853E26-E9C5-5004-0121-305763A7321E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B5D7EDDB-C2A2-188E-ED7D-B13881210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이탈  예상 고객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00213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재구매 기간이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상한치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이상의 값을 가진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CD32D-C333-0A79-3BE3-277C949B7638}"/>
              </a:ext>
            </a:extLst>
          </p:cNvPr>
          <p:cNvSpPr txBox="1"/>
          <p:nvPr/>
        </p:nvSpPr>
        <p:spPr>
          <a:xfrm>
            <a:off x="5561171" y="1686985"/>
            <a:ext cx="6458214" cy="4908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짧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보통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공통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재구매의 중앙값 기간에 맞춰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맞춤 이벤트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추천 배너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알림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띄우기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재구매의 중앙값 기간에 맞춰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카테고리 상품 추천 알림 띄우기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카테고리를 구매한 보통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맞춤 마케팅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 </a:t>
            </a:r>
            <a:r>
              <a:rPr lang="ko-KR" altLang="en-US" sz="1400" dirty="0" err="1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상한값</a:t>
            </a:r>
            <a:r>
              <a:rPr lang="ko-KR" altLang="en-US" sz="14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넘어갈 시 같은 카테고리 할인 쿠폰 제공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마케팅과 다르게 제휴사 마케팅을 하지 않은 이유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이탈 가능성이 높은 고객에게 자사기업의 제품을 소비하도록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유도하는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것이 더 좋다고 판단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2566A-5628-3302-F925-2C746A6FAD99}"/>
              </a:ext>
            </a:extLst>
          </p:cNvPr>
          <p:cNvSpPr txBox="1"/>
          <p:nvPr/>
        </p:nvSpPr>
        <p:spPr>
          <a:xfrm>
            <a:off x="2003851" y="1730639"/>
            <a:ext cx="22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충성고객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78C5049-96F9-A61B-1C43-3C148EA2108F}"/>
              </a:ext>
            </a:extLst>
          </p:cNvPr>
          <p:cNvGrpSpPr/>
          <p:nvPr/>
        </p:nvGrpSpPr>
        <p:grpSpPr>
          <a:xfrm>
            <a:off x="1549484" y="2099971"/>
            <a:ext cx="4011687" cy="3811260"/>
            <a:chOff x="494498" y="1603917"/>
            <a:chExt cx="4266884" cy="4102775"/>
          </a:xfrm>
        </p:grpSpPr>
        <p:graphicFrame>
          <p:nvGraphicFramePr>
            <p:cNvPr id="31" name="다이어그램 30">
              <a:extLst>
                <a:ext uri="{FF2B5EF4-FFF2-40B4-BE49-F238E27FC236}">
                  <a16:creationId xmlns:a16="http://schemas.microsoft.com/office/drawing/2014/main" id="{42CE0553-105B-A872-4C5C-8F4B22E8C278}"/>
                </a:ext>
              </a:extLst>
            </p:cNvPr>
            <p:cNvGraphicFramePr/>
            <p:nvPr/>
          </p:nvGraphicFramePr>
          <p:xfrm>
            <a:off x="494498" y="2561368"/>
            <a:ext cx="4209478" cy="3145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2" name="자유형 15">
              <a:extLst>
                <a:ext uri="{FF2B5EF4-FFF2-40B4-BE49-F238E27FC236}">
                  <a16:creationId xmlns:a16="http://schemas.microsoft.com/office/drawing/2014/main" id="{4714132C-6748-E82F-B45F-71ACCD01765E}"/>
                </a:ext>
              </a:extLst>
            </p:cNvPr>
            <p:cNvSpPr/>
            <p:nvPr/>
          </p:nvSpPr>
          <p:spPr>
            <a:xfrm>
              <a:off x="1008667" y="3834348"/>
              <a:ext cx="3176833" cy="1793454"/>
            </a:xfrm>
            <a:custGeom>
              <a:avLst/>
              <a:gdLst>
                <a:gd name="connsiteX0" fmla="*/ 3068401 w 3940510"/>
                <a:gd name="connsiteY0" fmla="*/ 0 h 2254818"/>
                <a:gd name="connsiteX1" fmla="*/ 3136428 w 3940510"/>
                <a:gd name="connsiteY1" fmla="*/ 17492 h 2254818"/>
                <a:gd name="connsiteX2" fmla="*/ 3940510 w 3940510"/>
                <a:gd name="connsiteY2" fmla="*/ 1110430 h 2254818"/>
                <a:gd name="connsiteX3" fmla="*/ 2796122 w 3940510"/>
                <a:gd name="connsiteY3" fmla="*/ 2254818 h 2254818"/>
                <a:gd name="connsiteX4" fmla="*/ 1986918 w 3940510"/>
                <a:gd name="connsiteY4" fmla="*/ 1919635 h 2254818"/>
                <a:gd name="connsiteX5" fmla="*/ 1970255 w 3940510"/>
                <a:gd name="connsiteY5" fmla="*/ 1899440 h 2254818"/>
                <a:gd name="connsiteX6" fmla="*/ 1953593 w 3940510"/>
                <a:gd name="connsiteY6" fmla="*/ 1919635 h 2254818"/>
                <a:gd name="connsiteX7" fmla="*/ 1144388 w 3940510"/>
                <a:gd name="connsiteY7" fmla="*/ 2254818 h 2254818"/>
                <a:gd name="connsiteX8" fmla="*/ 0 w 3940510"/>
                <a:gd name="connsiteY8" fmla="*/ 1110430 h 2254818"/>
                <a:gd name="connsiteX9" fmla="*/ 804082 w 3940510"/>
                <a:gd name="connsiteY9" fmla="*/ 17492 h 2254818"/>
                <a:gd name="connsiteX10" fmla="*/ 872110 w 3940510"/>
                <a:gd name="connsiteY10" fmla="*/ 0 h 2254818"/>
                <a:gd name="connsiteX11" fmla="*/ 877317 w 3940510"/>
                <a:gd name="connsiteY11" fmla="*/ 20250 h 2254818"/>
                <a:gd name="connsiteX12" fmla="*/ 1970255 w 3940510"/>
                <a:gd name="connsiteY12" fmla="*/ 824332 h 2254818"/>
                <a:gd name="connsiteX13" fmla="*/ 3063194 w 3940510"/>
                <a:gd name="connsiteY13" fmla="*/ 20250 h 225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40510" h="2254818">
                  <a:moveTo>
                    <a:pt x="3068401" y="0"/>
                  </a:moveTo>
                  <a:lnTo>
                    <a:pt x="3136428" y="17492"/>
                  </a:lnTo>
                  <a:cubicBezTo>
                    <a:pt x="3602273" y="162384"/>
                    <a:pt x="3940510" y="596907"/>
                    <a:pt x="3940510" y="1110430"/>
                  </a:cubicBezTo>
                  <a:cubicBezTo>
                    <a:pt x="3940510" y="1742458"/>
                    <a:pt x="3428150" y="2254818"/>
                    <a:pt x="2796122" y="2254818"/>
                  </a:cubicBezTo>
                  <a:cubicBezTo>
                    <a:pt x="2480108" y="2254818"/>
                    <a:pt x="2194011" y="2126728"/>
                    <a:pt x="1986918" y="1919635"/>
                  </a:cubicBezTo>
                  <a:lnTo>
                    <a:pt x="1970255" y="1899440"/>
                  </a:lnTo>
                  <a:lnTo>
                    <a:pt x="1953593" y="1919635"/>
                  </a:lnTo>
                  <a:cubicBezTo>
                    <a:pt x="1746499" y="2126728"/>
                    <a:pt x="1460402" y="2254818"/>
                    <a:pt x="1144388" y="2254818"/>
                  </a:cubicBezTo>
                  <a:cubicBezTo>
                    <a:pt x="512360" y="2254818"/>
                    <a:pt x="0" y="1742458"/>
                    <a:pt x="0" y="1110430"/>
                  </a:cubicBezTo>
                  <a:cubicBezTo>
                    <a:pt x="0" y="596907"/>
                    <a:pt x="338238" y="162384"/>
                    <a:pt x="804082" y="17492"/>
                  </a:cubicBezTo>
                  <a:lnTo>
                    <a:pt x="872110" y="0"/>
                  </a:lnTo>
                  <a:lnTo>
                    <a:pt x="877317" y="20250"/>
                  </a:lnTo>
                  <a:cubicBezTo>
                    <a:pt x="1022209" y="486095"/>
                    <a:pt x="1456732" y="824332"/>
                    <a:pt x="1970255" y="824332"/>
                  </a:cubicBezTo>
                  <a:cubicBezTo>
                    <a:pt x="2483778" y="824332"/>
                    <a:pt x="2918301" y="486095"/>
                    <a:pt x="3063194" y="20250"/>
                  </a:cubicBezTo>
                  <a:close/>
                </a:path>
              </a:pathLst>
            </a:custGeom>
            <a:noFill/>
            <a:ln w="57150">
              <a:solidFill>
                <a:srgbClr val="8C96B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5526" tIns="591267" rIns="699984" bIns="438682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자유형 14">
              <a:extLst>
                <a:ext uri="{FF2B5EF4-FFF2-40B4-BE49-F238E27FC236}">
                  <a16:creationId xmlns:a16="http://schemas.microsoft.com/office/drawing/2014/main" id="{DF167A75-C18B-F813-D4F7-ADBAEBF8CDDC}"/>
                </a:ext>
              </a:extLst>
            </p:cNvPr>
            <p:cNvSpPr/>
            <p:nvPr/>
          </p:nvSpPr>
          <p:spPr>
            <a:xfrm>
              <a:off x="2384338" y="4093511"/>
              <a:ext cx="441884" cy="401917"/>
            </a:xfrm>
            <a:custGeom>
              <a:avLst/>
              <a:gdLst>
                <a:gd name="connsiteX0" fmla="*/ 272528 w 543963"/>
                <a:gd name="connsiteY0" fmla="*/ 0 h 503934"/>
                <a:gd name="connsiteX1" fmla="*/ 379072 w 543963"/>
                <a:gd name="connsiteY1" fmla="*/ 127560 h 503934"/>
                <a:gd name="connsiteX2" fmla="*/ 538756 w 543963"/>
                <a:gd name="connsiteY2" fmla="*/ 449726 h 503934"/>
                <a:gd name="connsiteX3" fmla="*/ 543963 w 543963"/>
                <a:gd name="connsiteY3" fmla="*/ 469976 h 503934"/>
                <a:gd name="connsiteX4" fmla="*/ 502318 w 543963"/>
                <a:gd name="connsiteY4" fmla="*/ 480684 h 503934"/>
                <a:gd name="connsiteX5" fmla="*/ 271684 w 543963"/>
                <a:gd name="connsiteY5" fmla="*/ 503934 h 503934"/>
                <a:gd name="connsiteX6" fmla="*/ 83228 w 543963"/>
                <a:gd name="connsiteY6" fmla="*/ 488491 h 503934"/>
                <a:gd name="connsiteX7" fmla="*/ 0 w 543963"/>
                <a:gd name="connsiteY7" fmla="*/ 467665 h 503934"/>
                <a:gd name="connsiteX8" fmla="*/ 4613 w 543963"/>
                <a:gd name="connsiteY8" fmla="*/ 449726 h 503934"/>
                <a:gd name="connsiteX9" fmla="*/ 148607 w 543963"/>
                <a:gd name="connsiteY9" fmla="*/ 150194 h 5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963" h="503934">
                  <a:moveTo>
                    <a:pt x="272528" y="0"/>
                  </a:moveTo>
                  <a:lnTo>
                    <a:pt x="379072" y="127560"/>
                  </a:lnTo>
                  <a:cubicBezTo>
                    <a:pt x="448208" y="224779"/>
                    <a:pt x="502533" y="333265"/>
                    <a:pt x="538756" y="449726"/>
                  </a:cubicBezTo>
                  <a:lnTo>
                    <a:pt x="543963" y="469976"/>
                  </a:lnTo>
                  <a:lnTo>
                    <a:pt x="502318" y="480684"/>
                  </a:lnTo>
                  <a:cubicBezTo>
                    <a:pt x="427821" y="495929"/>
                    <a:pt x="350688" y="503934"/>
                    <a:pt x="271684" y="503934"/>
                  </a:cubicBezTo>
                  <a:cubicBezTo>
                    <a:pt x="207494" y="503934"/>
                    <a:pt x="144538" y="498649"/>
                    <a:pt x="83228" y="488491"/>
                  </a:cubicBezTo>
                  <a:lnTo>
                    <a:pt x="0" y="467665"/>
                  </a:lnTo>
                  <a:lnTo>
                    <a:pt x="4613" y="449726"/>
                  </a:lnTo>
                  <a:cubicBezTo>
                    <a:pt x="38049" y="342224"/>
                    <a:pt x="86910" y="241517"/>
                    <a:pt x="148607" y="150194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5526" tIns="591267" rIns="699984" bIns="438682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19348D1-F7B3-4993-4BB0-70E7E69DC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054" y="1603917"/>
              <a:ext cx="1906732" cy="258489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9665C70-B29D-9AA2-1460-FD9B9FEEDCF1}"/>
                </a:ext>
              </a:extLst>
            </p:cNvPr>
            <p:cNvCxnSpPr>
              <a:cxnSpLocks/>
            </p:cNvCxnSpPr>
            <p:nvPr/>
          </p:nvCxnSpPr>
          <p:spPr>
            <a:xfrm>
              <a:off x="3955729" y="4167050"/>
              <a:ext cx="805653" cy="0"/>
            </a:xfrm>
            <a:prstGeom prst="straightConnector1">
              <a:avLst/>
            </a:prstGeom>
            <a:ln w="57150">
              <a:solidFill>
                <a:srgbClr val="8C96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9BE46BE-1997-E704-1EB1-1EA485BEE6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45" y="1554697"/>
            <a:ext cx="659990" cy="6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95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E610BB6-6608-7D62-9893-593D28C7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028" y="519237"/>
            <a:ext cx="8594103" cy="1083190"/>
          </a:xfrm>
        </p:spPr>
        <p:txBody>
          <a:bodyPr>
            <a:normAutofit fontScale="90000"/>
          </a:bodyPr>
          <a:lstStyle/>
          <a:p>
            <a:r>
              <a:rPr lang="ko-KR" altLang="en-US" sz="2700" i="1" dirty="0"/>
              <a:t>알림</a:t>
            </a:r>
            <a:r>
              <a:rPr lang="en-US" altLang="ko-KR" sz="2700" i="1" dirty="0"/>
              <a:t>/</a:t>
            </a:r>
            <a:r>
              <a:rPr lang="ko-KR" altLang="en-US" sz="2700" i="1" dirty="0"/>
              <a:t>배너 구체화 방안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1600" dirty="0"/>
              <a:t>-&gt;  </a:t>
            </a:r>
            <a:r>
              <a:rPr lang="ko-KR" altLang="en-US" sz="1600" dirty="0"/>
              <a:t>데이터 분석으로 나온 결과를 바탕으로 알림</a:t>
            </a:r>
            <a:r>
              <a:rPr lang="en-US" altLang="ko-KR" sz="1600" dirty="0"/>
              <a:t>/</a:t>
            </a:r>
            <a:r>
              <a:rPr lang="ko-KR" altLang="en-US" sz="1600" dirty="0"/>
              <a:t>배너가 효과적으로 적용될 수 있는 마케팅을 제시하고자 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22438-238E-B2E2-530E-365E3C5EF6F4}"/>
              </a:ext>
            </a:extLst>
          </p:cNvPr>
          <p:cNvSpPr txBox="1"/>
          <p:nvPr/>
        </p:nvSpPr>
        <p:spPr>
          <a:xfrm>
            <a:off x="2003851" y="2155025"/>
            <a:ext cx="4551947" cy="37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저녁 시간대에 알림 띄우기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5DB5B-E751-E511-F8E8-965400E10092}"/>
              </a:ext>
            </a:extLst>
          </p:cNvPr>
          <p:cNvSpPr txBox="1"/>
          <p:nvPr/>
        </p:nvSpPr>
        <p:spPr>
          <a:xfrm>
            <a:off x="7602208" y="4126818"/>
            <a:ext cx="4545866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오후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사이에 온라인 소비가 늘어남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-&gt;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새벽 시간대를 활용하여 알림을 보냄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9F9A960-95CF-1760-585C-DFA27CFEF5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03" y="3050928"/>
            <a:ext cx="5711079" cy="323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76F286-0B55-12D7-5DBD-E35F088D2E04}"/>
              </a:ext>
            </a:extLst>
          </p:cNvPr>
          <p:cNvSpPr/>
          <p:nvPr/>
        </p:nvSpPr>
        <p:spPr>
          <a:xfrm>
            <a:off x="2149646" y="4334038"/>
            <a:ext cx="2281286" cy="19511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A2A776-C80E-CC78-9643-5A6F02A8914B}"/>
              </a:ext>
            </a:extLst>
          </p:cNvPr>
          <p:cNvSpPr/>
          <p:nvPr/>
        </p:nvSpPr>
        <p:spPr>
          <a:xfrm>
            <a:off x="6417639" y="4411023"/>
            <a:ext cx="1029870" cy="17994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72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7147B0-DC8C-6B39-080F-AACB1F75CFCF}"/>
              </a:ext>
            </a:extLst>
          </p:cNvPr>
          <p:cNvSpPr txBox="1"/>
          <p:nvPr/>
        </p:nvSpPr>
        <p:spPr>
          <a:xfrm>
            <a:off x="6555798" y="2644357"/>
            <a:ext cx="5168842" cy="329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구매 금액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짧은 카테고리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짧은 카테고리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요일에 따른 큰 차이가 없음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카테고리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금토일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사이의 평균 구매금액이 크게 증가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구매 금액이 낮고 짧은 카테고리와 같은 경우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평일 위주로 알림 보내기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구매 금액이 높고 긴 카테고리는 주말 위주로 알림 보내기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69577-1AFB-1491-E846-1013AB7C6C66}"/>
              </a:ext>
            </a:extLst>
          </p:cNvPr>
          <p:cNvSpPr txBox="1"/>
          <p:nvPr/>
        </p:nvSpPr>
        <p:spPr>
          <a:xfrm>
            <a:off x="2003851" y="1442169"/>
            <a:ext cx="4551947" cy="37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요일에 따라 맞춤 카테고리 추천해주기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8FDE46-0B28-CB12-92C1-1585D71746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75" y="4383275"/>
            <a:ext cx="3789824" cy="23588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1568C2-B4C1-529C-4D8C-2467B33272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75" y="2013361"/>
            <a:ext cx="3789824" cy="223428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70CB9-4D94-B6E8-0AFB-5C0876A6BB4D}"/>
              </a:ext>
            </a:extLst>
          </p:cNvPr>
          <p:cNvSpPr/>
          <p:nvPr/>
        </p:nvSpPr>
        <p:spPr>
          <a:xfrm>
            <a:off x="4521594" y="4537239"/>
            <a:ext cx="1725105" cy="1648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5768732-6EFC-4C41-6668-ABE43F66DD91}"/>
              </a:ext>
            </a:extLst>
          </p:cNvPr>
          <p:cNvSpPr txBox="1">
            <a:spLocks/>
          </p:cNvSpPr>
          <p:nvPr/>
        </p:nvSpPr>
        <p:spPr>
          <a:xfrm>
            <a:off x="1858629" y="338811"/>
            <a:ext cx="3607452" cy="81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ko-KR" altLang="en-US" sz="2400" i="1" dirty="0"/>
              <a:t>알림</a:t>
            </a:r>
            <a:r>
              <a:rPr lang="en-US" altLang="ko-KR" sz="2400" i="1" dirty="0"/>
              <a:t>/</a:t>
            </a:r>
            <a:r>
              <a:rPr lang="ko-KR" altLang="en-US" sz="2400" i="1" dirty="0"/>
              <a:t>배너 구체화 방안</a:t>
            </a:r>
            <a:endParaRPr lang="en-US" altLang="ko-KR" sz="1400" i="1" dirty="0"/>
          </a:p>
        </p:txBody>
      </p:sp>
    </p:spTree>
    <p:extLst>
      <p:ext uri="{BB962C8B-B14F-4D97-AF65-F5344CB8AC3E}">
        <p14:creationId xmlns:p14="http://schemas.microsoft.com/office/powerpoint/2010/main" val="287912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A028970-9361-7ABB-0C3D-36D6204D741C}"/>
              </a:ext>
            </a:extLst>
          </p:cNvPr>
          <p:cNvCxnSpPr/>
          <p:nvPr/>
        </p:nvCxnSpPr>
        <p:spPr>
          <a:xfrm>
            <a:off x="6902173" y="4262925"/>
            <a:ext cx="0" cy="1303590"/>
          </a:xfrm>
          <a:prstGeom prst="line">
            <a:avLst/>
          </a:prstGeom>
          <a:ln w="22225">
            <a:solidFill>
              <a:srgbClr val="F34165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22438-238E-B2E2-530E-365E3C5EF6F4}"/>
              </a:ext>
            </a:extLst>
          </p:cNvPr>
          <p:cNvSpPr txBox="1"/>
          <p:nvPr/>
        </p:nvSpPr>
        <p:spPr>
          <a:xfrm>
            <a:off x="1950282" y="1624037"/>
            <a:ext cx="4551947" cy="37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 알림 타이밍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일반고객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27597F-B43E-515F-5364-5156372F4827}"/>
              </a:ext>
            </a:extLst>
          </p:cNvPr>
          <p:cNvCxnSpPr/>
          <p:nvPr/>
        </p:nvCxnSpPr>
        <p:spPr>
          <a:xfrm>
            <a:off x="2125926" y="4016968"/>
            <a:ext cx="4694548" cy="0"/>
          </a:xfrm>
          <a:prstGeom prst="straightConnector1">
            <a:avLst/>
          </a:prstGeom>
          <a:ln w="47625" cap="rnd">
            <a:solidFill>
              <a:srgbClr val="F34165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8FF73C-F9B9-5CF4-972E-2F9B9D796E8E}"/>
              </a:ext>
            </a:extLst>
          </p:cNvPr>
          <p:cNvSpPr txBox="1"/>
          <p:nvPr/>
        </p:nvSpPr>
        <p:spPr>
          <a:xfrm>
            <a:off x="4795282" y="5605861"/>
            <a:ext cx="421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카테고리 상품 추천 알림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맞춤 이벤트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추천 배너 및 알림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85843-F8D3-5854-53C2-69B29BA329AD}"/>
              </a:ext>
            </a:extLst>
          </p:cNvPr>
          <p:cNvSpPr>
            <a:spLocks noChangeAspect="1"/>
          </p:cNvSpPr>
          <p:nvPr/>
        </p:nvSpPr>
        <p:spPr>
          <a:xfrm>
            <a:off x="6666126" y="3780921"/>
            <a:ext cx="472094" cy="472094"/>
          </a:xfrm>
          <a:prstGeom prst="ellipse">
            <a:avLst/>
          </a:prstGeom>
          <a:solidFill>
            <a:srgbClr val="F34165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8FDA53-734A-7C95-FD5E-66809557C023}"/>
              </a:ext>
            </a:extLst>
          </p:cNvPr>
          <p:cNvSpPr>
            <a:spLocks noChangeAspect="1"/>
          </p:cNvSpPr>
          <p:nvPr/>
        </p:nvSpPr>
        <p:spPr>
          <a:xfrm>
            <a:off x="5961468" y="3906710"/>
            <a:ext cx="234852" cy="234852"/>
          </a:xfrm>
          <a:prstGeom prst="ellipse">
            <a:avLst/>
          </a:prstGeom>
          <a:solidFill>
            <a:srgbClr val="F34165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08E64-C13C-3A7A-9AB8-3485275761C6}"/>
              </a:ext>
            </a:extLst>
          </p:cNvPr>
          <p:cNvSpPr txBox="1"/>
          <p:nvPr/>
        </p:nvSpPr>
        <p:spPr>
          <a:xfrm>
            <a:off x="5524867" y="4507975"/>
            <a:ext cx="27546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고객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시기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904EC-DAD7-A8A3-659E-93686B001BDD}"/>
              </a:ext>
            </a:extLst>
          </p:cNvPr>
          <p:cNvSpPr txBox="1"/>
          <p:nvPr/>
        </p:nvSpPr>
        <p:spPr>
          <a:xfrm>
            <a:off x="4912300" y="3001688"/>
            <a:ext cx="209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하루 전 쿠폰 소멸 알림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BD581F5-05DD-CF0F-7763-9211680A3794}"/>
              </a:ext>
            </a:extLst>
          </p:cNvPr>
          <p:cNvCxnSpPr/>
          <p:nvPr/>
        </p:nvCxnSpPr>
        <p:spPr>
          <a:xfrm>
            <a:off x="6082102" y="3320589"/>
            <a:ext cx="0" cy="586121"/>
          </a:xfrm>
          <a:prstGeom prst="line">
            <a:avLst/>
          </a:prstGeom>
          <a:ln w="22225">
            <a:solidFill>
              <a:srgbClr val="F34165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EFC0D9-2455-8E6B-6F8F-AA78D771E168}"/>
              </a:ext>
            </a:extLst>
          </p:cNvPr>
          <p:cNvCxnSpPr/>
          <p:nvPr/>
        </p:nvCxnSpPr>
        <p:spPr>
          <a:xfrm>
            <a:off x="6820474" y="4016968"/>
            <a:ext cx="5052767" cy="0"/>
          </a:xfrm>
          <a:prstGeom prst="straightConnector1">
            <a:avLst/>
          </a:prstGeom>
          <a:ln w="47625" cap="rnd">
            <a:solidFill>
              <a:srgbClr val="F34165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CF3BAD0-8939-4FC3-A33F-8668AEDE4B96}"/>
              </a:ext>
            </a:extLst>
          </p:cNvPr>
          <p:cNvCxnSpPr/>
          <p:nvPr/>
        </p:nvCxnSpPr>
        <p:spPr>
          <a:xfrm>
            <a:off x="7998594" y="3449127"/>
            <a:ext cx="0" cy="586121"/>
          </a:xfrm>
          <a:prstGeom prst="line">
            <a:avLst/>
          </a:prstGeom>
          <a:ln w="22225">
            <a:solidFill>
              <a:srgbClr val="F34165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04DF16-E497-0DD8-4742-022334898175}"/>
              </a:ext>
            </a:extLst>
          </p:cNvPr>
          <p:cNvSpPr txBox="1"/>
          <p:nvPr/>
        </p:nvSpPr>
        <p:spPr>
          <a:xfrm>
            <a:off x="7534523" y="3123222"/>
            <a:ext cx="418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재구매 기간이 넘어갈 시 할인 쿠폰 제공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749695-02CA-3517-700A-5748BBCB16A1}"/>
              </a:ext>
            </a:extLst>
          </p:cNvPr>
          <p:cNvCxnSpPr/>
          <p:nvPr/>
        </p:nvCxnSpPr>
        <p:spPr>
          <a:xfrm>
            <a:off x="3920346" y="4035248"/>
            <a:ext cx="0" cy="879472"/>
          </a:xfrm>
          <a:prstGeom prst="line">
            <a:avLst/>
          </a:prstGeom>
          <a:ln w="22225">
            <a:solidFill>
              <a:srgbClr val="F34165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78DE8E-5E70-1FFF-B466-B9A22BCBD5EF}"/>
              </a:ext>
            </a:extLst>
          </p:cNvPr>
          <p:cNvSpPr txBox="1"/>
          <p:nvPr/>
        </p:nvSpPr>
        <p:spPr>
          <a:xfrm>
            <a:off x="2615717" y="5008986"/>
            <a:ext cx="421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기간 내 사용 가능 쿠폰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6434B18-3486-766B-9DE9-AAF3411121B2}"/>
              </a:ext>
            </a:extLst>
          </p:cNvPr>
          <p:cNvSpPr txBox="1">
            <a:spLocks/>
          </p:cNvSpPr>
          <p:nvPr/>
        </p:nvSpPr>
        <p:spPr>
          <a:xfrm>
            <a:off x="1858629" y="338811"/>
            <a:ext cx="3607452" cy="81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ko-KR" altLang="en-US" sz="2400" i="1" dirty="0"/>
              <a:t>알림</a:t>
            </a:r>
            <a:r>
              <a:rPr lang="en-US" altLang="ko-KR" sz="2400" i="1" dirty="0"/>
              <a:t>/</a:t>
            </a:r>
            <a:r>
              <a:rPr lang="ko-KR" altLang="en-US" sz="2400" i="1" dirty="0"/>
              <a:t>배너 구체화 방안</a:t>
            </a:r>
            <a:endParaRPr lang="en-US" altLang="ko-KR" sz="1400" i="1" dirty="0"/>
          </a:p>
        </p:txBody>
      </p:sp>
    </p:spTree>
    <p:extLst>
      <p:ext uri="{BB962C8B-B14F-4D97-AF65-F5344CB8AC3E}">
        <p14:creationId xmlns:p14="http://schemas.microsoft.com/office/powerpoint/2010/main" val="3099662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3428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2000" i="1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사각형: 둥근 모서리 46">
            <a:extLst>
              <a:ext uri="{FF2B5EF4-FFF2-40B4-BE49-F238E27FC236}">
                <a16:creationId xmlns:a16="http://schemas.microsoft.com/office/drawing/2014/main" id="{264071E1-3967-73C8-BBC4-A10FF033D8EC}"/>
              </a:ext>
            </a:extLst>
          </p:cNvPr>
          <p:cNvSpPr/>
          <p:nvPr/>
        </p:nvSpPr>
        <p:spPr>
          <a:xfrm>
            <a:off x="541404" y="4126818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310C571-2C1F-B7A1-84F2-702A73EF3985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하트 14">
            <a:extLst>
              <a:ext uri="{FF2B5EF4-FFF2-40B4-BE49-F238E27FC236}">
                <a16:creationId xmlns:a16="http://schemas.microsoft.com/office/drawing/2014/main" id="{13DC8B82-26DC-E8C1-11CC-226A3CAE6E34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576E493B-AC84-E5A6-0DD5-DAEFC7EAF1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2C6FA218-4E39-425E-07AD-F1FA8C7B9E40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E09E54-CBBB-A2A1-5C7E-6B2EAACCE2A2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15BA7-BE8E-D2B8-CB9E-294FC31C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28C0ADD-E1E8-195F-8B53-79915D07A28D}"/>
              </a:ext>
            </a:extLst>
          </p:cNvPr>
          <p:cNvCxnSpPr/>
          <p:nvPr/>
        </p:nvCxnSpPr>
        <p:spPr>
          <a:xfrm>
            <a:off x="5959817" y="4191742"/>
            <a:ext cx="0" cy="1303590"/>
          </a:xfrm>
          <a:prstGeom prst="line">
            <a:avLst/>
          </a:prstGeom>
          <a:ln w="22225">
            <a:solidFill>
              <a:srgbClr val="F34165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4F50E1-7EDD-59CE-1D60-FBB41A2D0EAC}"/>
              </a:ext>
            </a:extLst>
          </p:cNvPr>
          <p:cNvSpPr txBox="1"/>
          <p:nvPr/>
        </p:nvSpPr>
        <p:spPr>
          <a:xfrm>
            <a:off x="1950282" y="1616873"/>
            <a:ext cx="4551947" cy="37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 알림 타이밍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이탈예상 고객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9E64B9-FB1F-2419-9EB3-3043E1B7EF96}"/>
              </a:ext>
            </a:extLst>
          </p:cNvPr>
          <p:cNvCxnSpPr/>
          <p:nvPr/>
        </p:nvCxnSpPr>
        <p:spPr>
          <a:xfrm flipV="1">
            <a:off x="2154530" y="3967994"/>
            <a:ext cx="3805286" cy="8975"/>
          </a:xfrm>
          <a:prstGeom prst="straightConnector1">
            <a:avLst/>
          </a:prstGeom>
          <a:ln w="47625" cap="rnd">
            <a:solidFill>
              <a:srgbClr val="F34165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B72584-01CD-C157-4E55-568BA35CC60F}"/>
              </a:ext>
            </a:extLst>
          </p:cNvPr>
          <p:cNvSpPr txBox="1"/>
          <p:nvPr/>
        </p:nvSpPr>
        <p:spPr>
          <a:xfrm>
            <a:off x="3852926" y="5534678"/>
            <a:ext cx="421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카테고리 상품 추천 알림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맞춤 이벤트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추천 배너 및 알림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634B2B-599A-7101-C17E-92ED640AE60E}"/>
              </a:ext>
            </a:extLst>
          </p:cNvPr>
          <p:cNvSpPr>
            <a:spLocks noChangeAspect="1"/>
          </p:cNvSpPr>
          <p:nvPr/>
        </p:nvSpPr>
        <p:spPr>
          <a:xfrm>
            <a:off x="5723770" y="3719165"/>
            <a:ext cx="472094" cy="472094"/>
          </a:xfrm>
          <a:prstGeom prst="ellipse">
            <a:avLst/>
          </a:prstGeom>
          <a:solidFill>
            <a:srgbClr val="F34165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6F98C42-F5B3-A8D1-B536-B1B48BE961C5}"/>
              </a:ext>
            </a:extLst>
          </p:cNvPr>
          <p:cNvSpPr>
            <a:spLocks noChangeAspect="1"/>
          </p:cNvSpPr>
          <p:nvPr/>
        </p:nvSpPr>
        <p:spPr>
          <a:xfrm>
            <a:off x="5019112" y="3835527"/>
            <a:ext cx="234852" cy="234852"/>
          </a:xfrm>
          <a:prstGeom prst="ellipse">
            <a:avLst/>
          </a:prstGeom>
          <a:solidFill>
            <a:srgbClr val="F34165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B7948-62E4-947E-0B11-D873DC67A572}"/>
              </a:ext>
            </a:extLst>
          </p:cNvPr>
          <p:cNvSpPr txBox="1"/>
          <p:nvPr/>
        </p:nvSpPr>
        <p:spPr>
          <a:xfrm>
            <a:off x="4582511" y="4436792"/>
            <a:ext cx="27546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카테고리별 재구매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기간의 중앙값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259AE3-CACD-26EC-B494-48DFBEEB3FDC}"/>
              </a:ext>
            </a:extLst>
          </p:cNvPr>
          <p:cNvSpPr txBox="1"/>
          <p:nvPr/>
        </p:nvSpPr>
        <p:spPr>
          <a:xfrm>
            <a:off x="3969944" y="2930505"/>
            <a:ext cx="209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하루 전 쿠폰 소멸 알림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CDB9931-AC6C-A50A-A5E7-C2772B91195F}"/>
              </a:ext>
            </a:extLst>
          </p:cNvPr>
          <p:cNvCxnSpPr/>
          <p:nvPr/>
        </p:nvCxnSpPr>
        <p:spPr>
          <a:xfrm>
            <a:off x="5139746" y="3249406"/>
            <a:ext cx="0" cy="586121"/>
          </a:xfrm>
          <a:prstGeom prst="line">
            <a:avLst/>
          </a:prstGeom>
          <a:ln w="22225">
            <a:solidFill>
              <a:srgbClr val="F34165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F54183-56EF-483D-46D0-E44B1077776C}"/>
              </a:ext>
            </a:extLst>
          </p:cNvPr>
          <p:cNvCxnSpPr/>
          <p:nvPr/>
        </p:nvCxnSpPr>
        <p:spPr>
          <a:xfrm>
            <a:off x="5878118" y="3964065"/>
            <a:ext cx="6023728" cy="3929"/>
          </a:xfrm>
          <a:prstGeom prst="straightConnector1">
            <a:avLst/>
          </a:prstGeom>
          <a:ln w="47625" cap="rnd">
            <a:solidFill>
              <a:srgbClr val="F34165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A3D56A-AF35-7C73-B01A-437F3B9C2E48}"/>
              </a:ext>
            </a:extLst>
          </p:cNvPr>
          <p:cNvCxnSpPr/>
          <p:nvPr/>
        </p:nvCxnSpPr>
        <p:spPr>
          <a:xfrm>
            <a:off x="7923981" y="3275975"/>
            <a:ext cx="0" cy="586121"/>
          </a:xfrm>
          <a:prstGeom prst="line">
            <a:avLst/>
          </a:prstGeom>
          <a:ln w="22225">
            <a:solidFill>
              <a:srgbClr val="F34165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1810E8-76E9-C06D-5055-E3CF4C8217D2}"/>
              </a:ext>
            </a:extLst>
          </p:cNvPr>
          <p:cNvSpPr txBox="1"/>
          <p:nvPr/>
        </p:nvSpPr>
        <p:spPr>
          <a:xfrm>
            <a:off x="7066935" y="2864601"/>
            <a:ext cx="418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상한값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재구매 기간이 넘어갈 시 할인 쿠폰 제공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7A2F83F-A07E-0F7D-D262-D0E9448FFD62}"/>
              </a:ext>
            </a:extLst>
          </p:cNvPr>
          <p:cNvCxnSpPr/>
          <p:nvPr/>
        </p:nvCxnSpPr>
        <p:spPr>
          <a:xfrm>
            <a:off x="3307929" y="3972481"/>
            <a:ext cx="0" cy="879472"/>
          </a:xfrm>
          <a:prstGeom prst="line">
            <a:avLst/>
          </a:prstGeom>
          <a:ln w="22225">
            <a:solidFill>
              <a:srgbClr val="F34165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81E527-13C5-A9C8-C4E8-8ACF7CA581CC}"/>
              </a:ext>
            </a:extLst>
          </p:cNvPr>
          <p:cNvSpPr txBox="1"/>
          <p:nvPr/>
        </p:nvSpPr>
        <p:spPr>
          <a:xfrm>
            <a:off x="1950282" y="4986131"/>
            <a:ext cx="421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기간 내 사용 가능 쿠폰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E7EAF07-5133-CF0B-4DAD-548B8073473B}"/>
              </a:ext>
            </a:extLst>
          </p:cNvPr>
          <p:cNvSpPr>
            <a:spLocks noChangeAspect="1"/>
          </p:cNvSpPr>
          <p:nvPr/>
        </p:nvSpPr>
        <p:spPr>
          <a:xfrm>
            <a:off x="9652099" y="3730752"/>
            <a:ext cx="472094" cy="472094"/>
          </a:xfrm>
          <a:prstGeom prst="ellipse">
            <a:avLst/>
          </a:prstGeom>
          <a:solidFill>
            <a:srgbClr val="F34165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0E6EFE-BCAC-D252-6B0D-D1E4A00EBED6}"/>
              </a:ext>
            </a:extLst>
          </p:cNvPr>
          <p:cNvSpPr txBox="1"/>
          <p:nvPr/>
        </p:nvSpPr>
        <p:spPr>
          <a:xfrm>
            <a:off x="8500213" y="4402789"/>
            <a:ext cx="275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이탈예상 고객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 재구매 시기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7E835F0-790E-596E-D884-A43F3CFC71E6}"/>
              </a:ext>
            </a:extLst>
          </p:cNvPr>
          <p:cNvSpPr>
            <a:spLocks noChangeAspect="1"/>
          </p:cNvSpPr>
          <p:nvPr/>
        </p:nvSpPr>
        <p:spPr>
          <a:xfrm>
            <a:off x="7806555" y="3855055"/>
            <a:ext cx="234852" cy="234852"/>
          </a:xfrm>
          <a:prstGeom prst="ellipse">
            <a:avLst/>
          </a:prstGeom>
          <a:solidFill>
            <a:srgbClr val="F34165"/>
          </a:solidFill>
          <a:ln>
            <a:solidFill>
              <a:srgbClr val="F34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223BD-63C9-D836-CCEF-08CE4D6BF2C8}"/>
              </a:ext>
            </a:extLst>
          </p:cNvPr>
          <p:cNvSpPr txBox="1"/>
          <p:nvPr/>
        </p:nvSpPr>
        <p:spPr>
          <a:xfrm>
            <a:off x="7332734" y="4168805"/>
            <a:ext cx="209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재구매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상한값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87725256-8B31-43AE-7505-5BD94CB815DB}"/>
              </a:ext>
            </a:extLst>
          </p:cNvPr>
          <p:cNvSpPr txBox="1">
            <a:spLocks/>
          </p:cNvSpPr>
          <p:nvPr/>
        </p:nvSpPr>
        <p:spPr>
          <a:xfrm>
            <a:off x="1858629" y="338811"/>
            <a:ext cx="3607452" cy="81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ko-KR" altLang="en-US" sz="2400" i="1" dirty="0"/>
              <a:t>알림</a:t>
            </a:r>
            <a:r>
              <a:rPr lang="en-US" altLang="ko-KR" sz="2400" i="1" dirty="0"/>
              <a:t>/</a:t>
            </a:r>
            <a:r>
              <a:rPr lang="ko-KR" altLang="en-US" sz="2400" i="1" dirty="0"/>
              <a:t>배너 구체화 방안</a:t>
            </a:r>
            <a:endParaRPr lang="en-US" altLang="ko-KR" sz="1400" i="1" dirty="0"/>
          </a:p>
        </p:txBody>
      </p:sp>
    </p:spTree>
    <p:extLst>
      <p:ext uri="{BB962C8B-B14F-4D97-AF65-F5344CB8AC3E}">
        <p14:creationId xmlns:p14="http://schemas.microsoft.com/office/powerpoint/2010/main" val="325498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D4301E-E4DB-4B4E-8A14-75FE13CA9494}"/>
              </a:ext>
            </a:extLst>
          </p:cNvPr>
          <p:cNvSpPr/>
          <p:nvPr/>
        </p:nvSpPr>
        <p:spPr>
          <a:xfrm>
            <a:off x="5245454" y="2014303"/>
            <a:ext cx="1873021" cy="34842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152400" dist="38100" dir="5400000" algn="t" rotWithShape="0">
              <a:schemeClr val="accent5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롯</a:t>
            </a: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BTI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97364" y="2782586"/>
            <a:ext cx="7569200" cy="179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3200" kern="0" dirty="0">
                <a:solidFill>
                  <a:srgbClr val="40404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sz="4800" kern="0" dirty="0">
                <a:solidFill>
                  <a:srgbClr val="40404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감사합니다</a:t>
            </a:r>
            <a:endParaRPr lang="en-US" altLang="ko-KR" sz="4800" kern="0" dirty="0">
              <a:solidFill>
                <a:srgbClr val="40404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algn="ctr" latinLnBrk="0">
              <a:lnSpc>
                <a:spcPct val="200000"/>
              </a:lnSpc>
              <a:defRPr/>
            </a:pPr>
            <a:endParaRPr lang="en-US" altLang="ko-KR" sz="900" kern="0" dirty="0">
              <a:solidFill>
                <a:srgbClr val="40404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44BDB9-91EE-8E59-38C1-CB82810A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재정의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4669D6-8D70-AAF2-6400-C85F79660830}"/>
              </a:ext>
            </a:extLst>
          </p:cNvPr>
          <p:cNvSpPr txBox="1"/>
          <p:nvPr/>
        </p:nvSpPr>
        <p:spPr>
          <a:xfrm>
            <a:off x="2047297" y="1477512"/>
            <a:ext cx="42732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60</a:t>
            </a:r>
            <a:r>
              <a:rPr lang="ko-KR" alt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카테고리를 특성에 맞게 직관적으로 압축 </a:t>
            </a:r>
            <a:endParaRPr lang="en-US" altLang="ko-KR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;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카테고리 대분류 명</a:t>
            </a:r>
            <a:r>
              <a:rPr lang="en-US" altLang="ko-KR" sz="14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(‘</a:t>
            </a:r>
            <a:r>
              <a:rPr lang="en-US" altLang="ko-KR" sz="120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clac_hlv_nm</a:t>
            </a:r>
            <a:r>
              <a:rPr lang="ko-KR" altLang="en-US" sz="14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endParaRPr lang="en-US" altLang="ko-KR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40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40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Category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4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재분류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식품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청소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문구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5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화장품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7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스포츠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8 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취미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9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홈인테리어</a:t>
            </a:r>
            <a:endParaRPr lang="en-US" altLang="ko-KR" sz="14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가전</a:t>
            </a: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_IT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11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문화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12 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생활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endParaRPr lang="en-US" altLang="ko-KR" sz="10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다이소</a:t>
            </a:r>
            <a:r>
              <a:rPr lang="ko-KR" altLang="en-US" sz="1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물품 분류</a:t>
            </a:r>
            <a:r>
              <a:rPr lang="en-US" altLang="ko-KR" sz="1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0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lpay</a:t>
            </a:r>
            <a:r>
              <a:rPr lang="en-US" altLang="ko-KR" sz="1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쿠팡</a:t>
            </a:r>
            <a:r>
              <a:rPr lang="ko-KR" altLang="en-US" sz="1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분류 기준</a:t>
            </a:r>
            <a:r>
              <a:rPr lang="en-US" altLang="ko-KR" sz="1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C2319C-818F-C92B-30B9-EFD948A2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50" y="1477512"/>
            <a:ext cx="5281090" cy="411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9">
            <a:extLst>
              <a:ext uri="{FF2B5EF4-FFF2-40B4-BE49-F238E27FC236}">
                <a16:creationId xmlns:a16="http://schemas.microsoft.com/office/drawing/2014/main" id="{81225583-5140-3363-9F5E-C01C3717C898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자유형 23">
            <a:extLst>
              <a:ext uri="{FF2B5EF4-FFF2-40B4-BE49-F238E27FC236}">
                <a16:creationId xmlns:a16="http://schemas.microsoft.com/office/drawing/2014/main" id="{C4BB624F-3868-A9A8-77CF-DA5FDC05DAB4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말풍선: 타원형 11">
            <a:extLst>
              <a:ext uri="{FF2B5EF4-FFF2-40B4-BE49-F238E27FC236}">
                <a16:creationId xmlns:a16="http://schemas.microsoft.com/office/drawing/2014/main" id="{012C1168-FEA9-FEB1-BD5A-FA1792D762DD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사각형: 둥근 모서리 46">
            <a:extLst>
              <a:ext uri="{FF2B5EF4-FFF2-40B4-BE49-F238E27FC236}">
                <a16:creationId xmlns:a16="http://schemas.microsoft.com/office/drawing/2014/main" id="{B717BE71-AA58-8C22-376C-2163615833BD}"/>
              </a:ext>
            </a:extLst>
          </p:cNvPr>
          <p:cNvSpPr/>
          <p:nvPr/>
        </p:nvSpPr>
        <p:spPr>
          <a:xfrm>
            <a:off x="519681" y="1477512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9CD9D952-6CFC-8A84-1244-F2E3D31B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81376"/>
              </p:ext>
            </p:extLst>
          </p:nvPr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하트 87">
            <a:extLst>
              <a:ext uri="{FF2B5EF4-FFF2-40B4-BE49-F238E27FC236}">
                <a16:creationId xmlns:a16="http://schemas.microsoft.com/office/drawing/2014/main" id="{F1A7ACA4-1A2C-CDF9-C304-F45EB239F8AC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120FFF72-8A37-B26B-C469-366C8431A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4A9AB-6803-759C-C5A4-C73947960579}"/>
              </a:ext>
            </a:extLst>
          </p:cNvPr>
          <p:cNvSpPr txBox="1"/>
          <p:nvPr/>
        </p:nvSpPr>
        <p:spPr>
          <a:xfrm>
            <a:off x="1874604" y="6070065"/>
            <a:ext cx="881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-&gt; (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별</a:t>
            </a: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주문과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</a:t>
            </a:r>
            <a:r>
              <a:rPr lang="ko-KR" altLang="en-US" sz="14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주문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사이의 소요되는 기간  </a:t>
            </a:r>
            <a:r>
              <a:rPr lang="en-US" altLang="ko-KR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카테고리별 </a:t>
            </a:r>
            <a:r>
              <a:rPr lang="ko-KR" altLang="en-US" sz="1400" b="0" i="0" u="none" strike="noStrike" dirty="0" err="1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</a:t>
            </a:r>
            <a:r>
              <a:rPr lang="en-US" altLang="ko-KR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b="0" i="0" u="none" strike="noStrike" dirty="0" err="1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category_reorder_day</a:t>
            </a:r>
            <a:r>
              <a:rPr lang="en-US" altLang="ko-KR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추가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1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대상 데이터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0E55489-E45D-7261-7030-1F3453E2EC2F}"/>
              </a:ext>
            </a:extLst>
          </p:cNvPr>
          <p:cNvSpPr txBox="1"/>
          <p:nvPr/>
        </p:nvSpPr>
        <p:spPr>
          <a:xfrm>
            <a:off x="2147649" y="1446511"/>
            <a:ext cx="89875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‘Demo’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ko-KR" altLang="en-US" sz="12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LPOINT_BIG_COMP_01_DEMO.csv</a:t>
            </a:r>
            <a:endParaRPr lang="ko-KR" altLang="en-US" sz="12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12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구매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</a:t>
            </a:r>
            <a:endParaRPr lang="ko-KR" altLang="en-US" sz="12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LPOINT_BIG_COMP_02_PDDE.csv</a:t>
            </a:r>
            <a:endParaRPr lang="ko-KR" altLang="en-US" sz="12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12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분류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</a:t>
            </a:r>
            <a:endParaRPr lang="ko-KR" altLang="en-US" sz="12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LPOINT_BIG_COMP_04_PD_CLAC.csv</a:t>
            </a:r>
            <a:endParaRPr lang="ko-KR" altLang="en-US" sz="12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12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Lpay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ko-KR" altLang="en-US" sz="12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LPOINT_BIG_COMP_06_LPAY.csv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테이블을 </a:t>
            </a:r>
            <a:r>
              <a:rPr lang="en-US" altLang="ko-KR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400" b="0" i="0" u="none" strike="noStrike" dirty="0" err="1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cust</a:t>
            </a:r>
            <a:r>
              <a:rPr lang="en-US" altLang="ko-KR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번호</a:t>
            </a:r>
            <a:r>
              <a:rPr lang="en-US" altLang="ko-KR" sz="1400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)’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기준으로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merge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후 구성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ko-KR" altLang="en-US" sz="12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23,755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명의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년 간의 구매 데이터</a:t>
            </a:r>
            <a:endParaRPr lang="ko-KR" altLang="en-US" sz="14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  카테고리 별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category_reorder_day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  </a:t>
            </a:r>
            <a:r>
              <a:rPr lang="en-US" altLang="ko-KR" b="0" i="0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0, nan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인 값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 </a:t>
            </a:r>
            <a:r>
              <a:rPr lang="ko-KR" altLang="en-US" i="1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제외한</a:t>
            </a:r>
            <a:endParaRPr lang="en-US" altLang="ko-KR" sz="1400" i="1" dirty="0">
              <a:solidFill>
                <a:srgbClr val="F341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 : </a:t>
            </a:r>
            <a:r>
              <a:rPr lang="ko-KR" altLang="en-US" sz="12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날 구매한 값</a:t>
            </a:r>
            <a:r>
              <a:rPr lang="en-US" altLang="ko-KR" sz="12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  nan</a:t>
            </a:r>
            <a:r>
              <a:rPr lang="ko-KR" altLang="en-US" sz="12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마지막 구매한 값</a:t>
            </a:r>
            <a:endParaRPr lang="en-US" altLang="ko-KR" sz="1200" dirty="0">
              <a:solidFill>
                <a:srgbClr val="F341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b="1" i="1" u="none" strike="noStrike" dirty="0">
                <a:solidFill>
                  <a:srgbClr val="F3416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1,137,400 row  </a:t>
            </a:r>
            <a:r>
              <a:rPr lang="ko-KR" altLang="en-US" sz="20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meta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셋</a:t>
            </a:r>
            <a:br>
              <a:rPr lang="ko-KR" altLang="en-US" sz="20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Freeform 9">
            <a:extLst>
              <a:ext uri="{FF2B5EF4-FFF2-40B4-BE49-F238E27FC236}">
                <a16:creationId xmlns:a16="http://schemas.microsoft.com/office/drawing/2014/main" id="{18AB441D-308A-38D3-7BEF-2FED1AB55BA5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자유형 23">
            <a:extLst>
              <a:ext uri="{FF2B5EF4-FFF2-40B4-BE49-F238E27FC236}">
                <a16:creationId xmlns:a16="http://schemas.microsoft.com/office/drawing/2014/main" id="{58BFC6B1-7950-45C4-5341-1E5BA80144D1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사각형: 둥근 모서리 46">
            <a:extLst>
              <a:ext uri="{FF2B5EF4-FFF2-40B4-BE49-F238E27FC236}">
                <a16:creationId xmlns:a16="http://schemas.microsoft.com/office/drawing/2014/main" id="{EE9A0FAE-6369-607F-60B3-2D397765F1B5}"/>
              </a:ext>
            </a:extLst>
          </p:cNvPr>
          <p:cNvSpPr/>
          <p:nvPr/>
        </p:nvSpPr>
        <p:spPr>
          <a:xfrm>
            <a:off x="541404" y="241246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2D450AE4-DE7C-F192-A4F4-6B0A51D6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50140"/>
              </p:ext>
            </p:extLst>
          </p:nvPr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하트 97">
            <a:extLst>
              <a:ext uri="{FF2B5EF4-FFF2-40B4-BE49-F238E27FC236}">
                <a16:creationId xmlns:a16="http://schemas.microsoft.com/office/drawing/2014/main" id="{25171A05-BC1B-DB6D-6A66-BC2BC8A71A3D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말풍선: 타원형 11">
            <a:extLst>
              <a:ext uri="{FF2B5EF4-FFF2-40B4-BE49-F238E27FC236}">
                <a16:creationId xmlns:a16="http://schemas.microsoft.com/office/drawing/2014/main" id="{252247D3-16F5-D92C-93F2-F865B118605C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25E5B6-0B6D-FA9C-3A13-5521844E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latinLnBrk="0">
              <a:defRPr/>
            </a:pP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별 평균 </a:t>
            </a:r>
            <a:r>
              <a:rPr lang="ko-KR" altLang="en-US" sz="2000" i="1" kern="0" dirty="0" err="1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2000" i="1" kern="0" dirty="0">
                <a:solidFill>
                  <a:srgbClr val="44546A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</a:t>
            </a:r>
            <a:endParaRPr lang="en-US" altLang="ko-KR" sz="600" kern="0" dirty="0">
              <a:solidFill>
                <a:srgbClr val="44546A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8" name="Freeform 9">
            <a:extLst>
              <a:ext uri="{FF2B5EF4-FFF2-40B4-BE49-F238E27FC236}">
                <a16:creationId xmlns:a16="http://schemas.microsoft.com/office/drawing/2014/main" id="{2CE09D81-AA72-1E49-9A9A-003C04302960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자유형 23">
            <a:extLst>
              <a:ext uri="{FF2B5EF4-FFF2-40B4-BE49-F238E27FC236}">
                <a16:creationId xmlns:a16="http://schemas.microsoft.com/office/drawing/2014/main" id="{5F8F73B1-031C-8B48-EBE1-501BEEDA6172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사각형: 둥근 모서리 46">
            <a:extLst>
              <a:ext uri="{FF2B5EF4-FFF2-40B4-BE49-F238E27FC236}">
                <a16:creationId xmlns:a16="http://schemas.microsoft.com/office/drawing/2014/main" id="{6939348E-9324-7D8A-265C-1D25F1550527}"/>
              </a:ext>
            </a:extLst>
          </p:cNvPr>
          <p:cNvSpPr/>
          <p:nvPr/>
        </p:nvSpPr>
        <p:spPr>
          <a:xfrm>
            <a:off x="541404" y="241246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627D9A1-4A42-89F8-8060-8DAE79DFDBD0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하트 41">
            <a:extLst>
              <a:ext uri="{FF2B5EF4-FFF2-40B4-BE49-F238E27FC236}">
                <a16:creationId xmlns:a16="http://schemas.microsoft.com/office/drawing/2014/main" id="{12E90A05-5A76-7731-CBC1-47C6E8E03CFE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말풍선: 타원형 11">
            <a:extLst>
              <a:ext uri="{FF2B5EF4-FFF2-40B4-BE49-F238E27FC236}">
                <a16:creationId xmlns:a16="http://schemas.microsoft.com/office/drawing/2014/main" id="{2892FDE9-5AD6-73C7-2BB7-4901261D9122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3D308E6-7464-F65F-B374-F594B4307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80" y="1466479"/>
            <a:ext cx="7548880" cy="3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C9703A-C629-2EDB-7200-1351BA2A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44C8D-5A3C-5318-B85C-BBACA4E956D5}"/>
              </a:ext>
            </a:extLst>
          </p:cNvPr>
          <p:cNvSpPr txBox="1"/>
          <p:nvPr/>
        </p:nvSpPr>
        <p:spPr>
          <a:xfrm>
            <a:off x="2198590" y="5557500"/>
            <a:ext cx="9399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식품과 같이 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가격이 싸고 자주 구매하는 카테고리와 같은 경우 평균적인 </a:t>
            </a:r>
            <a:r>
              <a:rPr lang="ko-KR" altLang="en-US" sz="16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기간이 짧음</a:t>
            </a:r>
            <a:endParaRPr lang="en-US" altLang="ko-KR" sz="1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가전이나 홈인테리어와 같이 비싸고 자주 구매하지 않는 카테고리와 같은 경우 기간이 김</a:t>
            </a:r>
            <a:endParaRPr lang="en-US" altLang="ko-KR" sz="1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 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재분류한 카테고리별 평균 </a:t>
            </a:r>
            <a:r>
              <a:rPr lang="ko-KR" altLang="en-US" sz="16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 간의 차이가 있음을 확인</a:t>
            </a:r>
            <a:endParaRPr lang="en-US" altLang="ko-KR" sz="1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20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EDA </a:t>
            </a:r>
            <a:r>
              <a: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및 </a:t>
            </a:r>
            <a:r>
              <a:rPr kumimoji="0" lang="ko-KR" alt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전처리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38" name="Freeform 9">
            <a:extLst>
              <a:ext uri="{FF2B5EF4-FFF2-40B4-BE49-F238E27FC236}">
                <a16:creationId xmlns:a16="http://schemas.microsoft.com/office/drawing/2014/main" id="{2CE09D81-AA72-1E49-9A9A-003C04302960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9" name="자유형 23">
            <a:extLst>
              <a:ext uri="{FF2B5EF4-FFF2-40B4-BE49-F238E27FC236}">
                <a16:creationId xmlns:a16="http://schemas.microsoft.com/office/drawing/2014/main" id="{5F8F73B1-031C-8B48-EBE1-501BEEDA6172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0" name="사각형: 둥근 모서리 46">
            <a:extLst>
              <a:ext uri="{FF2B5EF4-FFF2-40B4-BE49-F238E27FC236}">
                <a16:creationId xmlns:a16="http://schemas.microsoft.com/office/drawing/2014/main" id="{6939348E-9324-7D8A-265C-1D25F1550527}"/>
              </a:ext>
            </a:extLst>
          </p:cNvPr>
          <p:cNvSpPr/>
          <p:nvPr/>
        </p:nvSpPr>
        <p:spPr>
          <a:xfrm>
            <a:off x="541404" y="241246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627D9A1-4A42-89F8-8060-8DAE79DFDBD0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하트 41">
            <a:extLst>
              <a:ext uri="{FF2B5EF4-FFF2-40B4-BE49-F238E27FC236}">
                <a16:creationId xmlns:a16="http://schemas.microsoft.com/office/drawing/2014/main" id="{12E90A05-5A76-7731-CBC1-47C6E8E03CFE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3" name="말풍선: 타원형 11">
            <a:extLst>
              <a:ext uri="{FF2B5EF4-FFF2-40B4-BE49-F238E27FC236}">
                <a16:creationId xmlns:a16="http://schemas.microsoft.com/office/drawing/2014/main" id="{2892FDE9-5AD6-73C7-2BB7-4901261D9122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974D693-983A-D095-7BC9-D78165F1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06" y="2114428"/>
            <a:ext cx="5641268" cy="284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0A1AA-7085-1A0E-68CF-02215542540B}"/>
              </a:ext>
            </a:extLst>
          </p:cNvPr>
          <p:cNvSpPr txBox="1"/>
          <p:nvPr/>
        </p:nvSpPr>
        <p:spPr>
          <a:xfrm>
            <a:off x="2003334" y="2114428"/>
            <a:ext cx="16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lp_yn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6AB3A3-4800-81EB-1562-7AD95775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E380D7-9070-54E8-FB32-5EF0EDD4B0CA}"/>
              </a:ext>
            </a:extLst>
          </p:cNvPr>
          <p:cNvSpPr txBox="1"/>
          <p:nvPr/>
        </p:nvSpPr>
        <p:spPr>
          <a:xfrm>
            <a:off x="2003334" y="1508553"/>
            <a:ext cx="169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파생 변수 생성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078DA-1460-D88A-BAFC-7CB0C9A75847}"/>
              </a:ext>
            </a:extLst>
          </p:cNvPr>
          <p:cNvSpPr txBox="1"/>
          <p:nvPr/>
        </p:nvSpPr>
        <p:spPr>
          <a:xfrm>
            <a:off x="3395419" y="5175778"/>
            <a:ext cx="7678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엘페이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사용 여부에 따른 파생 변수를 생성</a:t>
            </a:r>
            <a:endParaRPr lang="en-US" altLang="ko-KR" sz="1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-&gt;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엘페이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사용 여부에 대한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엘페이</a:t>
            </a:r>
            <a:r>
              <a:rPr kumimoji="0" lang="ko-KR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사용 여부에 따라 재구매 기간의 차이가 있음을 확인</a:t>
            </a:r>
            <a:endParaRPr lang="en-US" altLang="ko-KR" sz="1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-&gt;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모델링과 마케팅 방안에 활용</a:t>
            </a:r>
            <a:r>
              <a:rPr kumimoji="0" lang="ko-KR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6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이상치 처리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13" name="Freeform 9">
            <a:extLst>
              <a:ext uri="{FF2B5EF4-FFF2-40B4-BE49-F238E27FC236}">
                <a16:creationId xmlns:a16="http://schemas.microsoft.com/office/drawing/2014/main" id="{2AD50EBF-F1F8-5A42-AA2B-D5A47C5C2790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자유형 23">
            <a:extLst>
              <a:ext uri="{FF2B5EF4-FFF2-40B4-BE49-F238E27FC236}">
                <a16:creationId xmlns:a16="http://schemas.microsoft.com/office/drawing/2014/main" id="{51552218-0175-EC25-F4BC-D20AB0C5E2AC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5" name="사각형: 둥근 모서리 46">
            <a:extLst>
              <a:ext uri="{FF2B5EF4-FFF2-40B4-BE49-F238E27FC236}">
                <a16:creationId xmlns:a16="http://schemas.microsoft.com/office/drawing/2014/main" id="{FFF21CA7-C49F-FECD-3726-02A233F28BAA}"/>
              </a:ext>
            </a:extLst>
          </p:cNvPr>
          <p:cNvSpPr/>
          <p:nvPr/>
        </p:nvSpPr>
        <p:spPr>
          <a:xfrm>
            <a:off x="541404" y="241246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40D6487-5C24-9D12-F990-39EAB07866D0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하트 16">
            <a:extLst>
              <a:ext uri="{FF2B5EF4-FFF2-40B4-BE49-F238E27FC236}">
                <a16:creationId xmlns:a16="http://schemas.microsoft.com/office/drawing/2014/main" id="{92948F05-6840-32BA-6BAE-DF44B6A6DC0B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8" name="말풍선: 타원형 11">
            <a:extLst>
              <a:ext uri="{FF2B5EF4-FFF2-40B4-BE49-F238E27FC236}">
                <a16:creationId xmlns:a16="http://schemas.microsoft.com/office/drawing/2014/main" id="{ECE3403E-6308-C9B4-4132-072BA901EAE7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D6E4581-FCDA-784C-5D8E-BF9CF611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82" y="1427038"/>
            <a:ext cx="6381745" cy="275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87AF06-E51F-9830-6875-51E80635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D078DA-1460-D88A-BAFC-7CB0C9A75847}"/>
              </a:ext>
            </a:extLst>
          </p:cNvPr>
          <p:cNvSpPr txBox="1"/>
          <p:nvPr/>
        </p:nvSpPr>
        <p:spPr>
          <a:xfrm>
            <a:off x="1950282" y="4920867"/>
            <a:ext cx="9802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재구매 기간이 너무 길거나 누적주문횟수가 너무 긴 고객은 평균에 영향을 끼친다고 판단</a:t>
            </a:r>
            <a:endParaRPr kumimoji="0" lang="en-US" altLang="ko-KR" sz="16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lang="en-US" altLang="ko-KR" sz="1600" dirty="0">
              <a:solidFill>
                <a:srgbClr val="F3416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noProof="0" dirty="0">
                <a:ln>
                  <a:noFill/>
                </a:ln>
                <a:solidFill>
                  <a:srgbClr val="F3416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-&gt;  </a:t>
            </a:r>
            <a:r>
              <a:rPr kumimoji="0" lang="en-US" altLang="ko-KR" sz="1600" b="0" i="0" u="none" strike="noStrike" kern="1200" cap="none" spc="0" normalizeH="0" noProof="0" dirty="0" err="1">
                <a:ln>
                  <a:noFill/>
                </a:ln>
                <a:solidFill>
                  <a:srgbClr val="F3416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category_reorder_day</a:t>
            </a:r>
            <a:r>
              <a:rPr kumimoji="0" lang="en-US" altLang="ko-KR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카테고리별 </a:t>
            </a:r>
            <a:r>
              <a:rPr kumimoji="0" lang="ko-KR" altLang="en-US" sz="16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재주문</a:t>
            </a:r>
            <a:r>
              <a:rPr kumimoji="0" lang="ko-KR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기간</a:t>
            </a:r>
            <a:r>
              <a:rPr kumimoji="0" lang="en-US" altLang="ko-KR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변수와 </a:t>
            </a:r>
            <a:r>
              <a:rPr lang="en-US" altLang="ko-KR" sz="1600" dirty="0" err="1">
                <a:solidFill>
                  <a:srgbClr val="F3416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order_stack</a:t>
            </a:r>
            <a:r>
              <a:rPr lang="en-US" altLang="ko-KR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누적주문횟수</a:t>
            </a:r>
            <a:r>
              <a:rPr lang="en-US" altLang="ko-KR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기준으로 이상치 제거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99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365760" y="347472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EDA </a:t>
            </a:r>
            <a:r>
              <a: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및 </a:t>
            </a:r>
            <a:r>
              <a:rPr kumimoji="0" lang="ko-KR" alt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전처리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918321" y="572840"/>
            <a:ext cx="389780" cy="438708"/>
            <a:chOff x="5395274" y="2650519"/>
            <a:chExt cx="1459542" cy="1642754"/>
          </a:xfrm>
          <a:solidFill>
            <a:schemeClr val="tx2">
              <a:lumMod val="75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38" name="Freeform 9">
            <a:extLst>
              <a:ext uri="{FF2B5EF4-FFF2-40B4-BE49-F238E27FC236}">
                <a16:creationId xmlns:a16="http://schemas.microsoft.com/office/drawing/2014/main" id="{2CE09D81-AA72-1E49-9A9A-003C04302960}"/>
              </a:ext>
            </a:extLst>
          </p:cNvPr>
          <p:cNvSpPr>
            <a:spLocks/>
          </p:cNvSpPr>
          <p:nvPr/>
        </p:nvSpPr>
        <p:spPr bwMode="auto">
          <a:xfrm>
            <a:off x="643033" y="418794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9" name="자유형 23">
            <a:extLst>
              <a:ext uri="{FF2B5EF4-FFF2-40B4-BE49-F238E27FC236}">
                <a16:creationId xmlns:a16="http://schemas.microsoft.com/office/drawing/2014/main" id="{5F8F73B1-031C-8B48-EBE1-501BEEDA6172}"/>
              </a:ext>
            </a:extLst>
          </p:cNvPr>
          <p:cNvSpPr>
            <a:spLocks/>
          </p:cNvSpPr>
          <p:nvPr/>
        </p:nvSpPr>
        <p:spPr bwMode="auto">
          <a:xfrm>
            <a:off x="603151" y="3307343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0" name="사각형: 둥근 모서리 46">
            <a:extLst>
              <a:ext uri="{FF2B5EF4-FFF2-40B4-BE49-F238E27FC236}">
                <a16:creationId xmlns:a16="http://schemas.microsoft.com/office/drawing/2014/main" id="{6939348E-9324-7D8A-265C-1D25F1550527}"/>
              </a:ext>
            </a:extLst>
          </p:cNvPr>
          <p:cNvSpPr/>
          <p:nvPr/>
        </p:nvSpPr>
        <p:spPr>
          <a:xfrm>
            <a:off x="541404" y="2412464"/>
            <a:ext cx="1130155" cy="317452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627D9A1-4A42-89F8-8060-8DAE79DFDBD0}"/>
              </a:ext>
            </a:extLst>
          </p:cNvPr>
          <p:cNvGraphicFramePr>
            <a:graphicFrameLocks noGrp="1"/>
          </p:cNvGraphicFramePr>
          <p:nvPr/>
        </p:nvGraphicFramePr>
        <p:xfrm>
          <a:off x="820127" y="1380026"/>
          <a:ext cx="729357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하트 41">
            <a:extLst>
              <a:ext uri="{FF2B5EF4-FFF2-40B4-BE49-F238E27FC236}">
                <a16:creationId xmlns:a16="http://schemas.microsoft.com/office/drawing/2014/main" id="{12E90A05-5A76-7731-CBC1-47C6E8E03CFE}"/>
              </a:ext>
            </a:extLst>
          </p:cNvPr>
          <p:cNvSpPr/>
          <p:nvPr/>
        </p:nvSpPr>
        <p:spPr>
          <a:xfrm>
            <a:off x="605244" y="1576225"/>
            <a:ext cx="154414" cy="154414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3" name="말풍선: 타원형 11">
            <a:extLst>
              <a:ext uri="{FF2B5EF4-FFF2-40B4-BE49-F238E27FC236}">
                <a16:creationId xmlns:a16="http://schemas.microsoft.com/office/drawing/2014/main" id="{2892FDE9-5AD6-73C7-2BB7-4901261D9122}"/>
              </a:ext>
            </a:extLst>
          </p:cNvPr>
          <p:cNvSpPr/>
          <p:nvPr/>
        </p:nvSpPr>
        <p:spPr>
          <a:xfrm>
            <a:off x="613577" y="2483760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F508C-FF04-3F9F-7861-F7870B09FFBD}"/>
              </a:ext>
            </a:extLst>
          </p:cNvPr>
          <p:cNvSpPr txBox="1"/>
          <p:nvPr/>
        </p:nvSpPr>
        <p:spPr>
          <a:xfrm>
            <a:off x="2125926" y="1283431"/>
            <a:ext cx="1785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파생 변수 생성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order_seg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A51CFAB-2A7C-12B9-AEE0-0D7A9114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09" y="1399107"/>
            <a:ext cx="7241594" cy="9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B6A12F15-DBFC-9D7F-8C08-6F3B678C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82" y="2483760"/>
            <a:ext cx="2787598" cy="25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EAECFA-A80F-EAE2-5123-7CCABB644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70027"/>
            <a:ext cx="621832" cy="63737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62F1BEB-F10B-E91D-F000-C8922221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89" y="2571190"/>
            <a:ext cx="4757473" cy="252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078DA-1460-D88A-BAFC-7CB0C9A75847}"/>
              </a:ext>
            </a:extLst>
          </p:cNvPr>
          <p:cNvSpPr txBox="1"/>
          <p:nvPr/>
        </p:nvSpPr>
        <p:spPr>
          <a:xfrm>
            <a:off x="2726116" y="5376247"/>
            <a:ext cx="9399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noProof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order_stack</a:t>
            </a:r>
            <a:r>
              <a:rPr lang="en-US" altLang="ko-KR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누적주문횟수</a:t>
            </a:r>
            <a:r>
              <a:rPr lang="en-US" altLang="ko-KR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고객군으로 세분화</a:t>
            </a:r>
            <a:endParaRPr lang="en-US" altLang="ko-KR" sz="1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 </a:t>
            </a:r>
            <a:r>
              <a:rPr lang="ko-KR" altLang="en-US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고객군에 따라 </a:t>
            </a:r>
            <a:r>
              <a:rPr lang="ko-KR" altLang="en-US" sz="1600" noProof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재주문</a:t>
            </a:r>
            <a:r>
              <a:rPr lang="ko-KR" altLang="en-US" sz="1600" noProof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기간의 차이가 있음을 확인</a:t>
            </a:r>
            <a:endParaRPr lang="en-US" altLang="ko-KR" sz="1600" noProof="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-&gt;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모델링과 마케팅 방안에 활용</a:t>
            </a:r>
            <a:r>
              <a:rPr kumimoji="0" lang="ko-KR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343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</TotalTime>
  <Words>2377</Words>
  <Application>Microsoft Office PowerPoint</Application>
  <PresentationFormat>와이드스크린</PresentationFormat>
  <Paragraphs>922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12롯데마트행복Bold</vt:lpstr>
      <vt:lpstr>Symbol</vt:lpstr>
      <vt:lpstr>나눔스퀘어</vt:lpstr>
      <vt:lpstr>Arial</vt:lpstr>
      <vt:lpstr>12롯데마트행복Light</vt:lpstr>
      <vt:lpstr>Wingdings</vt:lpstr>
      <vt:lpstr>맑은 고딕</vt:lpstr>
      <vt:lpstr>12롯데마트행복Medium</vt:lpstr>
      <vt:lpstr>Open Sans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알림/배너 구체화 방안  -&gt;  데이터 분석으로 나온 결과를 바탕으로 알림/배너가 효과적으로 적용될 수 있는 마케팅을 제시하고자 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임송미</cp:lastModifiedBy>
  <cp:revision>44</cp:revision>
  <cp:lastPrinted>2022-08-10T13:52:15Z</cp:lastPrinted>
  <dcterms:created xsi:type="dcterms:W3CDTF">2022-05-10T14:42:24Z</dcterms:created>
  <dcterms:modified xsi:type="dcterms:W3CDTF">2022-08-10T13:56:08Z</dcterms:modified>
</cp:coreProperties>
</file>