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8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8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1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90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6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9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0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0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09B2C4-A2A5-4FAF-88A6-61068DF706CF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A1DF90-5885-4B10-AB81-EE0C0B25D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/>
              <a:t>RASPBERRY DOCK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/>
              <a:t>RESULTS</a:t>
            </a:r>
          </a:p>
          <a:p>
            <a:endParaRPr lang="en-US" altLang="ko-KR" dirty="0"/>
          </a:p>
          <a:p>
            <a:r>
              <a:rPr lang="en-US" altLang="ko-KR" dirty="0" smtClean="0"/>
              <a:t>2013112501 </a:t>
            </a:r>
            <a:r>
              <a:rPr lang="ko-KR" altLang="en-US" dirty="0" smtClean="0"/>
              <a:t>김용현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4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내용 개요</a:t>
            </a:r>
            <a:endParaRPr lang="en-US" altLang="ko-KR" dirty="0" smtClean="0"/>
          </a:p>
          <a:p>
            <a:r>
              <a:rPr lang="ko-KR" altLang="en-US" dirty="0" smtClean="0"/>
              <a:t>프로그램 흐름도</a:t>
            </a:r>
            <a:endParaRPr lang="en-US" altLang="ko-KR" dirty="0" smtClean="0"/>
          </a:p>
          <a:p>
            <a:r>
              <a:rPr lang="ko-KR" altLang="en-US" dirty="0" smtClean="0"/>
              <a:t>기술 설명</a:t>
            </a:r>
            <a:endParaRPr lang="en-US" altLang="ko-KR" dirty="0" smtClean="0"/>
          </a:p>
          <a:p>
            <a:r>
              <a:rPr lang="ko-KR" altLang="en-US" dirty="0" smtClean="0"/>
              <a:t>작동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0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가능한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유저의 컴퓨터 제어</a:t>
            </a:r>
            <a:endParaRPr lang="en-US" altLang="ko-KR" dirty="0" smtClean="0"/>
          </a:p>
          <a:p>
            <a:r>
              <a:rPr lang="ko-KR" altLang="en-US" dirty="0" smtClean="0"/>
              <a:t>구현 성공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유저의 컴퓨터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어플리케이션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최대화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볼륨 조정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미디어 </a:t>
            </a:r>
            <a:r>
              <a:rPr lang="ko-KR" altLang="en-US" dirty="0" err="1" smtClean="0"/>
              <a:t>플레이백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어플리케이션 실행</a:t>
            </a:r>
            <a:endParaRPr lang="en-US" altLang="ko-KR" dirty="0" smtClean="0"/>
          </a:p>
          <a:p>
            <a:r>
              <a:rPr lang="ko-KR" altLang="en-US" dirty="0" smtClean="0"/>
              <a:t>구현 제외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커스터마이징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928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흐름도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1" y="2136802"/>
            <a:ext cx="10642991" cy="4066774"/>
          </a:xfrm>
        </p:spPr>
      </p:pic>
    </p:spTree>
    <p:extLst>
      <p:ext uri="{BB962C8B-B14F-4D97-AF65-F5344CB8AC3E}">
        <p14:creationId xmlns:p14="http://schemas.microsoft.com/office/powerpoint/2010/main" val="385319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err="1" smtClean="0"/>
              <a:t>쓰레드</a:t>
            </a:r>
            <a:endParaRPr lang="en-US" altLang="ko-KR" b="1" u="sng" dirty="0" smtClean="0"/>
          </a:p>
          <a:p>
            <a:pPr lvl="1"/>
            <a:r>
              <a:rPr lang="en-US" altLang="ko-KR" u="sng" dirty="0" smtClean="0"/>
              <a:t>GUI </a:t>
            </a:r>
            <a:r>
              <a:rPr lang="ko-KR" altLang="en-US" u="sng" dirty="0" smtClean="0"/>
              <a:t>어플리케이션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에서는 멀티</a:t>
            </a:r>
            <a:r>
              <a:rPr lang="en-US" altLang="ko-KR" u="sng" dirty="0"/>
              <a:t> </a:t>
            </a:r>
            <a:r>
              <a:rPr lang="ko-KR" altLang="en-US" u="sng" dirty="0" err="1" smtClean="0"/>
              <a:t>쓰레드</a:t>
            </a:r>
            <a:r>
              <a:rPr lang="en-US" altLang="ko-KR" u="sng" dirty="0" smtClean="0"/>
              <a:t>/</a:t>
            </a:r>
            <a:r>
              <a:rPr lang="ko-KR" altLang="en-US" u="sng" dirty="0" smtClean="0"/>
              <a:t>프로세스 구현이 필수</a:t>
            </a:r>
            <a:endParaRPr lang="en-US" altLang="ko-KR" u="sng" dirty="0" smtClean="0"/>
          </a:p>
          <a:p>
            <a:pPr lvl="1"/>
            <a:r>
              <a:rPr lang="ko-KR" altLang="en-US" u="sng" dirty="0" smtClean="0"/>
              <a:t>연속으로 수행되어야 하는 소켓 읽기 작업에 </a:t>
            </a:r>
            <a:r>
              <a:rPr lang="ko-KR" altLang="en-US" u="sng" dirty="0" err="1" smtClean="0"/>
              <a:t>쓰레드</a:t>
            </a:r>
            <a:r>
              <a:rPr lang="ko-KR" altLang="en-US" u="sng" dirty="0" smtClean="0"/>
              <a:t> 사용</a:t>
            </a:r>
            <a:endParaRPr lang="en-US" altLang="ko-KR" u="sng" dirty="0" smtClean="0"/>
          </a:p>
          <a:p>
            <a:pPr lvl="1"/>
            <a:r>
              <a:rPr lang="en-US" altLang="ko-KR" u="sng" dirty="0" smtClean="0"/>
              <a:t>C++ </a:t>
            </a:r>
            <a:r>
              <a:rPr lang="en-US" altLang="ko-KR" u="sng" dirty="0" err="1" smtClean="0"/>
              <a:t>std</a:t>
            </a:r>
            <a:r>
              <a:rPr lang="en-US" altLang="ko-KR" u="sng" dirty="0" smtClean="0"/>
              <a:t>::thread </a:t>
            </a:r>
            <a:r>
              <a:rPr lang="ko-KR" altLang="en-US" u="sng" dirty="0" smtClean="0"/>
              <a:t>및 </a:t>
            </a:r>
            <a:r>
              <a:rPr lang="en-US" altLang="ko-KR" u="sng" dirty="0" smtClean="0"/>
              <a:t>C# Job System </a:t>
            </a:r>
            <a:r>
              <a:rPr lang="ko-KR" altLang="en-US" u="sng" dirty="0" smtClean="0"/>
              <a:t>을 사용해 구현</a:t>
            </a:r>
            <a:endParaRPr lang="en-US" altLang="ko-KR" u="sng" dirty="0" smtClean="0"/>
          </a:p>
          <a:p>
            <a:r>
              <a:rPr lang="ko-KR" altLang="en-US" b="1" u="sng" dirty="0" err="1" smtClean="0"/>
              <a:t>쓰레드에</a:t>
            </a:r>
            <a:r>
              <a:rPr lang="ko-KR" altLang="en-US" b="1" u="sng" dirty="0" smtClean="0"/>
              <a:t> 관한 메모리 관리</a:t>
            </a:r>
            <a:endParaRPr lang="en-US" altLang="ko-KR" b="1" u="sng" dirty="0" smtClean="0"/>
          </a:p>
          <a:p>
            <a:pPr lvl="1"/>
            <a:r>
              <a:rPr lang="ko-KR" altLang="en-US" u="sng" dirty="0" smtClean="0"/>
              <a:t>다른 </a:t>
            </a:r>
            <a:r>
              <a:rPr lang="ko-KR" altLang="en-US" u="sng" dirty="0" err="1" smtClean="0"/>
              <a:t>쓰레드의</a:t>
            </a:r>
            <a:r>
              <a:rPr lang="ko-KR" altLang="en-US" u="sng" dirty="0" smtClean="0"/>
              <a:t> 스택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레지스터에 접근 불가</a:t>
            </a:r>
            <a:endParaRPr lang="en-US" altLang="ko-KR" u="sng" dirty="0" smtClean="0"/>
          </a:p>
          <a:p>
            <a:pPr lvl="1"/>
            <a:r>
              <a:rPr lang="ko-KR" altLang="en-US" u="sng" dirty="0" smtClean="0"/>
              <a:t>공유된 메모리 사용으로 해결</a:t>
            </a:r>
            <a:endParaRPr lang="ko-KR" altLang="en-US" u="sng" dirty="0"/>
          </a:p>
        </p:txBody>
      </p:sp>
      <p:pic>
        <p:nvPicPr>
          <p:cNvPr id="1026" name="Picture 2" descr="thread stac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53" y="3282031"/>
            <a:ext cx="3472329" cy="210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/>
              <a:t>비동기 소켓</a:t>
            </a:r>
          </a:p>
          <a:p>
            <a:pPr lvl="1"/>
            <a:r>
              <a:rPr lang="ko-KR" altLang="en-US" dirty="0" smtClean="0"/>
              <a:t>동기 소켓은 연결 성사 전까지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상태가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또는 인터럽트 하지 않을 경우</a:t>
            </a:r>
            <a:r>
              <a:rPr lang="en-US" altLang="ko-KR" dirty="0" smtClean="0"/>
              <a:t>, </a:t>
            </a:r>
          </a:p>
          <a:p>
            <a:pPr marL="457200" lvl="1" indent="0">
              <a:buNone/>
            </a:pPr>
            <a:r>
              <a:rPr lang="ko-KR" altLang="en-US" dirty="0" smtClean="0"/>
              <a:t>프로그램이 무한정 중단된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비동기 소켓과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병용하면 이러한 문제를 완화할 수 있음</a:t>
            </a:r>
            <a:endParaRPr lang="en-US" altLang="ko-KR" dirty="0" smtClean="0"/>
          </a:p>
          <a:p>
            <a:r>
              <a:rPr lang="ko-KR" altLang="en-US" b="1" u="sng" dirty="0" smtClean="0"/>
              <a:t>하지만</a:t>
            </a:r>
            <a:endParaRPr lang="en-US" altLang="ko-KR" b="1" u="sng" dirty="0" smtClean="0"/>
          </a:p>
          <a:p>
            <a:pPr lvl="1"/>
            <a:r>
              <a:rPr lang="ko-KR" altLang="en-US" dirty="0" smtClean="0"/>
              <a:t>그만큼 프로그램 자체에서 잘 관리해 주어야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050" name="Picture 2" descr="non blocking sock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978" y="1310224"/>
            <a:ext cx="3414868" cy="25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n blocking sock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74" y="3866777"/>
            <a:ext cx="3410572" cy="25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Win32 API (user32.dll)</a:t>
            </a:r>
            <a:endParaRPr lang="ko-KR" altLang="en-US" b="1" u="sng" dirty="0" smtClean="0"/>
          </a:p>
          <a:p>
            <a:pPr lvl="1"/>
            <a:r>
              <a:rPr lang="ko-KR" altLang="en-US" dirty="0" smtClean="0"/>
              <a:t>윈도우 운영체제의 일부로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커널에 시스템 콜을 보냄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API </a:t>
            </a:r>
            <a:r>
              <a:rPr lang="ko-KR" altLang="en-US" dirty="0" smtClean="0"/>
              <a:t>를 통해 열려있는 모든 유저 프로세스에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라이브러리이나</a:t>
            </a:r>
            <a:r>
              <a:rPr lang="en-US" altLang="ko-KR" dirty="0" smtClean="0"/>
              <a:t>, C# </a:t>
            </a:r>
            <a:r>
              <a:rPr lang="ko-KR" altLang="en-US" dirty="0" smtClean="0"/>
              <a:t>으로도 호출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유저 프로세스에 메시지를 보냄으로써 동작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 통해 대상을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99" y="2698105"/>
            <a:ext cx="4986194" cy="30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 smtClean="0"/>
              <a:t>작동 시연</a:t>
            </a:r>
            <a:endParaRPr lang="ko-KR" altLang="en-US" b="1" u="sng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73710"/>
            <a:ext cx="4530308" cy="3193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318" r="10665"/>
          <a:stretch/>
        </p:blipFill>
        <p:spPr>
          <a:xfrm>
            <a:off x="4530308" y="3273710"/>
            <a:ext cx="5737412" cy="3227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150" y="3273710"/>
            <a:ext cx="2689850" cy="35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124</TotalTime>
  <Words>186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RASPBERRY DOCK</vt:lpstr>
      <vt:lpstr>목차</vt:lpstr>
      <vt:lpstr>구현 내용 개요</vt:lpstr>
      <vt:lpstr>프로그램 흐름도</vt:lpstr>
      <vt:lpstr>기술 설명</vt:lpstr>
      <vt:lpstr>기술 설명</vt:lpstr>
      <vt:lpstr>기술 설명</vt:lpstr>
      <vt:lpstr>작동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DOCK</dc:title>
  <dc:creator>김용현</dc:creator>
  <cp:lastModifiedBy>김용현</cp:lastModifiedBy>
  <cp:revision>30</cp:revision>
  <dcterms:created xsi:type="dcterms:W3CDTF">2019-12-11T03:15:32Z</dcterms:created>
  <dcterms:modified xsi:type="dcterms:W3CDTF">2019-12-11T05:19:32Z</dcterms:modified>
</cp:coreProperties>
</file>