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0" r:id="rId3"/>
    <p:sldId id="261" r:id="rId4"/>
    <p:sldId id="266" r:id="rId5"/>
    <p:sldId id="267" r:id="rId6"/>
    <p:sldId id="274" r:id="rId7"/>
    <p:sldId id="265" r:id="rId8"/>
    <p:sldId id="276" r:id="rId9"/>
    <p:sldId id="272" r:id="rId10"/>
    <p:sldId id="275" r:id="rId11"/>
    <p:sldId id="277" r:id="rId12"/>
    <p:sldId id="278" r:id="rId13"/>
    <p:sldId id="273" r:id="rId14"/>
    <p:sldId id="262" r:id="rId15"/>
    <p:sldId id="263" r:id="rId16"/>
    <p:sldId id="264" r:id="rId17"/>
    <p:sldId id="268" r:id="rId18"/>
    <p:sldId id="269" r:id="rId19"/>
    <p:sldId id="270" r:id="rId20"/>
    <p:sldId id="271" r:id="rId21"/>
  </p:sldIdLst>
  <p:sldSz cx="146304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6BBF"/>
    <a:srgbClr val="5789B6"/>
    <a:srgbClr val="4569AB"/>
    <a:srgbClr val="DBDBDB"/>
    <a:srgbClr val="286CC0"/>
    <a:srgbClr val="C45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48945"/>
            <a:ext cx="109728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1440815"/>
            <a:ext cx="109728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5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9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146050"/>
            <a:ext cx="3154680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146050"/>
            <a:ext cx="9281160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6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4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683895"/>
            <a:ext cx="1261872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1835785"/>
            <a:ext cx="1261872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6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730250"/>
            <a:ext cx="621792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730250"/>
            <a:ext cx="621792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3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46050"/>
            <a:ext cx="1261872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672465"/>
            <a:ext cx="6189344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1002030"/>
            <a:ext cx="6189344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672465"/>
            <a:ext cx="621982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1002030"/>
            <a:ext cx="6219826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1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7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4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82880"/>
            <a:ext cx="4718684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394970"/>
            <a:ext cx="740664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822960"/>
            <a:ext cx="4718684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0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82880"/>
            <a:ext cx="4718684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394970"/>
            <a:ext cx="740664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822960"/>
            <a:ext cx="4718684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7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146050"/>
            <a:ext cx="1261872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730250"/>
            <a:ext cx="1261872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2542540"/>
            <a:ext cx="32918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AAE34-CC7D-44A2-8AD8-29A5577BC5D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2542540"/>
            <a:ext cx="49377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2542540"/>
            <a:ext cx="32918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7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589EFC44-91A5-4C79-B3D7-5A4CD90809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8000"/>
          </a:blip>
          <a:stretch>
            <a:fillRect/>
          </a:stretch>
        </p:blipFill>
        <p:spPr>
          <a:xfrm rot="1393111">
            <a:off x="8441680" y="87132"/>
            <a:ext cx="1468755" cy="1257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F4C6D4-CF42-4589-A5D4-5924B1B40D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7F7F0"/>
              </a:clrFrom>
              <a:clrTo>
                <a:srgbClr val="F7F7F0">
                  <a:alpha val="0"/>
                </a:srgbClr>
              </a:clrTo>
            </a:clrChange>
            <a:grayscl/>
            <a:alphaModFix amt="27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r="52258"/>
          <a:stretch/>
        </p:blipFill>
        <p:spPr>
          <a:xfrm>
            <a:off x="5957320" y="1050442"/>
            <a:ext cx="1736924" cy="1692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8C7992CA-196D-463F-A1A4-5D170876B44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0000"/>
          </a:blip>
          <a:stretch>
            <a:fillRect/>
          </a:stretch>
        </p:blipFill>
        <p:spPr>
          <a:xfrm rot="19998368">
            <a:off x="3808138" y="172820"/>
            <a:ext cx="1656005" cy="1478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C4FFFB51-8174-415E-86C5-1730C602873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6000"/>
          </a:blip>
          <a:stretch>
            <a:fillRect/>
          </a:stretch>
        </p:blipFill>
        <p:spPr>
          <a:xfrm>
            <a:off x="12176084" y="1474644"/>
            <a:ext cx="1414805" cy="9396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C73BE8-3ED6-4578-AD12-70DFF7671395}"/>
              </a:ext>
            </a:extLst>
          </p:cNvPr>
          <p:cNvSpPr txBox="1"/>
          <p:nvPr/>
        </p:nvSpPr>
        <p:spPr>
          <a:xfrm>
            <a:off x="0" y="1021143"/>
            <a:ext cx="14630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ChemStat</a:t>
            </a: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-R</a:t>
            </a:r>
            <a:r>
              <a:rPr lang="en-US" sz="28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 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Statistics for Chemistry in 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75A19-1F50-44A7-A689-7C28F8AD57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15557" y="0"/>
            <a:ext cx="1858279" cy="14315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7CB562F-4586-4D73-B581-DD117447E7C9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  <a:alphaModFix amt="13000"/>
          </a:blip>
          <a:stretch>
            <a:fillRect/>
          </a:stretch>
        </p:blipFill>
        <p:spPr>
          <a:xfrm>
            <a:off x="718414" y="1299254"/>
            <a:ext cx="1543050" cy="116014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1AEE9D-E88F-4F04-AB84-E599559AF947}"/>
              </a:ext>
            </a:extLst>
          </p:cNvPr>
          <p:cNvCxnSpPr>
            <a:cxnSpLocks/>
          </p:cNvCxnSpPr>
          <p:nvPr/>
        </p:nvCxnSpPr>
        <p:spPr>
          <a:xfrm>
            <a:off x="3053301" y="1840826"/>
            <a:ext cx="8563555" cy="0"/>
          </a:xfrm>
          <a:prstGeom prst="line">
            <a:avLst/>
          </a:prstGeom>
          <a:ln w="698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0465" y="170320"/>
            <a:ext cx="2823072" cy="60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140464" y="1362795"/>
            <a:ext cx="1408099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00" dirty="0" smtClean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Analysis</a:t>
            </a:r>
            <a:endParaRPr lang="en-US" sz="5800" dirty="0">
              <a:solidFill>
                <a:srgbClr val="286CC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0" y="2390660"/>
            <a:ext cx="14630400" cy="2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998" y="0"/>
            <a:ext cx="2016402" cy="15533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2866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140464" y="1362795"/>
            <a:ext cx="1408099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00" dirty="0" smtClean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 </a:t>
            </a:r>
            <a:r>
              <a:rPr lang="en-US" sz="5800" dirty="0" smtClean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endParaRPr lang="en-US" sz="5800" dirty="0">
              <a:solidFill>
                <a:srgbClr val="286CC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0" y="2390660"/>
            <a:ext cx="14630400" cy="2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998" y="0"/>
            <a:ext cx="2016402" cy="15533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5395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140464" y="1362795"/>
            <a:ext cx="14080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276BBF"/>
                </a:solidFill>
              </a:rPr>
              <a:t>Nonlinear </a:t>
            </a:r>
            <a:r>
              <a:rPr lang="en-US" sz="6000" dirty="0">
                <a:solidFill>
                  <a:srgbClr val="276BBF"/>
                </a:solidFill>
              </a:rPr>
              <a:t>Regression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0" y="2390660"/>
            <a:ext cx="14630400" cy="2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998" y="0"/>
            <a:ext cx="2016402" cy="15533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7634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1325474"/>
            <a:ext cx="1463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286C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Multivariate Statistics with R</a:t>
            </a:r>
            <a:endParaRPr lang="en-US" sz="6000" dirty="0">
              <a:solidFill>
                <a:srgbClr val="286C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0" y="2390660"/>
            <a:ext cx="14630400" cy="2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998" y="-5132"/>
            <a:ext cx="2016402" cy="15533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1078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1412245"/>
            <a:ext cx="1463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sz="6000" dirty="0" smtClean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 with R</a:t>
            </a:r>
            <a:endParaRPr lang="en-US" sz="6000" dirty="0">
              <a:solidFill>
                <a:srgbClr val="286CC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0" y="2390660"/>
            <a:ext cx="14630400" cy="2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998" y="0"/>
            <a:ext cx="2016402" cy="15533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15510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-5221" y="1347508"/>
            <a:ext cx="1463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Curve </a:t>
            </a:r>
            <a:r>
              <a:rPr lang="en-US" sz="6000" dirty="0" smtClean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Fitting with R</a:t>
            </a:r>
            <a:endParaRPr lang="en-US" sz="6000" dirty="0">
              <a:solidFill>
                <a:srgbClr val="286C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0" y="2390660"/>
            <a:ext cx="14630400" cy="2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998" y="0"/>
            <a:ext cx="2016402" cy="15533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3549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1353285"/>
            <a:ext cx="1463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Cheminformatics with R</a:t>
            </a:r>
            <a:endParaRPr lang="en-US" sz="6000" dirty="0">
              <a:solidFill>
                <a:srgbClr val="286C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0" y="2390660"/>
            <a:ext cx="14630400" cy="2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998" y="0"/>
            <a:ext cx="2016402" cy="15533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0584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1359860"/>
            <a:ext cx="1463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86CC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Getting Started- </a:t>
            </a:r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Cheminformatics</a:t>
            </a:r>
            <a:endParaRPr lang="en-US" sz="6000" dirty="0">
              <a:solidFill>
                <a:srgbClr val="286C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941" y="0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0" y="2390660"/>
            <a:ext cx="14630400" cy="2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38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1365208"/>
            <a:ext cx="1463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Cheminformatics With </a:t>
            </a:r>
            <a:r>
              <a:rPr lang="en-US" sz="4400" b="0" i="1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ChemmineR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 </a:t>
            </a:r>
            <a:endParaRPr lang="en-US" sz="66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941" y="0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3062689" y="2110264"/>
            <a:ext cx="8622664" cy="24385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37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1112704"/>
            <a:ext cx="146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Cheminformatics With </a:t>
            </a:r>
            <a:r>
              <a:rPr lang="en-US" sz="3600" b="0" i="1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rCDK</a:t>
            </a:r>
            <a:r>
              <a:rPr lang="en-US" sz="5400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941" y="0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>
            <a:off x="3283889" y="2058194"/>
            <a:ext cx="8412481" cy="0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0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creenshot, computer, indoor&#10;&#10;Description automatically generated">
            <a:extLst>
              <a:ext uri="{FF2B5EF4-FFF2-40B4-BE49-F238E27FC236}">
                <a16:creationId xmlns:a16="http://schemas.microsoft.com/office/drawing/2014/main" id="{F62B8750-C829-419A-909F-F489C9AE03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733"/>
          <a:stretch/>
        </p:blipFill>
        <p:spPr>
          <a:xfrm>
            <a:off x="4538226" y="113585"/>
            <a:ext cx="4331114" cy="2396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1311966"/>
            <a:ext cx="1463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86CC0"/>
                </a:solidFill>
              </a:rPr>
              <a:t>Getting Started with 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0" y="2390660"/>
            <a:ext cx="14630400" cy="2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3998" y="0"/>
            <a:ext cx="2016402" cy="15533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162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1418048"/>
            <a:ext cx="1463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ICP-MS data Processing and Analysis</a:t>
            </a:r>
            <a:endParaRPr lang="en-US" sz="4400" dirty="0">
              <a:solidFill>
                <a:srgbClr val="286C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941" y="0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>
            <a:off x="3191539" y="2221531"/>
            <a:ext cx="8396577" cy="0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3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1334362"/>
            <a:ext cx="1463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Essential of the R Language </a:t>
            </a:r>
            <a:endParaRPr lang="en-US" sz="6000" dirty="0">
              <a:solidFill>
                <a:srgbClr val="286C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998" y="0"/>
            <a:ext cx="2016402" cy="15533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0" y="2390660"/>
            <a:ext cx="14630400" cy="2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14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1390211"/>
            <a:ext cx="1463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Using R</a:t>
            </a:r>
            <a:endParaRPr lang="en-US" sz="6000" dirty="0">
              <a:solidFill>
                <a:srgbClr val="286C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998" y="0"/>
            <a:ext cx="2016402" cy="15533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0" y="2390660"/>
            <a:ext cx="14630400" cy="2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68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1418048"/>
            <a:ext cx="1463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76BBF"/>
                </a:solidFill>
              </a:rPr>
              <a:t>R Data Import/Export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0" y="2390660"/>
            <a:ext cx="14630400" cy="2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998" y="0"/>
            <a:ext cx="2016402" cy="15533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103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-5221" y="1372890"/>
            <a:ext cx="146304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00" dirty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sz="5800" dirty="0" smtClean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Wrangling with R</a:t>
            </a:r>
            <a:endParaRPr lang="en-US" sz="5800" dirty="0">
              <a:solidFill>
                <a:srgbClr val="286C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4720" y="-5558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0" y="2390660"/>
            <a:ext cx="14630400" cy="2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916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1397781"/>
            <a:ext cx="1463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276BBF"/>
                </a:solidFill>
              </a:rPr>
              <a:t>Exploratory </a:t>
            </a:r>
            <a:r>
              <a:rPr lang="en-US" sz="6000" dirty="0">
                <a:solidFill>
                  <a:srgbClr val="276BBF"/>
                </a:solidFill>
              </a:rPr>
              <a:t>Data Analysis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0" y="2390660"/>
            <a:ext cx="14630400" cy="2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998" y="-5132"/>
            <a:ext cx="2016402" cy="15533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9334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1397781"/>
            <a:ext cx="1463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276BBF"/>
                </a:solidFill>
              </a:rPr>
              <a:t>Statistical Test</a:t>
            </a:r>
            <a:endParaRPr lang="en-US" sz="6000" dirty="0">
              <a:solidFill>
                <a:srgbClr val="276BB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0" y="2390660"/>
            <a:ext cx="14630400" cy="2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998" y="-5132"/>
            <a:ext cx="2016402" cy="15533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90083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140464" y="1362795"/>
            <a:ext cx="1408099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00" dirty="0" smtClean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Variance (ANOVA)</a:t>
            </a:r>
            <a:endParaRPr lang="en-US" sz="5800" dirty="0">
              <a:solidFill>
                <a:srgbClr val="286CC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0" y="2390660"/>
            <a:ext cx="14630400" cy="2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998" y="0"/>
            <a:ext cx="2016402" cy="15533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9178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9840</TotalTime>
  <Words>74</Words>
  <Application>Microsoft Office PowerPoint</Application>
  <PresentationFormat>Custom</PresentationFormat>
  <Paragraphs>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Helvetica Neue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Zia Ahmed</dc:creator>
  <cp:lastModifiedBy>Zia Ahmed</cp:lastModifiedBy>
  <cp:revision>71</cp:revision>
  <dcterms:created xsi:type="dcterms:W3CDTF">2019-10-10T00:11:37Z</dcterms:created>
  <dcterms:modified xsi:type="dcterms:W3CDTF">2022-12-07T19:06:34Z</dcterms:modified>
</cp:coreProperties>
</file>