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3" r:id="rId5"/>
    <p:sldId id="264" r:id="rId6"/>
    <p:sldId id="262" r:id="rId7"/>
    <p:sldId id="265" r:id="rId8"/>
  </p:sldIdLst>
  <p:sldSz cx="14630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CC0"/>
    <a:srgbClr val="C4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48945"/>
            <a:ext cx="10972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440815"/>
            <a:ext cx="10972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146050"/>
            <a:ext cx="315468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46050"/>
            <a:ext cx="928116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683895"/>
            <a:ext cx="126187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1835785"/>
            <a:ext cx="126187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050"/>
            <a:ext cx="126187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672465"/>
            <a:ext cx="61893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002030"/>
            <a:ext cx="61893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672465"/>
            <a:ext cx="62198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002030"/>
            <a:ext cx="62198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394970"/>
            <a:ext cx="740664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394970"/>
            <a:ext cx="740664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46050"/>
            <a:ext cx="126187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30250"/>
            <a:ext cx="126187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542540"/>
            <a:ext cx="49377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89EFC44-91A5-4C79-B3D7-5A4CD908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8000"/>
          </a:blip>
          <a:stretch>
            <a:fillRect/>
          </a:stretch>
        </p:blipFill>
        <p:spPr>
          <a:xfrm rot="1393111">
            <a:off x="8441680" y="87132"/>
            <a:ext cx="1468755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4C6D4-CF42-4589-A5D4-5924B1B40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7F7F0"/>
              </a:clrFrom>
              <a:clrTo>
                <a:srgbClr val="F7F7F0">
                  <a:alpha val="0"/>
                </a:srgbClr>
              </a:clrTo>
            </a:clrChange>
            <a:grayscl/>
            <a:alphaModFix amt="2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52258"/>
          <a:stretch/>
        </p:blipFill>
        <p:spPr>
          <a:xfrm>
            <a:off x="5957320" y="1050442"/>
            <a:ext cx="1736924" cy="1692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C7992CA-196D-463F-A1A4-5D170876B4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 rot="19998368">
            <a:off x="3808138" y="172820"/>
            <a:ext cx="1656005" cy="147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4FFFB51-8174-415E-86C5-1730C60287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12176084" y="1474644"/>
            <a:ext cx="1414805" cy="939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3BE8-3ED6-4578-AD12-70DFF7671395}"/>
              </a:ext>
            </a:extLst>
          </p:cNvPr>
          <p:cNvSpPr txBox="1"/>
          <p:nvPr/>
        </p:nvSpPr>
        <p:spPr>
          <a:xfrm>
            <a:off x="0" y="1021143"/>
            <a:ext cx="1463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ChemStat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</a:t>
            </a:r>
            <a:r>
              <a:rPr lang="en-US" sz="28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for Chemistry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5A19-1F50-44A7-A689-7C28F8AD5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557" y="0"/>
            <a:ext cx="1858279" cy="143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B0E18-D7F2-4104-9760-CC21F2B33CA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277" y="88177"/>
            <a:ext cx="2652405" cy="101511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CB562F-4586-4D73-B581-DD117447E7C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alphaModFix amt="13000"/>
          </a:blip>
          <a:stretch>
            <a:fillRect/>
          </a:stretch>
        </p:blipFill>
        <p:spPr>
          <a:xfrm>
            <a:off x="718414" y="1299254"/>
            <a:ext cx="1543050" cy="11601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AEE9D-E88F-4F04-AB84-E599559AF947}"/>
              </a:ext>
            </a:extLst>
          </p:cNvPr>
          <p:cNvCxnSpPr>
            <a:cxnSpLocks/>
          </p:cNvCxnSpPr>
          <p:nvPr/>
        </p:nvCxnSpPr>
        <p:spPr>
          <a:xfrm>
            <a:off x="3053301" y="1840826"/>
            <a:ext cx="8563555" cy="0"/>
          </a:xfrm>
          <a:prstGeom prst="line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F62B8750-C829-419A-909F-F489C9AE0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733"/>
          <a:stretch/>
        </p:blipFill>
        <p:spPr>
          <a:xfrm>
            <a:off x="3202407" y="49974"/>
            <a:ext cx="4331114" cy="239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</a:rPr>
              <a:t>Getting Started with 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6FEDF-BB64-41F0-A50F-35AB8F064119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of the R Language 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62046-59AB-4EB7-B050-F3591A4377D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"/>
          </a:blip>
          <a:stretch>
            <a:fillRect/>
          </a:stretch>
        </p:blipFill>
        <p:spPr>
          <a:xfrm>
            <a:off x="7343030" y="-90603"/>
            <a:ext cx="4192925" cy="2924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Data Input and Data Type  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4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Wrangling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1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90993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86C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Basic Statistics</a:t>
            </a:r>
            <a:endParaRPr lang="en-US" sz="5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175" y="214388"/>
            <a:ext cx="2587660" cy="9903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331597" y="1824924"/>
            <a:ext cx="8022866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4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7221</TotalTime>
  <Words>28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44</cp:revision>
  <dcterms:created xsi:type="dcterms:W3CDTF">2019-10-10T00:11:37Z</dcterms:created>
  <dcterms:modified xsi:type="dcterms:W3CDTF">2021-08-23T12:08:16Z</dcterms:modified>
</cp:coreProperties>
</file>