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46304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748243"/>
            <a:ext cx="10972800" cy="1591735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401360"/>
            <a:ext cx="10972800" cy="1103840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5"/>
            </a:lvl2pPr>
            <a:lvl3pPr marL="609630" indent="0" algn="ctr">
              <a:buNone/>
              <a:defRPr sz="1200"/>
            </a:lvl3pPr>
            <a:lvl4pPr marL="914445" indent="0" algn="ctr">
              <a:buNone/>
              <a:defRPr sz="1065"/>
            </a:lvl4pPr>
            <a:lvl5pPr marL="1219260" indent="0" algn="ctr">
              <a:buNone/>
              <a:defRPr sz="1065"/>
            </a:lvl5pPr>
            <a:lvl6pPr marL="1524075" indent="0" algn="ctr">
              <a:buNone/>
              <a:defRPr sz="1065"/>
            </a:lvl6pPr>
            <a:lvl7pPr marL="1828890" indent="0" algn="ctr">
              <a:buNone/>
              <a:defRPr sz="1065"/>
            </a:lvl7pPr>
            <a:lvl8pPr marL="2133705" indent="0" algn="ctr">
              <a:buNone/>
              <a:defRPr sz="1065"/>
            </a:lvl8pPr>
            <a:lvl9pPr marL="2438520" indent="0" algn="ctr">
              <a:buNone/>
              <a:defRPr sz="10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8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243415"/>
            <a:ext cx="3154680" cy="3874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243415"/>
            <a:ext cx="9281160" cy="3874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4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139828"/>
            <a:ext cx="1261872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3059647"/>
            <a:ext cx="1261872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5" indent="0">
              <a:buNone/>
              <a:defRPr sz="1065">
                <a:solidFill>
                  <a:schemeClr val="tx1">
                    <a:tint val="75000"/>
                  </a:schemeClr>
                </a:solidFill>
              </a:defRPr>
            </a:lvl4pPr>
            <a:lvl5pPr marL="1219260" indent="0">
              <a:buNone/>
              <a:defRPr sz="1065">
                <a:solidFill>
                  <a:schemeClr val="tx1">
                    <a:tint val="75000"/>
                  </a:schemeClr>
                </a:solidFill>
              </a:defRPr>
            </a:lvl5pPr>
            <a:lvl6pPr marL="1524075" indent="0">
              <a:buNone/>
              <a:defRPr sz="1065">
                <a:solidFill>
                  <a:schemeClr val="tx1">
                    <a:tint val="75000"/>
                  </a:schemeClr>
                </a:solidFill>
              </a:defRPr>
            </a:lvl6pPr>
            <a:lvl7pPr marL="1828890" indent="0">
              <a:buNone/>
              <a:defRPr sz="1065">
                <a:solidFill>
                  <a:schemeClr val="tx1">
                    <a:tint val="75000"/>
                  </a:schemeClr>
                </a:solidFill>
              </a:defRPr>
            </a:lvl7pPr>
            <a:lvl8pPr marL="2133705" indent="0">
              <a:buNone/>
              <a:defRPr sz="1065">
                <a:solidFill>
                  <a:schemeClr val="tx1">
                    <a:tint val="75000"/>
                  </a:schemeClr>
                </a:solidFill>
              </a:defRPr>
            </a:lvl8pPr>
            <a:lvl9pPr marL="2438520" indent="0">
              <a:buNone/>
              <a:defRPr sz="10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8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217085"/>
            <a:ext cx="6217920" cy="29008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217085"/>
            <a:ext cx="6217920" cy="29008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0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243415"/>
            <a:ext cx="12618720" cy="8837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120778"/>
            <a:ext cx="6189344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5" b="1"/>
            </a:lvl2pPr>
            <a:lvl3pPr marL="609630" indent="0">
              <a:buNone/>
              <a:defRPr sz="1200" b="1"/>
            </a:lvl3pPr>
            <a:lvl4pPr marL="914445" indent="0">
              <a:buNone/>
              <a:defRPr sz="1065" b="1"/>
            </a:lvl4pPr>
            <a:lvl5pPr marL="1219260" indent="0">
              <a:buNone/>
              <a:defRPr sz="1065" b="1"/>
            </a:lvl5pPr>
            <a:lvl6pPr marL="1524075" indent="0">
              <a:buNone/>
              <a:defRPr sz="1065" b="1"/>
            </a:lvl6pPr>
            <a:lvl7pPr marL="1828890" indent="0">
              <a:buNone/>
              <a:defRPr sz="1065" b="1"/>
            </a:lvl7pPr>
            <a:lvl8pPr marL="2133705" indent="0">
              <a:buNone/>
              <a:defRPr sz="1065" b="1"/>
            </a:lvl8pPr>
            <a:lvl9pPr marL="2438520" indent="0">
              <a:buNone/>
              <a:defRPr sz="10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1670050"/>
            <a:ext cx="6189344" cy="2456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120778"/>
            <a:ext cx="6219826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5" b="1"/>
            </a:lvl2pPr>
            <a:lvl3pPr marL="609630" indent="0">
              <a:buNone/>
              <a:defRPr sz="1200" b="1"/>
            </a:lvl3pPr>
            <a:lvl4pPr marL="914445" indent="0">
              <a:buNone/>
              <a:defRPr sz="1065" b="1"/>
            </a:lvl4pPr>
            <a:lvl5pPr marL="1219260" indent="0">
              <a:buNone/>
              <a:defRPr sz="1065" b="1"/>
            </a:lvl5pPr>
            <a:lvl6pPr marL="1524075" indent="0">
              <a:buNone/>
              <a:defRPr sz="1065" b="1"/>
            </a:lvl6pPr>
            <a:lvl7pPr marL="1828890" indent="0">
              <a:buNone/>
              <a:defRPr sz="1065" b="1"/>
            </a:lvl7pPr>
            <a:lvl8pPr marL="2133705" indent="0">
              <a:buNone/>
              <a:defRPr sz="1065" b="1"/>
            </a:lvl8pPr>
            <a:lvl9pPr marL="2438520" indent="0">
              <a:buNone/>
              <a:defRPr sz="10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1670050"/>
            <a:ext cx="6219826" cy="2456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8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9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7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04800"/>
            <a:ext cx="4718684" cy="1066800"/>
          </a:xfrm>
        </p:spPr>
        <p:txBody>
          <a:bodyPr anchor="b"/>
          <a:lstStyle>
            <a:lvl1pPr>
              <a:defRPr sz="21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658288"/>
            <a:ext cx="7406640" cy="3249085"/>
          </a:xfrm>
        </p:spPr>
        <p:txBody>
          <a:bodyPr/>
          <a:lstStyle>
            <a:lvl1pPr>
              <a:defRPr sz="2135"/>
            </a:lvl1pPr>
            <a:lvl2pPr>
              <a:defRPr sz="1865"/>
            </a:lvl2pPr>
            <a:lvl3pPr>
              <a:defRPr sz="1600"/>
            </a:lvl3pPr>
            <a:lvl4pPr>
              <a:defRPr sz="1335"/>
            </a:lvl4pPr>
            <a:lvl5pPr>
              <a:defRPr sz="1335"/>
            </a:lvl5pPr>
            <a:lvl6pPr>
              <a:defRPr sz="1335"/>
            </a:lvl6pPr>
            <a:lvl7pPr>
              <a:defRPr sz="1335"/>
            </a:lvl7pPr>
            <a:lvl8pPr>
              <a:defRPr sz="1335"/>
            </a:lvl8pPr>
            <a:lvl9pPr>
              <a:defRPr sz="13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371600"/>
            <a:ext cx="4718684" cy="2541060"/>
          </a:xfrm>
        </p:spPr>
        <p:txBody>
          <a:bodyPr/>
          <a:lstStyle>
            <a:lvl1pPr marL="0" indent="0">
              <a:buNone/>
              <a:defRPr sz="1065"/>
            </a:lvl1pPr>
            <a:lvl2pPr marL="304815" indent="0">
              <a:buNone/>
              <a:defRPr sz="935"/>
            </a:lvl2pPr>
            <a:lvl3pPr marL="609630" indent="0">
              <a:buNone/>
              <a:defRPr sz="800"/>
            </a:lvl3pPr>
            <a:lvl4pPr marL="914445" indent="0">
              <a:buNone/>
              <a:defRPr sz="665"/>
            </a:lvl4pPr>
            <a:lvl5pPr marL="1219260" indent="0">
              <a:buNone/>
              <a:defRPr sz="665"/>
            </a:lvl5pPr>
            <a:lvl6pPr marL="1524075" indent="0">
              <a:buNone/>
              <a:defRPr sz="665"/>
            </a:lvl6pPr>
            <a:lvl7pPr marL="1828890" indent="0">
              <a:buNone/>
              <a:defRPr sz="665"/>
            </a:lvl7pPr>
            <a:lvl8pPr marL="2133705" indent="0">
              <a:buNone/>
              <a:defRPr sz="665"/>
            </a:lvl8pPr>
            <a:lvl9pPr marL="2438520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8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04800"/>
            <a:ext cx="4718684" cy="1066800"/>
          </a:xfrm>
        </p:spPr>
        <p:txBody>
          <a:bodyPr anchor="b"/>
          <a:lstStyle>
            <a:lvl1pPr>
              <a:defRPr sz="21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658288"/>
            <a:ext cx="7406640" cy="3249085"/>
          </a:xfrm>
        </p:spPr>
        <p:txBody>
          <a:bodyPr anchor="t"/>
          <a:lstStyle>
            <a:lvl1pPr marL="0" indent="0">
              <a:buNone/>
              <a:defRPr sz="2135"/>
            </a:lvl1pPr>
            <a:lvl2pPr marL="304815" indent="0">
              <a:buNone/>
              <a:defRPr sz="1865"/>
            </a:lvl2pPr>
            <a:lvl3pPr marL="609630" indent="0">
              <a:buNone/>
              <a:defRPr sz="1600"/>
            </a:lvl3pPr>
            <a:lvl4pPr marL="914445" indent="0">
              <a:buNone/>
              <a:defRPr sz="1335"/>
            </a:lvl4pPr>
            <a:lvl5pPr marL="1219260" indent="0">
              <a:buNone/>
              <a:defRPr sz="1335"/>
            </a:lvl5pPr>
            <a:lvl6pPr marL="1524075" indent="0">
              <a:buNone/>
              <a:defRPr sz="1335"/>
            </a:lvl6pPr>
            <a:lvl7pPr marL="1828890" indent="0">
              <a:buNone/>
              <a:defRPr sz="1335"/>
            </a:lvl7pPr>
            <a:lvl8pPr marL="2133705" indent="0">
              <a:buNone/>
              <a:defRPr sz="1335"/>
            </a:lvl8pPr>
            <a:lvl9pPr marL="2438520" indent="0">
              <a:buNone/>
              <a:defRPr sz="133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371600"/>
            <a:ext cx="4718684" cy="2541060"/>
          </a:xfrm>
        </p:spPr>
        <p:txBody>
          <a:bodyPr/>
          <a:lstStyle>
            <a:lvl1pPr marL="0" indent="0">
              <a:buNone/>
              <a:defRPr sz="1065"/>
            </a:lvl1pPr>
            <a:lvl2pPr marL="304815" indent="0">
              <a:buNone/>
              <a:defRPr sz="935"/>
            </a:lvl2pPr>
            <a:lvl3pPr marL="609630" indent="0">
              <a:buNone/>
              <a:defRPr sz="800"/>
            </a:lvl3pPr>
            <a:lvl4pPr marL="914445" indent="0">
              <a:buNone/>
              <a:defRPr sz="665"/>
            </a:lvl4pPr>
            <a:lvl5pPr marL="1219260" indent="0">
              <a:buNone/>
              <a:defRPr sz="665"/>
            </a:lvl5pPr>
            <a:lvl6pPr marL="1524075" indent="0">
              <a:buNone/>
              <a:defRPr sz="665"/>
            </a:lvl6pPr>
            <a:lvl7pPr marL="1828890" indent="0">
              <a:buNone/>
              <a:defRPr sz="665"/>
            </a:lvl7pPr>
            <a:lvl8pPr marL="2133705" indent="0">
              <a:buNone/>
              <a:defRPr sz="665"/>
            </a:lvl8pPr>
            <a:lvl9pPr marL="2438520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1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243415"/>
            <a:ext cx="12618720" cy="883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217085"/>
            <a:ext cx="12618720" cy="2900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4237573"/>
            <a:ext cx="3291840" cy="2434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AAE34-CC7D-44A2-8AD8-29A5577BC5DC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4237573"/>
            <a:ext cx="4937760" cy="2434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4237573"/>
            <a:ext cx="3291840" cy="2434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1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10" indent="-152410" algn="l" defTabSz="60963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25" indent="-152410" algn="l" defTabSz="609630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40" indent="-152410" algn="l" defTabSz="609630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5" indent="-152410" algn="l" defTabSz="609630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70" indent="-152410" algn="l" defTabSz="609630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5" indent="-152410" algn="l" defTabSz="609630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300" indent="-152410" algn="l" defTabSz="609630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5" indent="-152410" algn="l" defTabSz="609630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10" algn="l" defTabSz="609630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91D4D4-7F2C-4405-A44D-FC7252F84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70" y="363698"/>
            <a:ext cx="2571750" cy="904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A7D621-C43A-4088-BC2A-2E0DA0C005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6000"/>
          </a:blip>
          <a:srcRect l="5609" t="16593" r="6777" b="8588"/>
          <a:stretch/>
        </p:blipFill>
        <p:spPr>
          <a:xfrm>
            <a:off x="1442398" y="2239443"/>
            <a:ext cx="6288115" cy="13833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3200758" y="677340"/>
            <a:ext cx="10082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Read and Write Spatial Data in Python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DAA572-E80C-40C6-A766-EDA25AC043C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1550" y="3571260"/>
            <a:ext cx="2434330" cy="5171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7E57B5-86E2-4B01-8BCD-118E0BA25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0485" y="85345"/>
            <a:ext cx="916520" cy="916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E4244C-6841-459C-BF40-6822CC86F336}"/>
              </a:ext>
            </a:extLst>
          </p:cNvPr>
          <p:cNvSpPr txBox="1"/>
          <p:nvPr/>
        </p:nvSpPr>
        <p:spPr>
          <a:xfrm>
            <a:off x="405520" y="3940020"/>
            <a:ext cx="630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Zia U Ahmed,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University at Buffalo</a:t>
            </a:r>
            <a:endParaRPr lang="en-US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821FED-6FF6-4806-9241-4A75014D6EA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7000"/>
          </a:blip>
          <a:stretch>
            <a:fillRect/>
          </a:stretch>
        </p:blipFill>
        <p:spPr>
          <a:xfrm>
            <a:off x="10730843" y="1721138"/>
            <a:ext cx="3491965" cy="2183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B2AA3F-72AD-45CC-AB3A-97AB498E28D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alphaModFix amt="16000"/>
          </a:blip>
          <a:stretch>
            <a:fillRect/>
          </a:stretch>
        </p:blipFill>
        <p:spPr>
          <a:xfrm>
            <a:off x="8047988" y="89323"/>
            <a:ext cx="2271785" cy="281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9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08C636-39F5-47FB-8BB4-C1E275D219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9000"/>
          </a:blip>
          <a:stretch>
            <a:fillRect/>
          </a:stretch>
        </p:blipFill>
        <p:spPr>
          <a:xfrm>
            <a:off x="10360885" y="1617788"/>
            <a:ext cx="2071840" cy="20834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2AD514E-B1B9-4153-8849-A50C1DFEB8D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5000"/>
          </a:blip>
          <a:stretch>
            <a:fillRect/>
          </a:stretch>
        </p:blipFill>
        <p:spPr>
          <a:xfrm>
            <a:off x="5548318" y="845748"/>
            <a:ext cx="3533775" cy="2619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91D4D4-7F2C-4405-A44D-FC7252F84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65" y="422903"/>
            <a:ext cx="2571750" cy="904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2938233" y="750495"/>
            <a:ext cx="10773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Map Projection and Coordinate Reference Systems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DAA572-E80C-40C6-A766-EDA25AC043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40885" y="3753815"/>
            <a:ext cx="2434330" cy="5171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7E57B5-86E2-4B01-8BCD-118E0BA25D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00485" y="85345"/>
            <a:ext cx="916520" cy="916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E4244C-6841-459C-BF40-6822CC86F336}"/>
              </a:ext>
            </a:extLst>
          </p:cNvPr>
          <p:cNvSpPr txBox="1"/>
          <p:nvPr/>
        </p:nvSpPr>
        <p:spPr>
          <a:xfrm>
            <a:off x="405520" y="3940020"/>
            <a:ext cx="630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Zia U Ahmed,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University at Buffalo</a:t>
            </a:r>
            <a:endParaRPr lang="en-US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D74EE3-A2D3-4BDF-B0C6-EE820B7D737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6000"/>
          </a:blip>
          <a:stretch>
            <a:fillRect/>
          </a:stretch>
        </p:blipFill>
        <p:spPr>
          <a:xfrm>
            <a:off x="2464070" y="1565225"/>
            <a:ext cx="2188590" cy="21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9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l="7256" t="4184" r="6476" b="3215"/>
          <a:stretch/>
        </p:blipFill>
        <p:spPr>
          <a:xfrm>
            <a:off x="5825070" y="575738"/>
            <a:ext cx="2415820" cy="35898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1320"/>
          <a:stretch/>
        </p:blipFill>
        <p:spPr>
          <a:xfrm>
            <a:off x="9094898" y="1582860"/>
            <a:ext cx="3991595" cy="22640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91D4D4-7F2C-4405-A44D-FC7252F84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65" y="422903"/>
            <a:ext cx="2571750" cy="904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2951993" y="626503"/>
            <a:ext cx="107732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Working With Spatial Vector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DAA572-E80C-40C6-A766-EDA25AC043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74385" y="3940020"/>
            <a:ext cx="2434330" cy="5171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7E57B5-86E2-4B01-8BCD-118E0BA25D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00485" y="85345"/>
            <a:ext cx="916520" cy="916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E4244C-6841-459C-BF40-6822CC86F336}"/>
              </a:ext>
            </a:extLst>
          </p:cNvPr>
          <p:cNvSpPr txBox="1"/>
          <p:nvPr/>
        </p:nvSpPr>
        <p:spPr>
          <a:xfrm>
            <a:off x="405520" y="3940020"/>
            <a:ext cx="630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Zia U Ahmed,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University at Buffalo</a:t>
            </a:r>
            <a:endParaRPr lang="en-US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66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8008" y="1489040"/>
            <a:ext cx="2145785" cy="228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5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A7D621-C43A-4088-BC2A-2E0DA0C00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6000"/>
          </a:blip>
          <a:srcRect l="5609" t="16593" r="6777" b="8588"/>
          <a:stretch/>
        </p:blipFill>
        <p:spPr>
          <a:xfrm>
            <a:off x="1442398" y="2239443"/>
            <a:ext cx="6288115" cy="13833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369038"/>
            <a:ext cx="1463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Spatial Data Processing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E4244C-6841-459C-BF40-6822CC86F336}"/>
              </a:ext>
            </a:extLst>
          </p:cNvPr>
          <p:cNvSpPr txBox="1"/>
          <p:nvPr/>
        </p:nvSpPr>
        <p:spPr>
          <a:xfrm>
            <a:off x="274685" y="3904830"/>
            <a:ext cx="6305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Zia U Ahmed</a:t>
            </a:r>
            <a:endParaRPr lang="en-US" sz="32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821FED-6FF6-4806-9241-4A75014D6EA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7000"/>
          </a:blip>
          <a:stretch>
            <a:fillRect/>
          </a:stretch>
        </p:blipFill>
        <p:spPr>
          <a:xfrm>
            <a:off x="10719553" y="1929808"/>
            <a:ext cx="3491965" cy="21836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385" y="15090"/>
            <a:ext cx="1691990" cy="13034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916ECB-23DB-4998-A24A-458AAFFADC6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" y="3"/>
            <a:ext cx="2068675" cy="79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2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917E67-3EC4-481B-A713-0FC53937E1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</a:blip>
          <a:srcRect l="2978" t="4328" b="5449"/>
          <a:stretch/>
        </p:blipFill>
        <p:spPr>
          <a:xfrm>
            <a:off x="5948205" y="1838975"/>
            <a:ext cx="3300110" cy="24750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2464275"/>
            <a:ext cx="146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Spatial Statistics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E4244C-6841-459C-BF40-6822CC86F336}"/>
              </a:ext>
            </a:extLst>
          </p:cNvPr>
          <p:cNvSpPr txBox="1"/>
          <p:nvPr/>
        </p:nvSpPr>
        <p:spPr>
          <a:xfrm>
            <a:off x="236185" y="3845510"/>
            <a:ext cx="5103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Zia U Ahmed</a:t>
            </a:r>
            <a:endParaRPr lang="en-US" sz="3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061F95-5835-4F99-960D-BAB38FF00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523" y="62440"/>
            <a:ext cx="2314575" cy="17830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A299CD-52CA-4E4A-B555-E1E8B9CDEC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9000"/>
          </a:blip>
          <a:srcRect l="2474" r="1159" b="3404"/>
          <a:stretch/>
        </p:blipFill>
        <p:spPr>
          <a:xfrm>
            <a:off x="119735" y="1226770"/>
            <a:ext cx="4763910" cy="24750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397A3C-127E-454F-8102-618D51DB52D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" y="0"/>
            <a:ext cx="2829863" cy="10830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33D3702-9F70-47B3-88E8-7988AB2782F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DCE1F4"/>
              </a:clrFrom>
              <a:clrTo>
                <a:srgbClr val="DCE1F4">
                  <a:alpha val="0"/>
                </a:srgbClr>
              </a:clrTo>
            </a:clrChange>
            <a:alphaModFix amt="45000"/>
          </a:blip>
          <a:stretch>
            <a:fillRect/>
          </a:stretch>
        </p:blipFill>
        <p:spPr>
          <a:xfrm>
            <a:off x="10792595" y="293913"/>
            <a:ext cx="2913390" cy="398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0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</TotalTime>
  <Words>50</Words>
  <Application>Microsoft Office PowerPoint</Application>
  <PresentationFormat>Custom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Zia Ahmed</dc:creator>
  <cp:lastModifiedBy>Zia Ahmed</cp:lastModifiedBy>
  <cp:revision>26</cp:revision>
  <dcterms:created xsi:type="dcterms:W3CDTF">2019-10-10T00:11:37Z</dcterms:created>
  <dcterms:modified xsi:type="dcterms:W3CDTF">2020-01-06T20:11:56Z</dcterms:modified>
</cp:coreProperties>
</file>