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6304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14" y="4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73418"/>
            <a:ext cx="109728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161223"/>
            <a:ext cx="109728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19075"/>
            <a:ext cx="315468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"/>
            <a:ext cx="928116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2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025843"/>
            <a:ext cx="1261872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2753678"/>
            <a:ext cx="1261872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095375"/>
            <a:ext cx="621792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095375"/>
            <a:ext cx="621792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1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19075"/>
            <a:ext cx="1261872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008698"/>
            <a:ext cx="618934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503045"/>
            <a:ext cx="6189344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008698"/>
            <a:ext cx="621982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503045"/>
            <a:ext cx="6219826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3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74320"/>
            <a:ext cx="471868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592455"/>
            <a:ext cx="740664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234440"/>
            <a:ext cx="471868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74320"/>
            <a:ext cx="471868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592455"/>
            <a:ext cx="740664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234440"/>
            <a:ext cx="471868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19075"/>
            <a:ext cx="1261872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095375"/>
            <a:ext cx="1261872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3813810"/>
            <a:ext cx="32918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8A90-4BBD-4862-AC88-1DBD23A46A1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3813810"/>
            <a:ext cx="49377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3813810"/>
            <a:ext cx="32918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9C60F-E29A-4363-A80A-4E737A4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AF4C6D4-CF42-4589-A5D4-5924B1B4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0"/>
              </a:clrFrom>
              <a:clrTo>
                <a:srgbClr val="F7F7F0">
                  <a:alpha val="0"/>
                </a:srgbClr>
              </a:clrTo>
            </a:clrChange>
            <a:grayscl/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52258"/>
          <a:stretch/>
        </p:blipFill>
        <p:spPr>
          <a:xfrm>
            <a:off x="7470522" y="1338296"/>
            <a:ext cx="2784624" cy="2713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C7992CA-196D-463F-A1A4-5D170876B4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4242447" y="455099"/>
            <a:ext cx="2482204" cy="2216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4FFFB51-8174-415E-86C5-1730C602873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10586052" y="1009685"/>
            <a:ext cx="3857784" cy="2562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3BE8-3ED6-4578-AD12-70DFF7671395}"/>
              </a:ext>
            </a:extLst>
          </p:cNvPr>
          <p:cNvSpPr txBox="1"/>
          <p:nvPr/>
        </p:nvSpPr>
        <p:spPr>
          <a:xfrm>
            <a:off x="0" y="1566874"/>
            <a:ext cx="14630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 err="1">
                <a:solidFill>
                  <a:srgbClr val="286CC0"/>
                </a:solidFill>
              </a:rPr>
              <a:t>ChemStat</a:t>
            </a:r>
            <a:r>
              <a:rPr lang="en-US" sz="6000" dirty="0">
                <a:solidFill>
                  <a:srgbClr val="286CC0"/>
                </a:solidFill>
              </a:rPr>
              <a:t>-R:  Statistics for Chemistry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5A19-1F50-44A7-A689-7C28F8AD5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4443" y="219528"/>
            <a:ext cx="1869393" cy="1440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CB562F-4586-4D73-B581-DD117447E7C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alphaModFix amt="13000"/>
          </a:blip>
          <a:stretch>
            <a:fillRect/>
          </a:stretch>
        </p:blipFill>
        <p:spPr>
          <a:xfrm>
            <a:off x="408235" y="1535866"/>
            <a:ext cx="2869390" cy="21573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1AEE9D-E88F-4F04-AB84-E599559AF947}"/>
              </a:ext>
            </a:extLst>
          </p:cNvPr>
          <p:cNvCxnSpPr>
            <a:cxnSpLocks/>
          </p:cNvCxnSpPr>
          <p:nvPr/>
        </p:nvCxnSpPr>
        <p:spPr>
          <a:xfrm flipV="1">
            <a:off x="942975" y="2494005"/>
            <a:ext cx="12657955" cy="20968"/>
          </a:xfrm>
          <a:prstGeom prst="line">
            <a:avLst/>
          </a:prstGeom>
          <a:ln w="698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528" y="97298"/>
            <a:ext cx="4957327" cy="10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5</cp:revision>
  <dcterms:created xsi:type="dcterms:W3CDTF">2022-10-27T15:24:58Z</dcterms:created>
  <dcterms:modified xsi:type="dcterms:W3CDTF">2022-10-27T16:56:58Z</dcterms:modified>
</cp:coreProperties>
</file>