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4630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48242"/>
            <a:ext cx="109728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1359"/>
            <a:ext cx="109728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43417"/>
            <a:ext cx="315468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43417"/>
            <a:ext cx="928116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139826"/>
            <a:ext cx="1261872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059642"/>
            <a:ext cx="1261872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217083"/>
            <a:ext cx="62179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217083"/>
            <a:ext cx="62179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3417"/>
            <a:ext cx="126187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120775"/>
            <a:ext cx="618934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670050"/>
            <a:ext cx="618934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120775"/>
            <a:ext cx="621982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670050"/>
            <a:ext cx="621982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7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658284"/>
            <a:ext cx="740664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658284"/>
            <a:ext cx="740664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43417"/>
            <a:ext cx="126187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217083"/>
            <a:ext cx="126187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4237567"/>
            <a:ext cx="32918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4237567"/>
            <a:ext cx="49377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4237567"/>
            <a:ext cx="32918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602" y="237045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823636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Read and Write Spatial Data in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01602" y="3727484"/>
            <a:ext cx="2434332" cy="517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27" y="219082"/>
            <a:ext cx="916519" cy="91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168451" y="3588567"/>
            <a:ext cx="63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Ahmed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821FED-6FF6-4806-9241-4A75014D6EA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7000"/>
          </a:blip>
          <a:stretch>
            <a:fillRect/>
          </a:stretch>
        </p:blipFill>
        <p:spPr>
          <a:xfrm>
            <a:off x="9463194" y="1312101"/>
            <a:ext cx="3491963" cy="2183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2AA3F-72AD-45CC-AB3A-97AB498E28D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1956101" y="775584"/>
            <a:ext cx="2271783" cy="281298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0" y="4244622"/>
            <a:ext cx="14630400" cy="56445"/>
          </a:xfrm>
          <a:prstGeom prst="line">
            <a:avLst/>
          </a:prstGeom>
          <a:ln w="38100">
            <a:solidFill>
              <a:schemeClr val="accent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08C636-39F5-47FB-8BB4-C1E275D2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9000"/>
          </a:blip>
          <a:stretch>
            <a:fillRect/>
          </a:stretch>
        </p:blipFill>
        <p:spPr>
          <a:xfrm>
            <a:off x="10360888" y="1617781"/>
            <a:ext cx="2071838" cy="20834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AD514E-B1B9-4153-8849-A50C1DFE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5000"/>
          </a:blip>
          <a:stretch>
            <a:fillRect/>
          </a:stretch>
        </p:blipFill>
        <p:spPr>
          <a:xfrm>
            <a:off x="5520903" y="308093"/>
            <a:ext cx="3533775" cy="2619375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stretch>
              <a:fillRect/>
            </a:stretch>
          </a:blip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3652" y="133128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-27156" y="1762706"/>
            <a:ext cx="14629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Map Projection and Coordinate Reference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12361" y="3727484"/>
            <a:ext cx="2434332" cy="517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016" y="211475"/>
            <a:ext cx="916519" cy="91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157161" y="3652171"/>
            <a:ext cx="63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Ahmed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74EE3-A2D3-4BDF-B0C6-EE820B7D737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6000"/>
          </a:blip>
          <a:stretch>
            <a:fillRect/>
          </a:stretch>
        </p:blipFill>
        <p:spPr>
          <a:xfrm>
            <a:off x="2599538" y="1451896"/>
            <a:ext cx="2188592" cy="218859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0" y="4244622"/>
            <a:ext cx="14630400" cy="56445"/>
          </a:xfrm>
          <a:prstGeom prst="line">
            <a:avLst/>
          </a:prstGeom>
          <a:ln w="38100">
            <a:solidFill>
              <a:schemeClr val="accent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9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7256" t="4184" r="6476" b="3215"/>
          <a:stretch/>
        </p:blipFill>
        <p:spPr>
          <a:xfrm>
            <a:off x="5825070" y="575738"/>
            <a:ext cx="2415820" cy="3589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1320"/>
          <a:stretch/>
        </p:blipFill>
        <p:spPr>
          <a:xfrm>
            <a:off x="9094898" y="1582860"/>
            <a:ext cx="3991595" cy="2264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5" y="422903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2951993" y="626503"/>
            <a:ext cx="10773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Working With Spatial Vector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4385" y="3940020"/>
            <a:ext cx="2434330" cy="517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0485" y="85345"/>
            <a:ext cx="916520" cy="91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20" y="3940020"/>
            <a:ext cx="63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8008" y="1489040"/>
            <a:ext cx="2145785" cy="22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5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714" y="235656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36932" y="3776105"/>
            <a:ext cx="2434332" cy="365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92" y="342793"/>
            <a:ext cx="916519" cy="91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51555" y="3721402"/>
            <a:ext cx="63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Zia U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Ahmed</a:t>
            </a:r>
            <a:endParaRPr lang="en-US" sz="2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-191912" y="1516864"/>
            <a:ext cx="1482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Geo-processing of Vector Data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4244622"/>
            <a:ext cx="14630400" cy="56445"/>
          </a:xfrm>
          <a:prstGeom prst="line">
            <a:avLst/>
          </a:prstGeom>
          <a:ln w="38100">
            <a:solidFill>
              <a:schemeClr val="accent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1A7D621-C43A-4088-BC2A-2E0DA0C00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6000"/>
          </a:blip>
          <a:srcRect l="5609" t="16593" r="6777" b="8588"/>
          <a:stretch/>
        </p:blipFill>
        <p:spPr>
          <a:xfrm>
            <a:off x="4264325" y="2682849"/>
            <a:ext cx="5909835" cy="1300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0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957689" y="925689"/>
            <a:ext cx="8410222" cy="2680849"/>
          </a:xfrm>
          <a:prstGeom prst="rect">
            <a:avLst/>
          </a:prstGeom>
          <a:blipFill dpi="0"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715" y="286527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631024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Working with Polygon Data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13674" y="3670052"/>
            <a:ext cx="2434332" cy="517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09" y="173376"/>
            <a:ext cx="916519" cy="91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317109" y="3606538"/>
            <a:ext cx="63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Ahmed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4244622"/>
            <a:ext cx="14630400" cy="56445"/>
          </a:xfrm>
          <a:prstGeom prst="line">
            <a:avLst/>
          </a:prstGeom>
          <a:ln w="38100">
            <a:solidFill>
              <a:schemeClr val="accent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0918" y="1208095"/>
            <a:ext cx="2145785" cy="2289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7256" t="4184" r="6476" b="3215"/>
          <a:stretch/>
        </p:blipFill>
        <p:spPr>
          <a:xfrm>
            <a:off x="9777628" y="405816"/>
            <a:ext cx="2415822" cy="3589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8715" y="286527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1" y="2030370"/>
            <a:ext cx="14630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Working with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Spatial Point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7424" y="3590694"/>
            <a:ext cx="2434332" cy="517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09" y="173376"/>
            <a:ext cx="916519" cy="91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215509" y="3746744"/>
            <a:ext cx="63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Ahmed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4244622"/>
            <a:ext cx="14630400" cy="56445"/>
          </a:xfrm>
          <a:prstGeom prst="line">
            <a:avLst/>
          </a:prstGeom>
          <a:ln w="38100">
            <a:solidFill>
              <a:schemeClr val="accent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6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"/>
            <a:lum/>
          </a:blip>
          <a:srcRect/>
          <a:stretch>
            <a:fillRect t="-163000" b="-1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715" y="286527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817551"/>
            <a:ext cx="14630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Working with Raster Data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7424" y="3590694"/>
            <a:ext cx="2434332" cy="517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09" y="173376"/>
            <a:ext cx="916519" cy="91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215509" y="3746744"/>
            <a:ext cx="63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Ahmed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4244622"/>
            <a:ext cx="14630400" cy="56445"/>
          </a:xfrm>
          <a:prstGeom prst="line">
            <a:avLst/>
          </a:prstGeom>
          <a:ln w="38100">
            <a:solidFill>
              <a:schemeClr val="accent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12623" y="540519"/>
            <a:ext cx="3183466" cy="3206225"/>
          </a:xfrm>
          <a:prstGeom prst="rect">
            <a:avLst/>
          </a:prstGeom>
          <a:blipFill dpi="0" rotWithShape="1">
            <a:blip r:embed="rId6">
              <a:alphaModFix amt="16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16551</TotalTime>
  <Words>60</Words>
  <Application>Microsoft Office PowerPoint</Application>
  <PresentationFormat>Custom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Ahmed, Zia</cp:lastModifiedBy>
  <cp:revision>38</cp:revision>
  <dcterms:created xsi:type="dcterms:W3CDTF">2019-10-10T00:11:37Z</dcterms:created>
  <dcterms:modified xsi:type="dcterms:W3CDTF">2020-01-28T01:33:21Z</dcterms:modified>
</cp:coreProperties>
</file>