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57" r:id="rId2"/>
    <p:sldId id="259" r:id="rId3"/>
    <p:sldId id="260" r:id="rId4"/>
    <p:sldId id="256" r:id="rId5"/>
    <p:sldId id="261" r:id="rId6"/>
    <p:sldId id="266" r:id="rId7"/>
    <p:sldId id="265" r:id="rId8"/>
    <p:sldId id="262" r:id="rId9"/>
    <p:sldId id="263" r:id="rId10"/>
    <p:sldId id="264" r:id="rId11"/>
  </p:sldIdLst>
  <p:sldSz cx="130048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4462"/>
    <a:srgbClr val="005BBB"/>
    <a:srgbClr val="808883"/>
    <a:srgbClr val="DEE0DD"/>
    <a:srgbClr val="8E5241"/>
    <a:srgbClr val="1E405E"/>
    <a:srgbClr val="FFDF58"/>
    <a:srgbClr val="1E415E"/>
    <a:srgbClr val="FFFFCC"/>
    <a:srgbClr val="E8F4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70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7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897890"/>
            <a:ext cx="975360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2881630"/>
            <a:ext cx="97536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AF1E-AB64-474D-BAF1-FF8F604A13ED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6156-F166-4516-AF0F-9205A0E9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50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AF1E-AB64-474D-BAF1-FF8F604A13ED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6156-F166-4516-AF0F-9205A0E9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36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6560" y="292100"/>
            <a:ext cx="2804160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4080" y="292100"/>
            <a:ext cx="8249920" cy="464947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AF1E-AB64-474D-BAF1-FF8F604A13ED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6156-F166-4516-AF0F-9205A0E9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85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AF1E-AB64-474D-BAF1-FF8F604A13ED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6156-F166-4516-AF0F-9205A0E9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61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307" y="1367791"/>
            <a:ext cx="1121664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307" y="3671571"/>
            <a:ext cx="1121664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AF1E-AB64-474D-BAF1-FF8F604A13ED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6156-F166-4516-AF0F-9205A0E9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80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4080" y="1460500"/>
            <a:ext cx="552704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3680" y="1460500"/>
            <a:ext cx="552704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AF1E-AB64-474D-BAF1-FF8F604A13ED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6156-F166-4516-AF0F-9205A0E9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37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292101"/>
            <a:ext cx="1121664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775" y="1344930"/>
            <a:ext cx="5501639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775" y="2004060"/>
            <a:ext cx="5501639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680" y="1344930"/>
            <a:ext cx="5528734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680" y="2004060"/>
            <a:ext cx="5528734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AF1E-AB64-474D-BAF1-FF8F604A13ED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6156-F166-4516-AF0F-9205A0E9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49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AF1E-AB64-474D-BAF1-FF8F604A13ED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6156-F166-4516-AF0F-9205A0E9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929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AF1E-AB64-474D-BAF1-FF8F604A13ED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6156-F166-4516-AF0F-9205A0E9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88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365760"/>
            <a:ext cx="4194386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8734" y="789940"/>
            <a:ext cx="6583680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1645920"/>
            <a:ext cx="4194386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AF1E-AB64-474D-BAF1-FF8F604A13ED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6156-F166-4516-AF0F-9205A0E9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83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365760"/>
            <a:ext cx="4194386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28734" y="789940"/>
            <a:ext cx="6583680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1645920"/>
            <a:ext cx="4194386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AF1E-AB64-474D-BAF1-FF8F604A13ED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6156-F166-4516-AF0F-9205A0E9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03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4080" y="292101"/>
            <a:ext cx="1121664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080" y="1460500"/>
            <a:ext cx="1121664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4080" y="5085080"/>
            <a:ext cx="292608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9AF1E-AB64-474D-BAF1-FF8F604A13ED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7840" y="5085080"/>
            <a:ext cx="43891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4640" y="5085080"/>
            <a:ext cx="292608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F6156-F166-4516-AF0F-9205A0E9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21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tiff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.jpeg"/><Relationship Id="rId4" Type="http://schemas.openxmlformats.org/officeDocument/2006/relationships/image" Target="../media/image6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79D571B-1378-4992-A272-F20AC6F1D0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"/>
          <a:stretch/>
        </p:blipFill>
        <p:spPr>
          <a:xfrm>
            <a:off x="2560721" y="1"/>
            <a:ext cx="6921610" cy="5269424"/>
          </a:xfrm>
          <a:prstGeom prst="ellipse">
            <a:avLst/>
          </a:prstGeom>
          <a:ln>
            <a:solidFill>
              <a:schemeClr val="tx2">
                <a:lumMod val="50000"/>
              </a:schemeClr>
            </a:solidFill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14391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341F9-A77A-4478-99B7-B58262209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F753F-0DB3-4393-BFDE-B42542B67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51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5BE1F3E-BE69-4BD9-BB12-1EAE92A96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302" y="0"/>
            <a:ext cx="8252196" cy="54864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23089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GS3420616.jpg">
            <a:extLst>
              <a:ext uri="{FF2B5EF4-FFF2-40B4-BE49-F238E27FC236}">
                <a16:creationId xmlns:a16="http://schemas.microsoft.com/office/drawing/2014/main" id="{3FB2E23D-A5E7-4703-8C22-A160B3F27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657" y="2298020"/>
            <a:ext cx="12910457" cy="31549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659926-3F1B-4B59-8690-9C9F445616E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657" y="-102160"/>
            <a:ext cx="13070114" cy="30848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83F965-78E1-4000-8485-54AF053978F6}"/>
              </a:ext>
            </a:extLst>
          </p:cNvPr>
          <p:cNvSpPr txBox="1"/>
          <p:nvPr/>
        </p:nvSpPr>
        <p:spPr>
          <a:xfrm>
            <a:off x="0" y="2199140"/>
            <a:ext cx="12910457" cy="10156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FFFF00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Geospatial Data Science</a:t>
            </a:r>
            <a:endParaRPr lang="en-US" sz="3600" dirty="0">
              <a:solidFill>
                <a:srgbClr val="FFFF00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9F05379-3293-448E-B4CC-5F9A0C88C46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682172" y="2395112"/>
            <a:ext cx="1848776" cy="2761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B0ED3812-A058-4122-A36B-8BF82153FF9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7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53559" y="3366906"/>
            <a:ext cx="2855715" cy="17777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D9B7B77-E777-4951-8D05-D8859A11D5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172" y="1156862"/>
            <a:ext cx="12192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65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GS3420616.jpg">
            <a:extLst>
              <a:ext uri="{FF2B5EF4-FFF2-40B4-BE49-F238E27FC236}">
                <a16:creationId xmlns:a16="http://schemas.microsoft.com/office/drawing/2014/main" id="{3FB2E23D-A5E7-4703-8C22-A160B3F27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0" y="2119643"/>
            <a:ext cx="12881811" cy="31549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9F6EDB29-10CE-45F7-8CC5-4AF09CE51AF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9908" y="2248499"/>
            <a:ext cx="2092367" cy="19942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B0ED3812-A058-4122-A36B-8BF82153FF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7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5210" y="3069141"/>
            <a:ext cx="3478292" cy="190487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9F05379-3293-448E-B4CC-5F9A0C88C46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506692" y="2199273"/>
            <a:ext cx="1848776" cy="2761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FD7F19-4454-414F-A93E-F9D0CC001BDE}"/>
              </a:ext>
            </a:extLst>
          </p:cNvPr>
          <p:cNvSpPr txBox="1"/>
          <p:nvPr/>
        </p:nvSpPr>
        <p:spPr>
          <a:xfrm>
            <a:off x="120179" y="1340493"/>
            <a:ext cx="12690425" cy="923330"/>
          </a:xfrm>
          <a:prstGeom prst="rect">
            <a:avLst/>
          </a:prstGeom>
          <a:solidFill>
            <a:srgbClr val="1E415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FFF00"/>
                </a:solidFill>
                <a:latin typeface="+mj-lt"/>
              </a:rPr>
              <a:t>Geospatial Data Science With Python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35334E-A3DF-48D6-A306-F8F20E4F5D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33713" y="546511"/>
            <a:ext cx="2476500" cy="8858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9641590-407A-4056-8672-1368D8045604}"/>
              </a:ext>
            </a:extLst>
          </p:cNvPr>
          <p:cNvSpPr txBox="1"/>
          <p:nvPr/>
        </p:nvSpPr>
        <p:spPr>
          <a:xfrm>
            <a:off x="272579" y="1492893"/>
            <a:ext cx="12690425" cy="923330"/>
          </a:xfrm>
          <a:prstGeom prst="rect">
            <a:avLst/>
          </a:prstGeom>
          <a:solidFill>
            <a:srgbClr val="1E415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FFF00"/>
                </a:solidFill>
                <a:latin typeface="+mj-lt"/>
              </a:rPr>
              <a:t>Geospatial Data Science With Python</a:t>
            </a:r>
          </a:p>
        </p:txBody>
      </p:sp>
    </p:spTree>
    <p:extLst>
      <p:ext uri="{BB962C8B-B14F-4D97-AF65-F5344CB8AC3E}">
        <p14:creationId xmlns:p14="http://schemas.microsoft.com/office/powerpoint/2010/main" val="1519187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40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16D6961-A714-4D0B-A88B-A5B95F2D8441}"/>
              </a:ext>
            </a:extLst>
          </p:cNvPr>
          <p:cNvSpPr/>
          <p:nvPr/>
        </p:nvSpPr>
        <p:spPr>
          <a:xfrm>
            <a:off x="8921051" y="220576"/>
            <a:ext cx="4008474" cy="2717806"/>
          </a:xfrm>
          <a:prstGeom prst="rect">
            <a:avLst/>
          </a:prstGeom>
          <a:blipFill>
            <a:blip r:embed="rId2">
              <a:alphaModFix amt="8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35334E-A3DF-48D6-A306-F8F20E4F5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9291" y="765256"/>
            <a:ext cx="2985217" cy="10677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9641590-407A-4056-8672-1368D8045604}"/>
              </a:ext>
            </a:extLst>
          </p:cNvPr>
          <p:cNvSpPr txBox="1"/>
          <p:nvPr/>
        </p:nvSpPr>
        <p:spPr>
          <a:xfrm>
            <a:off x="-1" y="2699431"/>
            <a:ext cx="13004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FDF58"/>
                </a:solidFill>
                <a:latin typeface="+mj-lt"/>
              </a:rPr>
              <a:t>Geospatial Data Science With Python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8E0B9FE-9537-4CFE-BCC3-3ED388059990}"/>
              </a:ext>
            </a:extLst>
          </p:cNvPr>
          <p:cNvSpPr/>
          <p:nvPr/>
        </p:nvSpPr>
        <p:spPr>
          <a:xfrm>
            <a:off x="45726" y="2938382"/>
            <a:ext cx="2902688" cy="2618554"/>
          </a:xfrm>
          <a:prstGeom prst="rect">
            <a:avLst/>
          </a:prstGeom>
          <a:blipFill dpi="0" rotWithShape="1">
            <a:blip r:embed="rId4">
              <a:alphaModFix amt="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727559-463A-4D53-853E-2195F112982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005BBB"/>
              </a:clrFrom>
              <a:clrTo>
                <a:srgbClr val="005BB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35812" y="546614"/>
            <a:ext cx="1427559" cy="1438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9074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44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E0DA3AA-9290-42FB-8160-1EC430DA7152}"/>
              </a:ext>
            </a:extLst>
          </p:cNvPr>
          <p:cNvSpPr/>
          <p:nvPr/>
        </p:nvSpPr>
        <p:spPr>
          <a:xfrm>
            <a:off x="8485623" y="437003"/>
            <a:ext cx="4008474" cy="2717806"/>
          </a:xfrm>
          <a:prstGeom prst="rect">
            <a:avLst/>
          </a:prstGeom>
          <a:blipFill>
            <a:blip r:embed="rId2">
              <a:alphaModFix amt="8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16D6961-A714-4D0B-A88B-A5B95F2D8441}"/>
              </a:ext>
            </a:extLst>
          </p:cNvPr>
          <p:cNvSpPr/>
          <p:nvPr/>
        </p:nvSpPr>
        <p:spPr>
          <a:xfrm>
            <a:off x="8921051" y="220576"/>
            <a:ext cx="4008474" cy="2717806"/>
          </a:xfrm>
          <a:prstGeom prst="rect">
            <a:avLst/>
          </a:prstGeom>
          <a:blipFill>
            <a:blip r:embed="rId2">
              <a:alphaModFix amt="8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35334E-A3DF-48D6-A306-F8F20E4F5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6467" y="2160770"/>
            <a:ext cx="2476500" cy="8858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9641590-407A-4056-8672-1368D8045604}"/>
              </a:ext>
            </a:extLst>
          </p:cNvPr>
          <p:cNvSpPr txBox="1"/>
          <p:nvPr/>
        </p:nvSpPr>
        <p:spPr>
          <a:xfrm>
            <a:off x="-75275" y="3371236"/>
            <a:ext cx="130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FDF58"/>
                </a:solidFill>
                <a:latin typeface="+mj-lt"/>
              </a:rPr>
              <a:t>Getting Started With Python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8E0B9FE-9537-4CFE-BCC3-3ED388059990}"/>
              </a:ext>
            </a:extLst>
          </p:cNvPr>
          <p:cNvSpPr/>
          <p:nvPr/>
        </p:nvSpPr>
        <p:spPr>
          <a:xfrm>
            <a:off x="0" y="2838893"/>
            <a:ext cx="2902688" cy="2618554"/>
          </a:xfrm>
          <a:prstGeom prst="rect">
            <a:avLst/>
          </a:prstGeom>
          <a:blipFill dpi="0" rotWithShape="1">
            <a:blip r:embed="rId4">
              <a:alphaModFix amt="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727559-463A-4D53-853E-2195F112982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005BBB"/>
              </a:clrFrom>
              <a:clrTo>
                <a:srgbClr val="005BB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77315" y="1920556"/>
            <a:ext cx="1228725" cy="1238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352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16D6961-A714-4D0B-A88B-A5B95F2D8441}"/>
              </a:ext>
            </a:extLst>
          </p:cNvPr>
          <p:cNvSpPr/>
          <p:nvPr/>
        </p:nvSpPr>
        <p:spPr>
          <a:xfrm>
            <a:off x="8921051" y="220576"/>
            <a:ext cx="4008474" cy="2717806"/>
          </a:xfrm>
          <a:prstGeom prst="rect">
            <a:avLst/>
          </a:prstGeom>
          <a:blipFill>
            <a:blip r:embed="rId2">
              <a:alphaModFix amt="8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35334E-A3DF-48D6-A306-F8F20E4F5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9609" y="1780907"/>
            <a:ext cx="2476500" cy="8858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9641590-407A-4056-8672-1368D8045604}"/>
              </a:ext>
            </a:extLst>
          </p:cNvPr>
          <p:cNvSpPr txBox="1"/>
          <p:nvPr/>
        </p:nvSpPr>
        <p:spPr>
          <a:xfrm>
            <a:off x="75275" y="2819668"/>
            <a:ext cx="13004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FDF58"/>
                </a:solidFill>
                <a:latin typeface="+mj-lt"/>
              </a:rPr>
              <a:t>Geospatial Data Science With Python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8E0B9FE-9537-4CFE-BCC3-3ED388059990}"/>
              </a:ext>
            </a:extLst>
          </p:cNvPr>
          <p:cNvSpPr/>
          <p:nvPr/>
        </p:nvSpPr>
        <p:spPr>
          <a:xfrm>
            <a:off x="0" y="2838893"/>
            <a:ext cx="2902688" cy="2618554"/>
          </a:xfrm>
          <a:prstGeom prst="rect">
            <a:avLst/>
          </a:prstGeom>
          <a:blipFill dpi="0" rotWithShape="1">
            <a:blip r:embed="rId4">
              <a:alphaModFix amt="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727559-463A-4D53-853E-2195F112982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005BBB"/>
              </a:clrFrom>
              <a:clrTo>
                <a:srgbClr val="005BB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86030" y="1426048"/>
            <a:ext cx="1228725" cy="1238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4154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563D106-CEB6-442C-AA66-15BE7FB4A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447" y="2018290"/>
            <a:ext cx="4621618" cy="32585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7EB55C-DB9F-4001-BB73-C02DE1DE5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98" y="1850680"/>
            <a:ext cx="3545507" cy="32585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E6BF41-0ADF-4669-B54A-CF30ED005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07FF66-7BA8-453C-8504-33BE6F1878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6803" r="2615" b="9101"/>
          <a:stretch/>
        </p:blipFill>
        <p:spPr>
          <a:xfrm>
            <a:off x="704180" y="2018290"/>
            <a:ext cx="3115341" cy="2923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72DC5A-574C-46A1-AB15-3E67B20CB7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l="2529" t="6430" r="1097" b="5641"/>
          <a:stretch/>
        </p:blipFill>
        <p:spPr>
          <a:xfrm>
            <a:off x="6613451" y="2328530"/>
            <a:ext cx="4231758" cy="261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37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EDFBC71-A719-4997-9162-C9B72895F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9609" y="1780907"/>
            <a:ext cx="2476500" cy="8858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75178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353</TotalTime>
  <Words>27</Words>
  <Application>Microsoft Office PowerPoint</Application>
  <PresentationFormat>Custom</PresentationFormat>
  <Paragraphs>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Malgun Gothic Semilight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zua3</dc:creator>
  <cp:lastModifiedBy>Zia Ahmed</cp:lastModifiedBy>
  <cp:revision>48</cp:revision>
  <dcterms:created xsi:type="dcterms:W3CDTF">2018-05-09T23:55:43Z</dcterms:created>
  <dcterms:modified xsi:type="dcterms:W3CDTF">2020-02-12T00:35:06Z</dcterms:modified>
</cp:coreProperties>
</file>