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AFFAD-1FA0-492E-9D05-D0870A5486A0}" v="7" dt="2023-10-31T20:10:3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ad Hisham" userId="e7bfaccfd0ef13ad" providerId="LiveId" clId="{777AFFAD-1FA0-492E-9D05-D0870A5486A0}"/>
    <pc:docChg chg="undo custSel addSld modSld">
      <pc:chgData name="Ziad Hisham" userId="e7bfaccfd0ef13ad" providerId="LiveId" clId="{777AFFAD-1FA0-492E-9D05-D0870A5486A0}" dt="2023-10-31T20:11:16.082" v="459" actId="20577"/>
      <pc:docMkLst>
        <pc:docMk/>
      </pc:docMkLst>
      <pc:sldChg chg="addSp delSp modSp new mod setBg">
        <pc:chgData name="Ziad Hisham" userId="e7bfaccfd0ef13ad" providerId="LiveId" clId="{777AFFAD-1FA0-492E-9D05-D0870A5486A0}" dt="2023-10-31T20:11:16.082" v="459" actId="20577"/>
        <pc:sldMkLst>
          <pc:docMk/>
          <pc:sldMk cId="2620593196" sldId="256"/>
        </pc:sldMkLst>
        <pc:spChg chg="mod">
          <ac:chgData name="Ziad Hisham" userId="e7bfaccfd0ef13ad" providerId="LiveId" clId="{777AFFAD-1FA0-492E-9D05-D0870A5486A0}" dt="2023-10-31T20:11:16.082" v="459" actId="20577"/>
          <ac:spMkLst>
            <pc:docMk/>
            <pc:sldMk cId="2620593196" sldId="256"/>
            <ac:spMk id="2" creationId="{9DB87779-115B-4807-6128-E99CE281E832}"/>
          </ac:spMkLst>
        </pc:spChg>
        <pc:spChg chg="add del mod">
          <ac:chgData name="Ziad Hisham" userId="e7bfaccfd0ef13ad" providerId="LiveId" clId="{777AFFAD-1FA0-492E-9D05-D0870A5486A0}" dt="2023-10-31T08:38:44.789" v="89" actId="478"/>
          <ac:spMkLst>
            <pc:docMk/>
            <pc:sldMk cId="2620593196" sldId="256"/>
            <ac:spMk id="3" creationId="{5F01F0C2-2954-A79D-35B4-29C7B7C45945}"/>
          </ac:spMkLst>
        </pc:spChg>
        <pc:spChg chg="add">
          <ac:chgData name="Ziad Hisham" userId="e7bfaccfd0ef13ad" providerId="LiveId" clId="{777AFFAD-1FA0-492E-9D05-D0870A5486A0}" dt="2023-10-31T08:38:28.101" v="86" actId="26606"/>
          <ac:spMkLst>
            <pc:docMk/>
            <pc:sldMk cId="2620593196" sldId="256"/>
            <ac:spMk id="1031" creationId="{93245F62-CCC4-49E4-B95B-EA6C1E790510}"/>
          </ac:spMkLst>
        </pc:spChg>
        <pc:spChg chg="add">
          <ac:chgData name="Ziad Hisham" userId="e7bfaccfd0ef13ad" providerId="LiveId" clId="{777AFFAD-1FA0-492E-9D05-D0870A5486A0}" dt="2023-10-31T08:38:28.101" v="86" actId="26606"/>
          <ac:spMkLst>
            <pc:docMk/>
            <pc:sldMk cId="2620593196" sldId="256"/>
            <ac:spMk id="1033" creationId="{E6C0DD6B-6AA3-448F-9B99-8386295BC1B4}"/>
          </ac:spMkLst>
        </pc:spChg>
        <pc:picChg chg="add del mod">
          <ac:chgData name="Ziad Hisham" userId="e7bfaccfd0ef13ad" providerId="LiveId" clId="{777AFFAD-1FA0-492E-9D05-D0870A5486A0}" dt="2023-10-31T08:38:34.553" v="88" actId="478"/>
          <ac:picMkLst>
            <pc:docMk/>
            <pc:sldMk cId="2620593196" sldId="256"/>
            <ac:picMk id="1026" creationId="{350ED00C-D9B1-CEFD-EF05-4AA2BD2C7FFE}"/>
          </ac:picMkLst>
        </pc:picChg>
      </pc:sldChg>
      <pc:sldChg chg="modSp new mod">
        <pc:chgData name="Ziad Hisham" userId="e7bfaccfd0ef13ad" providerId="LiveId" clId="{777AFFAD-1FA0-492E-9D05-D0870A5486A0}" dt="2023-10-31T19:43:34.847" v="422" actId="20577"/>
        <pc:sldMkLst>
          <pc:docMk/>
          <pc:sldMk cId="2740107139" sldId="257"/>
        </pc:sldMkLst>
        <pc:spChg chg="mod">
          <ac:chgData name="Ziad Hisham" userId="e7bfaccfd0ef13ad" providerId="LiveId" clId="{777AFFAD-1FA0-492E-9D05-D0870A5486A0}" dt="2023-10-31T08:40:05.625" v="115" actId="403"/>
          <ac:spMkLst>
            <pc:docMk/>
            <pc:sldMk cId="2740107139" sldId="257"/>
            <ac:spMk id="2" creationId="{5DA8A013-BB01-064C-986B-0C60E64E5008}"/>
          </ac:spMkLst>
        </pc:spChg>
        <pc:spChg chg="mod">
          <ac:chgData name="Ziad Hisham" userId="e7bfaccfd0ef13ad" providerId="LiveId" clId="{777AFFAD-1FA0-492E-9D05-D0870A5486A0}" dt="2023-10-31T19:43:34.847" v="422" actId="20577"/>
          <ac:spMkLst>
            <pc:docMk/>
            <pc:sldMk cId="2740107139" sldId="257"/>
            <ac:spMk id="3" creationId="{B7491294-D893-E239-093D-99D94ADD1ECE}"/>
          </ac:spMkLst>
        </pc:spChg>
      </pc:sldChg>
      <pc:sldChg chg="addSp delSp modSp new mod setBg">
        <pc:chgData name="Ziad Hisham" userId="e7bfaccfd0ef13ad" providerId="LiveId" clId="{777AFFAD-1FA0-492E-9D05-D0870A5486A0}" dt="2023-10-31T08:47:43.061" v="173" actId="20577"/>
        <pc:sldMkLst>
          <pc:docMk/>
          <pc:sldMk cId="2412999989" sldId="258"/>
        </pc:sldMkLst>
        <pc:spChg chg="mod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2" creationId="{F3B97FFF-A5F0-3DC3-4D1B-7E68FF054DBD}"/>
          </ac:spMkLst>
        </pc:spChg>
        <pc:spChg chg="mod">
          <ac:chgData name="Ziad Hisham" userId="e7bfaccfd0ef13ad" providerId="LiveId" clId="{777AFFAD-1FA0-492E-9D05-D0870A5486A0}" dt="2023-10-31T08:47:43.061" v="173" actId="20577"/>
          <ac:spMkLst>
            <pc:docMk/>
            <pc:sldMk cId="2412999989" sldId="258"/>
            <ac:spMk id="3" creationId="{AF17F0B0-70DB-1CCE-DDA7-5FB0FC6EEEA7}"/>
          </ac:spMkLst>
        </pc:spChg>
        <pc:spChg chg="add mod">
          <ac:chgData name="Ziad Hisham" userId="e7bfaccfd0ef13ad" providerId="LiveId" clId="{777AFFAD-1FA0-492E-9D05-D0870A5486A0}" dt="2023-10-31T08:45:41.760" v="164" actId="20577"/>
          <ac:spMkLst>
            <pc:docMk/>
            <pc:sldMk cId="2412999989" sldId="258"/>
            <ac:spMk id="5" creationId="{A9ECCCE0-ADE2-9B7B-F65E-29E0D417D63D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6" creationId="{F05B80D3-0218-D2AF-5EE8-A923A29992EA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7" creationId="{B63C277F-1425-52E9-4B8B-0316BC3BFFEC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8" creationId="{C8CABAF2-109C-033D-2F2B-D3335EB12229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9" creationId="{0BC68F33-D3CD-7EF5-085B-C5565D7E90C4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10" creationId="{7DE2DB2F-97FA-FD21-4810-62276729D499}"/>
          </ac:spMkLst>
        </pc:spChg>
        <pc:spChg chg="add mod">
          <ac:chgData name="Ziad Hisham" userId="e7bfaccfd0ef13ad" providerId="LiveId" clId="{777AFFAD-1FA0-492E-9D05-D0870A5486A0}" dt="2023-10-31T08:44:59.272" v="139"/>
          <ac:spMkLst>
            <pc:docMk/>
            <pc:sldMk cId="2412999989" sldId="258"/>
            <ac:spMk id="11" creationId="{AA3616D1-03DF-8B9C-6A54-F3F47FB41ECD}"/>
          </ac:spMkLst>
        </pc:spChg>
        <pc:spChg chg="add del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17" creationId="{2B97F24A-32CE-4C1C-A50D-3016B394DCFB}"/>
          </ac:spMkLst>
        </pc:spChg>
        <pc:spChg chg="add del">
          <ac:chgData name="Ziad Hisham" userId="e7bfaccfd0ef13ad" providerId="LiveId" clId="{777AFFAD-1FA0-492E-9D05-D0870A5486A0}" dt="2023-10-31T08:45:28.186" v="141" actId="26606"/>
          <ac:spMkLst>
            <pc:docMk/>
            <pc:sldMk cId="2412999989" sldId="258"/>
            <ac:spMk id="19" creationId="{CD8B4F24-440B-49E9-B85D-733523DC064B}"/>
          </ac:spMkLst>
        </pc:spChg>
        <pc:grpChg chg="add mod">
          <ac:chgData name="Ziad Hisham" userId="e7bfaccfd0ef13ad" providerId="LiveId" clId="{777AFFAD-1FA0-492E-9D05-D0870A5486A0}" dt="2023-10-31T08:46:16.268" v="167" actId="1076"/>
          <ac:grpSpMkLst>
            <pc:docMk/>
            <pc:sldMk cId="2412999989" sldId="258"/>
            <ac:grpSpMk id="4" creationId="{A2B1B3CF-D98F-CAE4-E4CA-0645F4AF7D3B}"/>
          </ac:grpSpMkLst>
        </pc:grpChg>
        <pc:picChg chg="add mod">
          <ac:chgData name="Ziad Hisham" userId="e7bfaccfd0ef13ad" providerId="LiveId" clId="{777AFFAD-1FA0-492E-9D05-D0870A5486A0}" dt="2023-10-31T08:44:59.272" v="139"/>
          <ac:picMkLst>
            <pc:docMk/>
            <pc:sldMk cId="2412999989" sldId="258"/>
            <ac:picMk id="12" creationId="{4EE878B8-06CD-B2C7-58F1-A25D592B84E3}"/>
          </ac:picMkLst>
        </pc:picChg>
      </pc:sldChg>
      <pc:sldChg chg="modSp new mod">
        <pc:chgData name="Ziad Hisham" userId="e7bfaccfd0ef13ad" providerId="LiveId" clId="{777AFFAD-1FA0-492E-9D05-D0870A5486A0}" dt="2023-10-31T19:48:18.077" v="428" actId="5793"/>
        <pc:sldMkLst>
          <pc:docMk/>
          <pc:sldMk cId="1769005746" sldId="259"/>
        </pc:sldMkLst>
        <pc:spChg chg="mod">
          <ac:chgData name="Ziad Hisham" userId="e7bfaccfd0ef13ad" providerId="LiveId" clId="{777AFFAD-1FA0-492E-9D05-D0870A5486A0}" dt="2023-10-31T08:48:34.112" v="181" actId="113"/>
          <ac:spMkLst>
            <pc:docMk/>
            <pc:sldMk cId="1769005746" sldId="259"/>
            <ac:spMk id="2" creationId="{A69167E0-C95E-CBBD-DA72-73FE83F2B3BA}"/>
          </ac:spMkLst>
        </pc:spChg>
        <pc:spChg chg="mod">
          <ac:chgData name="Ziad Hisham" userId="e7bfaccfd0ef13ad" providerId="LiveId" clId="{777AFFAD-1FA0-492E-9D05-D0870A5486A0}" dt="2023-10-31T19:48:18.077" v="428" actId="5793"/>
          <ac:spMkLst>
            <pc:docMk/>
            <pc:sldMk cId="1769005746" sldId="259"/>
            <ac:spMk id="3" creationId="{17C560A3-C24C-F4E9-D55F-9536E9BF99D4}"/>
          </ac:spMkLst>
        </pc:spChg>
      </pc:sldChg>
      <pc:sldChg chg="modSp new mod">
        <pc:chgData name="Ziad Hisham" userId="e7bfaccfd0ef13ad" providerId="LiveId" clId="{777AFFAD-1FA0-492E-9D05-D0870A5486A0}" dt="2023-10-31T19:48:24.992" v="429" actId="313"/>
        <pc:sldMkLst>
          <pc:docMk/>
          <pc:sldMk cId="1957511122" sldId="260"/>
        </pc:sldMkLst>
        <pc:spChg chg="mod">
          <ac:chgData name="Ziad Hisham" userId="e7bfaccfd0ef13ad" providerId="LiveId" clId="{777AFFAD-1FA0-492E-9D05-D0870A5486A0}" dt="2023-10-31T08:50:40.353" v="209" actId="207"/>
          <ac:spMkLst>
            <pc:docMk/>
            <pc:sldMk cId="1957511122" sldId="260"/>
            <ac:spMk id="2" creationId="{BCEDCA9E-683F-5588-EFEF-7F597721D286}"/>
          </ac:spMkLst>
        </pc:spChg>
        <pc:spChg chg="mod">
          <ac:chgData name="Ziad Hisham" userId="e7bfaccfd0ef13ad" providerId="LiveId" clId="{777AFFAD-1FA0-492E-9D05-D0870A5486A0}" dt="2023-10-31T19:48:24.992" v="429" actId="313"/>
          <ac:spMkLst>
            <pc:docMk/>
            <pc:sldMk cId="1957511122" sldId="260"/>
            <ac:spMk id="3" creationId="{57B0BBE1-03F0-90DC-9460-075B3B424E6F}"/>
          </ac:spMkLst>
        </pc:spChg>
      </pc:sldChg>
      <pc:sldChg chg="delSp modSp new mod">
        <pc:chgData name="Ziad Hisham" userId="e7bfaccfd0ef13ad" providerId="LiveId" clId="{777AFFAD-1FA0-492E-9D05-D0870A5486A0}" dt="2023-10-31T19:48:38.769" v="433" actId="313"/>
        <pc:sldMkLst>
          <pc:docMk/>
          <pc:sldMk cId="3794016761" sldId="261"/>
        </pc:sldMkLst>
        <pc:spChg chg="del">
          <ac:chgData name="Ziad Hisham" userId="e7bfaccfd0ef13ad" providerId="LiveId" clId="{777AFFAD-1FA0-492E-9D05-D0870A5486A0}" dt="2023-10-31T08:52:16.941" v="227" actId="478"/>
          <ac:spMkLst>
            <pc:docMk/>
            <pc:sldMk cId="3794016761" sldId="261"/>
            <ac:spMk id="2" creationId="{4B8FCD68-EE15-93CC-87C5-9C00E5E3E141}"/>
          </ac:spMkLst>
        </pc:spChg>
        <pc:spChg chg="mod">
          <ac:chgData name="Ziad Hisham" userId="e7bfaccfd0ef13ad" providerId="LiveId" clId="{777AFFAD-1FA0-492E-9D05-D0870A5486A0}" dt="2023-10-31T19:48:38.769" v="433" actId="313"/>
          <ac:spMkLst>
            <pc:docMk/>
            <pc:sldMk cId="3794016761" sldId="261"/>
            <ac:spMk id="3" creationId="{65EFEBE1-84D1-C926-38F5-04AB1632EF3E}"/>
          </ac:spMkLst>
        </pc:spChg>
      </pc:sldChg>
      <pc:sldChg chg="delSp modSp new mod">
        <pc:chgData name="Ziad Hisham" userId="e7bfaccfd0ef13ad" providerId="LiveId" clId="{777AFFAD-1FA0-492E-9D05-D0870A5486A0}" dt="2023-10-31T19:48:49.894" v="437" actId="313"/>
        <pc:sldMkLst>
          <pc:docMk/>
          <pc:sldMk cId="1469332193" sldId="262"/>
        </pc:sldMkLst>
        <pc:spChg chg="del">
          <ac:chgData name="Ziad Hisham" userId="e7bfaccfd0ef13ad" providerId="LiveId" clId="{777AFFAD-1FA0-492E-9D05-D0870A5486A0}" dt="2023-10-31T08:54:49.111" v="262" actId="478"/>
          <ac:spMkLst>
            <pc:docMk/>
            <pc:sldMk cId="1469332193" sldId="262"/>
            <ac:spMk id="2" creationId="{CF4873D2-1A77-FD00-D21B-18400FBD0F93}"/>
          </ac:spMkLst>
        </pc:spChg>
        <pc:spChg chg="mod">
          <ac:chgData name="Ziad Hisham" userId="e7bfaccfd0ef13ad" providerId="LiveId" clId="{777AFFAD-1FA0-492E-9D05-D0870A5486A0}" dt="2023-10-31T19:48:49.894" v="437" actId="313"/>
          <ac:spMkLst>
            <pc:docMk/>
            <pc:sldMk cId="1469332193" sldId="262"/>
            <ac:spMk id="3" creationId="{8360D382-951E-5267-F987-8465A2DDD03E}"/>
          </ac:spMkLst>
        </pc:spChg>
      </pc:sldChg>
      <pc:sldChg chg="addSp delSp modSp new mod">
        <pc:chgData name="Ziad Hisham" userId="e7bfaccfd0ef13ad" providerId="LiveId" clId="{777AFFAD-1FA0-492E-9D05-D0870A5486A0}" dt="2023-10-31T08:58:38.593" v="326" actId="5793"/>
        <pc:sldMkLst>
          <pc:docMk/>
          <pc:sldMk cId="1815275755" sldId="263"/>
        </pc:sldMkLst>
        <pc:spChg chg="del mod">
          <ac:chgData name="Ziad Hisham" userId="e7bfaccfd0ef13ad" providerId="LiveId" clId="{777AFFAD-1FA0-492E-9D05-D0870A5486A0}" dt="2023-10-31T08:56:22.403" v="282" actId="478"/>
          <ac:spMkLst>
            <pc:docMk/>
            <pc:sldMk cId="1815275755" sldId="263"/>
            <ac:spMk id="2" creationId="{AA839BD9-2FC6-7070-7D99-551B7F628688}"/>
          </ac:spMkLst>
        </pc:spChg>
        <pc:spChg chg="mod">
          <ac:chgData name="Ziad Hisham" userId="e7bfaccfd0ef13ad" providerId="LiveId" clId="{777AFFAD-1FA0-492E-9D05-D0870A5486A0}" dt="2023-10-31T08:58:38.593" v="326" actId="5793"/>
          <ac:spMkLst>
            <pc:docMk/>
            <pc:sldMk cId="1815275755" sldId="263"/>
            <ac:spMk id="3" creationId="{3F281CCD-E24D-345B-B154-00DE306E44E0}"/>
          </ac:spMkLst>
        </pc:spChg>
        <pc:spChg chg="add del mod">
          <ac:chgData name="Ziad Hisham" userId="e7bfaccfd0ef13ad" providerId="LiveId" clId="{777AFFAD-1FA0-492E-9D05-D0870A5486A0}" dt="2023-10-31T08:56:25.669" v="283" actId="478"/>
          <ac:spMkLst>
            <pc:docMk/>
            <pc:sldMk cId="1815275755" sldId="263"/>
            <ac:spMk id="5" creationId="{6B1A78D9-2220-36F7-FF88-8EE17FEE25E1}"/>
          </ac:spMkLst>
        </pc:spChg>
      </pc:sldChg>
      <pc:sldChg chg="delSp modSp new mod">
        <pc:chgData name="Ziad Hisham" userId="e7bfaccfd0ef13ad" providerId="LiveId" clId="{777AFFAD-1FA0-492E-9D05-D0870A5486A0}" dt="2023-10-31T19:48:07.982" v="425" actId="313"/>
        <pc:sldMkLst>
          <pc:docMk/>
          <pc:sldMk cId="2636199343" sldId="264"/>
        </pc:sldMkLst>
        <pc:spChg chg="del">
          <ac:chgData name="Ziad Hisham" userId="e7bfaccfd0ef13ad" providerId="LiveId" clId="{777AFFAD-1FA0-492E-9D05-D0870A5486A0}" dt="2023-10-31T08:59:00.651" v="328" actId="478"/>
          <ac:spMkLst>
            <pc:docMk/>
            <pc:sldMk cId="2636199343" sldId="264"/>
            <ac:spMk id="2" creationId="{D617EF2E-F761-F6D1-0B32-E33EA4D28106}"/>
          </ac:spMkLst>
        </pc:spChg>
        <pc:spChg chg="mod">
          <ac:chgData name="Ziad Hisham" userId="e7bfaccfd0ef13ad" providerId="LiveId" clId="{777AFFAD-1FA0-492E-9D05-D0870A5486A0}" dt="2023-10-31T19:48:07.982" v="425" actId="313"/>
          <ac:spMkLst>
            <pc:docMk/>
            <pc:sldMk cId="2636199343" sldId="264"/>
            <ac:spMk id="3" creationId="{B8C1CE14-1EBC-C991-6BFD-2AC52DFF1546}"/>
          </ac:spMkLst>
        </pc:spChg>
      </pc:sldChg>
      <pc:sldChg chg="delSp modSp new mod">
        <pc:chgData name="Ziad Hisham" userId="e7bfaccfd0ef13ad" providerId="LiveId" clId="{777AFFAD-1FA0-492E-9D05-D0870A5486A0}" dt="2023-10-31T09:01:26.609" v="356" actId="5793"/>
        <pc:sldMkLst>
          <pc:docMk/>
          <pc:sldMk cId="20279104" sldId="265"/>
        </pc:sldMkLst>
        <pc:spChg chg="del">
          <ac:chgData name="Ziad Hisham" userId="e7bfaccfd0ef13ad" providerId="LiveId" clId="{777AFFAD-1FA0-492E-9D05-D0870A5486A0}" dt="2023-10-31T09:00:24.724" v="346" actId="478"/>
          <ac:spMkLst>
            <pc:docMk/>
            <pc:sldMk cId="20279104" sldId="265"/>
            <ac:spMk id="2" creationId="{E28039EF-D372-19EB-A99A-1CF8DDF71E38}"/>
          </ac:spMkLst>
        </pc:spChg>
        <pc:spChg chg="mod">
          <ac:chgData name="Ziad Hisham" userId="e7bfaccfd0ef13ad" providerId="LiveId" clId="{777AFFAD-1FA0-492E-9D05-D0870A5486A0}" dt="2023-10-31T09:01:26.609" v="356" actId="5793"/>
          <ac:spMkLst>
            <pc:docMk/>
            <pc:sldMk cId="20279104" sldId="265"/>
            <ac:spMk id="3" creationId="{BA73B952-0F34-ABE6-1598-B8BE92297195}"/>
          </ac:spMkLst>
        </pc:spChg>
      </pc:sldChg>
      <pc:sldChg chg="modSp new mod">
        <pc:chgData name="Ziad Hisham" userId="e7bfaccfd0ef13ad" providerId="LiveId" clId="{777AFFAD-1FA0-492E-9D05-D0870A5486A0}" dt="2023-10-31T19:42:22.181" v="390" actId="20577"/>
        <pc:sldMkLst>
          <pc:docMk/>
          <pc:sldMk cId="1714599770" sldId="266"/>
        </pc:sldMkLst>
        <pc:spChg chg="mod">
          <ac:chgData name="Ziad Hisham" userId="e7bfaccfd0ef13ad" providerId="LiveId" clId="{777AFFAD-1FA0-492E-9D05-D0870A5486A0}" dt="2023-10-31T09:02:41.895" v="362" actId="207"/>
          <ac:spMkLst>
            <pc:docMk/>
            <pc:sldMk cId="1714599770" sldId="266"/>
            <ac:spMk id="2" creationId="{47E78A36-7D11-404D-9EE6-5E249751B640}"/>
          </ac:spMkLst>
        </pc:spChg>
        <pc:spChg chg="mod">
          <ac:chgData name="Ziad Hisham" userId="e7bfaccfd0ef13ad" providerId="LiveId" clId="{777AFFAD-1FA0-492E-9D05-D0870A5486A0}" dt="2023-10-31T19:42:22.181" v="390" actId="20577"/>
          <ac:spMkLst>
            <pc:docMk/>
            <pc:sldMk cId="1714599770" sldId="266"/>
            <ac:spMk id="3" creationId="{03629046-EA4B-FFA5-0723-04CD9914C21F}"/>
          </ac:spMkLst>
        </pc:spChg>
      </pc:sldChg>
      <pc:sldChg chg="addSp delSp modSp new mod setBg">
        <pc:chgData name="Ziad Hisham" userId="e7bfaccfd0ef13ad" providerId="LiveId" clId="{777AFFAD-1FA0-492E-9D05-D0870A5486A0}" dt="2023-10-31T19:43:20.729" v="409" actId="1076"/>
        <pc:sldMkLst>
          <pc:docMk/>
          <pc:sldMk cId="733363498" sldId="267"/>
        </pc:sldMkLst>
        <pc:spChg chg="mod">
          <ac:chgData name="Ziad Hisham" userId="e7bfaccfd0ef13ad" providerId="LiveId" clId="{777AFFAD-1FA0-492E-9D05-D0870A5486A0}" dt="2023-10-31T19:43:13.823" v="407" actId="14100"/>
          <ac:spMkLst>
            <pc:docMk/>
            <pc:sldMk cId="733363498" sldId="267"/>
            <ac:spMk id="2" creationId="{E71D6381-51F9-8C9B-E9CB-10D5C322148B}"/>
          </ac:spMkLst>
        </pc:spChg>
        <pc:spChg chg="del">
          <ac:chgData name="Ziad Hisham" userId="e7bfaccfd0ef13ad" providerId="LiveId" clId="{777AFFAD-1FA0-492E-9D05-D0870A5486A0}" dt="2023-10-31T19:42:52.463" v="404" actId="931"/>
          <ac:spMkLst>
            <pc:docMk/>
            <pc:sldMk cId="733363498" sldId="267"/>
            <ac:spMk id="3" creationId="{37B7FF8B-4F51-79E2-777C-10AE4A68D98B}"/>
          </ac:spMkLst>
        </pc:spChg>
        <pc:spChg chg="add">
          <ac:chgData name="Ziad Hisham" userId="e7bfaccfd0ef13ad" providerId="LiveId" clId="{777AFFAD-1FA0-492E-9D05-D0870A5486A0}" dt="2023-10-31T19:43:04.028" v="405" actId="26606"/>
          <ac:spMkLst>
            <pc:docMk/>
            <pc:sldMk cId="733363498" sldId="267"/>
            <ac:spMk id="10" creationId="{665DBBEF-238B-476B-96AB-8AAC3224ECEA}"/>
          </ac:spMkLst>
        </pc:spChg>
        <pc:spChg chg="add">
          <ac:chgData name="Ziad Hisham" userId="e7bfaccfd0ef13ad" providerId="LiveId" clId="{777AFFAD-1FA0-492E-9D05-D0870A5486A0}" dt="2023-10-31T19:43:04.028" v="405" actId="26606"/>
          <ac:spMkLst>
            <pc:docMk/>
            <pc:sldMk cId="733363498" sldId="267"/>
            <ac:spMk id="12" creationId="{3FCFB1DE-0B7E-48CC-BA90-B2AB0889F9D6}"/>
          </ac:spMkLst>
        </pc:spChg>
        <pc:picChg chg="add mod">
          <ac:chgData name="Ziad Hisham" userId="e7bfaccfd0ef13ad" providerId="LiveId" clId="{777AFFAD-1FA0-492E-9D05-D0870A5486A0}" dt="2023-10-31T19:43:20.729" v="409" actId="1076"/>
          <ac:picMkLst>
            <pc:docMk/>
            <pc:sldMk cId="733363498" sldId="267"/>
            <ac:picMk id="5" creationId="{5F0D25B2-F8F2-9F16-9061-16A2A8A31528}"/>
          </ac:picMkLst>
        </pc:picChg>
      </pc:sldChg>
      <pc:sldChg chg="addSp delSp modSp new mod">
        <pc:chgData name="Ziad Hisham" userId="e7bfaccfd0ef13ad" providerId="LiveId" clId="{777AFFAD-1FA0-492E-9D05-D0870A5486A0}" dt="2023-10-31T20:10:30.235" v="458" actId="931"/>
        <pc:sldMkLst>
          <pc:docMk/>
          <pc:sldMk cId="3648546499" sldId="268"/>
        </pc:sldMkLst>
        <pc:spChg chg="mod">
          <ac:chgData name="Ziad Hisham" userId="e7bfaccfd0ef13ad" providerId="LiveId" clId="{777AFFAD-1FA0-492E-9D05-D0870A5486A0}" dt="2023-10-31T20:10:07.729" v="457" actId="403"/>
          <ac:spMkLst>
            <pc:docMk/>
            <pc:sldMk cId="3648546499" sldId="268"/>
            <ac:spMk id="2" creationId="{7FB9966F-89C6-7E4C-2D31-A6AD03A58A6F}"/>
          </ac:spMkLst>
        </pc:spChg>
        <pc:spChg chg="del">
          <ac:chgData name="Ziad Hisham" userId="e7bfaccfd0ef13ad" providerId="LiveId" clId="{777AFFAD-1FA0-492E-9D05-D0870A5486A0}" dt="2023-10-31T20:10:30.235" v="458" actId="931"/>
          <ac:spMkLst>
            <pc:docMk/>
            <pc:sldMk cId="3648546499" sldId="268"/>
            <ac:spMk id="3" creationId="{2AC15F7A-2F0F-EC43-764D-3AD6E248AED3}"/>
          </ac:spMkLst>
        </pc:spChg>
        <pc:picChg chg="add mod">
          <ac:chgData name="Ziad Hisham" userId="e7bfaccfd0ef13ad" providerId="LiveId" clId="{777AFFAD-1FA0-492E-9D05-D0870A5486A0}" dt="2023-10-31T20:10:30.235" v="458" actId="931"/>
          <ac:picMkLst>
            <pc:docMk/>
            <pc:sldMk cId="3648546499" sldId="268"/>
            <ac:picMk id="5" creationId="{FA965AEA-7F0F-2B2C-834D-BAE62BCCE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D8B-678F-4BF8-6BBA-1B0F495F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D75D-7F18-1094-147E-068B18DB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8B58-894B-7AA2-E889-D2CAF201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E405-E8C8-66B1-6FF6-C1A2C7A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2FFA-71E4-F87E-814E-E2042BD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AB4-C648-66CE-BB44-71E1E615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CF72B-58F3-9DE1-F2DF-2636579B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BEEF-E979-0DFA-4EE1-8B3D30A6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E31-D935-5B94-F114-2BC92A43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9DCE-D212-022C-0CDD-8BDE5C27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C9A91-8EE8-7056-2CD3-E04BE5AB9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4B63A-2DE3-24A2-E87C-AD4E123D3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4710-B5FC-56C1-1FBC-429D859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D5E4-43E5-2E77-124F-31D6C422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D0E5-63E1-808C-A8C9-E153C2A7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885B-FB6D-4C8B-AE85-38EB89E9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B22F-E784-102F-09E2-8E02AC5F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B8E9-03D2-C9B7-8E7A-8308085A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FD1D-EC43-5561-7E7E-D55BEDA9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056D-22DC-8578-DB1E-FD5523C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722-06FC-92B9-22E3-7C9EA0BB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52B0-9884-41C0-579E-2404B7A8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BD67-CFC6-8A7E-F0A3-3E5AC2F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D301-A513-739B-9C83-3CBB87D2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7D7D-0AA4-34C2-B278-DA572DC1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AE71-FB5C-D176-54AD-513F370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FC26-6B05-5E90-7567-FA2761A0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79C-C3E3-DB2C-320B-14A2627F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601F-D8BE-A317-14D9-AE84F2D3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B9CD-2D11-2562-A99D-0312D9B5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1705-30BD-BFF5-535C-0CC0D519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BE9B-3AE6-61E2-0853-B0E8254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440D-2BA4-F403-621B-810EFBD3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1283-1494-B0C0-2FF1-F4452D70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79F41-ECD5-357F-C586-392C25449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147E5-9E90-C73F-E38B-6055BCBA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FCCB6-B8D3-5CF7-424A-69C44FB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6FBD5-8AAF-D3F3-4437-DAF4AD1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B92EB-FB70-2567-A9E6-8BC4824B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E54-6733-1D49-A179-E7FE736A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75259-4272-E7EF-5350-8D5202E4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0CD-ABA2-553E-E40A-970DDF15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D321-944F-C4EB-8CA7-B0018505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5C70-EABD-56DE-8CB6-FBEFC8C0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7568-7678-9D0A-4F7C-649C46D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31808-9CA0-989C-CE4D-FC4C30B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AFBD-070F-246A-8A9C-3EBBB38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35C-D533-7CCE-39FE-68E21E18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33DEF-50B8-0F1B-7087-4BDAD2CEB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BFA49-F411-6FEB-D01D-C0367AD6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6F5B-D32E-C567-91D9-9A2C1FD2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68958-79F8-A945-126E-1B11209F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84C-B21C-041C-BA66-88D0F6B3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57E4B-9542-238C-23D5-0EC7BF5C4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A78-8B84-D5E3-3FDA-B7A3140DE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1456-B640-0ABE-827B-A2DC6381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D91E-3392-6514-C379-D6C15198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B3C1-E017-D5F8-7A87-4C7D5C54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EF167-AAC7-3AFA-ADB1-08A7E7CC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CD3FC-CFE9-72CA-AF5B-AF894288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DAC4-6E78-9D5E-622E-E12B16342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6CFD-E7B7-450B-84D8-A60EE035F0D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4403-FF31-C257-8AA4-BA330EDB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ACC-18FC-02CB-6C60-D7D22168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82D7-5762-42D9-AAF9-AC9C4935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87779-115B-4807-6128-E99CE28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Electric Water Heater Project</a:t>
            </a:r>
            <a:b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project</a:t>
            </a:r>
            <a:b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ziad Hisham </a:t>
            </a:r>
            <a:r>
              <a:rPr lang="en-US" sz="2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sherbini</a:t>
            </a:r>
            <a:b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-Omar Mourad</a:t>
            </a:r>
            <a:b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-Omar Mohamed</a:t>
            </a:r>
            <a:endParaRPr lang="en-US" sz="2100" b="1" dirty="0"/>
          </a:p>
        </p:txBody>
      </p:sp>
      <p:pic>
        <p:nvPicPr>
          <p:cNvPr id="1026" name="Picture 2" descr="AMIT Learning">
            <a:extLst>
              <a:ext uri="{FF2B5EF4-FFF2-40B4-BE49-F238E27FC236}">
                <a16:creationId xmlns:a16="http://schemas.microsoft.com/office/drawing/2014/main" id="{350ED00C-D9B1-CEFD-EF05-4AA2BD2C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779180"/>
            <a:ext cx="6439588" cy="23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B952-0F34-ABE6-1598-B8BE9229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Heating Element Led</a:t>
            </a:r>
          </a:p>
          <a:p>
            <a:pPr marL="0" indent="0">
              <a:buNone/>
            </a:pPr>
            <a:r>
              <a:rPr lang="en-US" dirty="0"/>
              <a:t>1. If the “Heating Element” is ON, the “Heating Element Led” should blink every 1 second. </a:t>
            </a:r>
          </a:p>
          <a:p>
            <a:pPr marL="0" indent="0">
              <a:buNone/>
            </a:pPr>
            <a:r>
              <a:rPr lang="en-US" dirty="0"/>
              <a:t>2. If the “Cooling Element” is OB, the “Heating Element Led” should be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8A36-7D11-404D-9EE6-5E249751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Software Components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9046-EA4B-FFA5-0723-04CD9914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Microchip Studio</a:t>
            </a:r>
          </a:p>
          <a:p>
            <a:r>
              <a:rPr lang="en-US" dirty="0"/>
              <a:t>Proteus 8 Professional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6381-51F9-8C9B-E9CB-10D5C32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70003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5F0D25B2-F8F2-9F16-9061-16A2A8A3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13" y="242939"/>
            <a:ext cx="6388090" cy="63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66F-89C6-7E4C-2D31-A6AD03A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</a:rPr>
              <a:t>Simulation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FA965AEA-7F0F-2B2C-834D-BAE62BCC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485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A013-BB01-064C-986B-0C60E64E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94-D893-E239-093D-99D94AD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Project Idea and System Diagram  </a:t>
            </a:r>
          </a:p>
          <a:p>
            <a:r>
              <a:rPr lang="en-US" dirty="0"/>
              <a:t>Component used</a:t>
            </a:r>
          </a:p>
          <a:p>
            <a:r>
              <a:rPr lang="en-US" dirty="0"/>
              <a:t>Specifications </a:t>
            </a:r>
          </a:p>
          <a:p>
            <a:r>
              <a:rPr lang="en-US" dirty="0"/>
              <a:t>Software Components Used</a:t>
            </a:r>
          </a:p>
          <a:p>
            <a:r>
              <a:rPr lang="en-US" dirty="0"/>
              <a:t>FLOW CHART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7FFF-A5F0-3DC3-4D1B-7E68FF05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 Project Idea and System Diagram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B0-70DB-1CCE-DDA7-5FB0FC6E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 :</a:t>
            </a:r>
          </a:p>
          <a:p>
            <a:pPr marL="0" indent="0">
              <a:buNone/>
            </a:pPr>
            <a:r>
              <a:rPr lang="en-US" dirty="0"/>
              <a:t>This Project demonstrates</a:t>
            </a:r>
          </a:p>
          <a:p>
            <a:pPr marL="0" indent="0">
              <a:buNone/>
            </a:pPr>
            <a:r>
              <a:rPr lang="en-US" dirty="0"/>
              <a:t> the idea of Electric Water </a:t>
            </a:r>
          </a:p>
          <a:p>
            <a:pPr marL="0" indent="0">
              <a:buNone/>
            </a:pPr>
            <a:r>
              <a:rPr lang="en-US" dirty="0"/>
              <a:t>Heater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B1B3CF-D98F-CAE4-E4CA-0645F4AF7D3B}"/>
              </a:ext>
            </a:extLst>
          </p:cNvPr>
          <p:cNvGrpSpPr/>
          <p:nvPr/>
        </p:nvGrpSpPr>
        <p:grpSpPr>
          <a:xfrm>
            <a:off x="1848464" y="1677194"/>
            <a:ext cx="9613490" cy="4648200"/>
            <a:chOff x="0" y="0"/>
            <a:chExt cx="9489948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ECCCE0-ADE2-9B7B-F65E-29E0D417D63D}"/>
                </a:ext>
              </a:extLst>
            </p:cNvPr>
            <p:cNvSpPr/>
            <p:nvPr/>
          </p:nvSpPr>
          <p:spPr>
            <a:xfrm>
              <a:off x="0" y="13970"/>
              <a:ext cx="5289045" cy="4129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       </a:t>
              </a:r>
              <a:endPara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B80D3-0218-D2AF-5EE8-A923A29992EA}"/>
                </a:ext>
              </a:extLst>
            </p:cNvPr>
            <p:cNvSpPr/>
            <p:nvPr/>
          </p:nvSpPr>
          <p:spPr>
            <a:xfrm>
              <a:off x="3976751" y="108839"/>
              <a:ext cx="1684237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kern="10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External EEPROM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C277F-1425-52E9-4B8B-0316BC3BFFEC}"/>
                </a:ext>
              </a:extLst>
            </p:cNvPr>
            <p:cNvSpPr/>
            <p:nvPr/>
          </p:nvSpPr>
          <p:spPr>
            <a:xfrm>
              <a:off x="5145024" y="2651785"/>
              <a:ext cx="562890" cy="413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kern="10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MC</a:t>
              </a:r>
              <a:endParaRPr lang="en-US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Shape 40">
              <a:extLst>
                <a:ext uri="{FF2B5EF4-FFF2-40B4-BE49-F238E27FC236}">
                  <a16:creationId xmlns:a16="http://schemas.microsoft.com/office/drawing/2014/main" id="{C8CABAF2-109C-033D-2F2B-D3335EB12229}"/>
                </a:ext>
              </a:extLst>
            </p:cNvPr>
            <p:cNvSpPr/>
            <p:nvPr/>
          </p:nvSpPr>
          <p:spPr>
            <a:xfrm>
              <a:off x="7400544" y="1196339"/>
              <a:ext cx="2010156" cy="492252"/>
            </a:xfrm>
            <a:custGeom>
              <a:avLst/>
              <a:gdLst/>
              <a:ahLst/>
              <a:cxnLst/>
              <a:rect l="0" t="0" r="0" b="0"/>
              <a:pathLst>
                <a:path w="2010156" h="492252">
                  <a:moveTo>
                    <a:pt x="0" y="492252"/>
                  </a:moveTo>
                  <a:lnTo>
                    <a:pt x="2010156" y="492252"/>
                  </a:lnTo>
                  <a:lnTo>
                    <a:pt x="2010156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1">
              <a:extLst>
                <a:ext uri="{FF2B5EF4-FFF2-40B4-BE49-F238E27FC236}">
                  <a16:creationId xmlns:a16="http://schemas.microsoft.com/office/drawing/2014/main" id="{0BC68F33-D3CD-7EF5-085B-C5565D7E90C4}"/>
                </a:ext>
              </a:extLst>
            </p:cNvPr>
            <p:cNvSpPr/>
            <p:nvPr/>
          </p:nvSpPr>
          <p:spPr>
            <a:xfrm>
              <a:off x="7574280" y="3784092"/>
              <a:ext cx="1758696" cy="490728"/>
            </a:xfrm>
            <a:custGeom>
              <a:avLst/>
              <a:gdLst/>
              <a:ahLst/>
              <a:cxnLst/>
              <a:rect l="0" t="0" r="0" b="0"/>
              <a:pathLst>
                <a:path w="1758696" h="490728">
                  <a:moveTo>
                    <a:pt x="0" y="490728"/>
                  </a:moveTo>
                  <a:lnTo>
                    <a:pt x="1758696" y="490728"/>
                  </a:lnTo>
                  <a:lnTo>
                    <a:pt x="1758696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42">
              <a:extLst>
                <a:ext uri="{FF2B5EF4-FFF2-40B4-BE49-F238E27FC236}">
                  <a16:creationId xmlns:a16="http://schemas.microsoft.com/office/drawing/2014/main" id="{7DE2DB2F-97FA-FD21-4810-62276729D499}"/>
                </a:ext>
              </a:extLst>
            </p:cNvPr>
            <p:cNvSpPr/>
            <p:nvPr/>
          </p:nvSpPr>
          <p:spPr>
            <a:xfrm>
              <a:off x="7591044" y="2948940"/>
              <a:ext cx="1635252" cy="492252"/>
            </a:xfrm>
            <a:custGeom>
              <a:avLst/>
              <a:gdLst/>
              <a:ahLst/>
              <a:cxnLst/>
              <a:rect l="0" t="0" r="0" b="0"/>
              <a:pathLst>
                <a:path w="1635252" h="492252">
                  <a:moveTo>
                    <a:pt x="0" y="492252"/>
                  </a:moveTo>
                  <a:lnTo>
                    <a:pt x="1635252" y="492252"/>
                  </a:lnTo>
                  <a:lnTo>
                    <a:pt x="1635252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43">
              <a:extLst>
                <a:ext uri="{FF2B5EF4-FFF2-40B4-BE49-F238E27FC236}">
                  <a16:creationId xmlns:a16="http://schemas.microsoft.com/office/drawing/2014/main" id="{AA3616D1-03DF-8B9C-6A54-F3F47FB41ECD}"/>
                </a:ext>
              </a:extLst>
            </p:cNvPr>
            <p:cNvSpPr/>
            <p:nvPr/>
          </p:nvSpPr>
          <p:spPr>
            <a:xfrm>
              <a:off x="7604760" y="2042160"/>
              <a:ext cx="1601724" cy="490728"/>
            </a:xfrm>
            <a:custGeom>
              <a:avLst/>
              <a:gdLst/>
              <a:ahLst/>
              <a:cxnLst/>
              <a:rect l="0" t="0" r="0" b="0"/>
              <a:pathLst>
                <a:path w="1601724" h="490728">
                  <a:moveTo>
                    <a:pt x="0" y="490728"/>
                  </a:moveTo>
                  <a:lnTo>
                    <a:pt x="1601724" y="490728"/>
                  </a:lnTo>
                  <a:lnTo>
                    <a:pt x="1601724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E878B8-06CD-B2C7-58F1-A25D592B84E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35224" y="0"/>
              <a:ext cx="6554724" cy="464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9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7E0-C95E-CBBD-DA72-73FE83F2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Component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60A3-C24C-F4E9-D55F-9536E9BF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24C08 EEPROM, </a:t>
            </a:r>
          </a:p>
          <a:p>
            <a:pPr marL="0" indent="0">
              <a:buNone/>
            </a:pPr>
            <a:r>
              <a:rPr lang="en-US" dirty="0"/>
              <a:t>2. Temp sensor (LM35, or equivalent DS18B20). </a:t>
            </a:r>
          </a:p>
          <a:p>
            <a:pPr marL="0" indent="0">
              <a:buNone/>
            </a:pPr>
            <a:r>
              <a:rPr lang="en-US" dirty="0"/>
              <a:t>3. Cooling Element (Peltier).</a:t>
            </a:r>
          </a:p>
          <a:p>
            <a:pPr marL="0" indent="0">
              <a:buNone/>
            </a:pPr>
            <a:r>
              <a:rPr lang="en-US" dirty="0"/>
              <a:t>4. Heating Element (3d ceramic heater).</a:t>
            </a:r>
          </a:p>
          <a:p>
            <a:pPr marL="0" indent="0">
              <a:buNone/>
            </a:pPr>
            <a:r>
              <a:rPr lang="en-US" dirty="0"/>
              <a:t>5. 7-segments. </a:t>
            </a:r>
          </a:p>
          <a:p>
            <a:pPr marL="0" indent="0">
              <a:buNone/>
            </a:pPr>
            <a:r>
              <a:rPr lang="en-US" dirty="0"/>
              <a:t>6. LEDs. </a:t>
            </a:r>
          </a:p>
          <a:p>
            <a:pPr marL="0" indent="0">
              <a:buNone/>
            </a:pPr>
            <a:r>
              <a:rPr lang="en-US" dirty="0"/>
              <a:t>7. Push Buttons. </a:t>
            </a:r>
          </a:p>
          <a:p>
            <a:pPr marL="0" indent="0">
              <a:buNone/>
            </a:pPr>
            <a:r>
              <a:rPr lang="en-US" dirty="0"/>
              <a:t>8. Solid State Relays. </a:t>
            </a:r>
          </a:p>
          <a:p>
            <a:pPr marL="0" indent="0">
              <a:buNone/>
            </a:pPr>
            <a:r>
              <a:rPr lang="en-US" dirty="0"/>
              <a:t>9. Cooling fins &amp; fans.</a:t>
            </a:r>
          </a:p>
        </p:txBody>
      </p:sp>
    </p:spTree>
    <p:extLst>
      <p:ext uri="{BB962C8B-B14F-4D97-AF65-F5344CB8AC3E}">
        <p14:creationId xmlns:p14="http://schemas.microsoft.com/office/powerpoint/2010/main" val="17690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A9E-683F-5588-EFEF-7F59772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BBE1-03F0-90DC-9460-075B3B42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Temperature Setting</a:t>
            </a:r>
          </a:p>
          <a:p>
            <a:pPr marL="514350" indent="-514350">
              <a:buAutoNum type="arabicPeriod"/>
            </a:pPr>
            <a:r>
              <a:rPr lang="en-US" dirty="0"/>
              <a:t>The “Up” or “Down” buttons are used to change the required water temperature (set temperature). </a:t>
            </a:r>
          </a:p>
          <a:p>
            <a:pPr marL="0" indent="0">
              <a:buNone/>
            </a:pPr>
            <a:r>
              <a:rPr lang="en-US" dirty="0"/>
              <a:t>2. The first “Up” or “Down” button press, enters the temperature setting mode.</a:t>
            </a:r>
          </a:p>
          <a:p>
            <a:pPr marL="0" indent="0">
              <a:buNone/>
            </a:pPr>
            <a:r>
              <a:rPr lang="en-US" dirty="0"/>
              <a:t>3. After entering temperature setting mode, a single “Up” button press increase the set temperature by 5 degrees. </a:t>
            </a:r>
          </a:p>
          <a:p>
            <a:pPr marL="0" indent="0">
              <a:buNone/>
            </a:pPr>
            <a:r>
              <a:rPr lang="en-US" dirty="0"/>
              <a:t>4. After entering temperature setting mode, a single “Down” button press decrease the set temperature by 5 degrees. </a:t>
            </a:r>
          </a:p>
          <a:p>
            <a:pPr marL="0" indent="0">
              <a:buNone/>
            </a:pPr>
            <a:r>
              <a:rPr lang="en-US" dirty="0"/>
              <a:t>5. The minimum possible set temperature is 35 degrees.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5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EBE1-84D1-C926-38F5-04AB1632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7"/>
            <a:ext cx="10515600" cy="584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6. The maximum possible set temperature is 75 degrees. </a:t>
            </a:r>
          </a:p>
          <a:p>
            <a:pPr marL="0" indent="0">
              <a:buNone/>
            </a:pPr>
            <a:r>
              <a:rPr lang="en-US" dirty="0"/>
              <a:t>7. The “External E2PROM” should save the set temperature once set. </a:t>
            </a:r>
          </a:p>
          <a:p>
            <a:pPr marL="0" indent="0">
              <a:buNone/>
            </a:pPr>
            <a:r>
              <a:rPr lang="en-US" dirty="0"/>
              <a:t>8. If the electric water heater is turned OFF then ON, the stored set temperature should be retrieved from the “External E2PROM”. </a:t>
            </a:r>
          </a:p>
          <a:p>
            <a:pPr marL="0" indent="0">
              <a:buNone/>
            </a:pPr>
            <a:r>
              <a:rPr lang="en-US" dirty="0"/>
              <a:t>9. The initial set temperature is 60 degrees.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ON/OFF Behavior</a:t>
            </a:r>
          </a:p>
          <a:p>
            <a:pPr marL="0" indent="0">
              <a:buNone/>
            </a:pPr>
            <a:r>
              <a:rPr lang="en-US" dirty="0"/>
              <a:t>1. If power is connected to the heater, the electric water heater is in OFF state. </a:t>
            </a:r>
          </a:p>
          <a:p>
            <a:pPr marL="0" indent="0">
              <a:buNone/>
            </a:pPr>
            <a:r>
              <a:rPr lang="en-US" dirty="0"/>
              <a:t>2. If the “ON/OFF” button is released and the electric water heater is in OFF state, the electric water heater goes to ON state. </a:t>
            </a:r>
          </a:p>
          <a:p>
            <a:pPr marL="0" indent="0">
              <a:buNone/>
            </a:pPr>
            <a:r>
              <a:rPr lang="en-US" dirty="0"/>
              <a:t>3. If the “ON/OFF” button is released and the electric water heater is in ON state, the electric water heater goes to OFF state. </a:t>
            </a:r>
          </a:p>
          <a:p>
            <a:pPr marL="0" indent="0">
              <a:buNone/>
            </a:pPr>
            <a:r>
              <a:rPr lang="en-US" dirty="0"/>
              <a:t>4. In the OFF state, all display should be turned OFF.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0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D382-951E-5267-F987-8465A2DD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45"/>
            <a:ext cx="10515600" cy="59803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Temperature Sensing</a:t>
            </a:r>
          </a:p>
          <a:p>
            <a:pPr marL="0" indent="0">
              <a:buNone/>
            </a:pPr>
            <a:r>
              <a:rPr lang="en-US" dirty="0"/>
              <a:t>1. The temperature sensor measures the water temperature. </a:t>
            </a:r>
          </a:p>
          <a:p>
            <a:pPr marL="0" indent="0">
              <a:buNone/>
            </a:pPr>
            <a:r>
              <a:rPr lang="en-US" dirty="0"/>
              <a:t>2. The water temperature should increase, if the “Heating Element” is ON. </a:t>
            </a:r>
          </a:p>
          <a:p>
            <a:pPr marL="0" indent="0">
              <a:buNone/>
            </a:pPr>
            <a:r>
              <a:rPr lang="en-US" dirty="0"/>
              <a:t>3. The water temperature should decrease, if the “Cooling Element” is ON. </a:t>
            </a:r>
          </a:p>
          <a:p>
            <a:pPr marL="0" indent="0">
              <a:buNone/>
            </a:pPr>
            <a:r>
              <a:rPr lang="en-US" dirty="0"/>
              <a:t>4. Temperature should be sensed once every 100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The decision to turn ON or OFF either the “Heating Element” or the “Cooling Element” based on the average of the last 10 temperature readings.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93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1CCD-E24D-345B-B154-00DE306E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Heating/Cooling Elements</a:t>
            </a:r>
          </a:p>
          <a:p>
            <a:pPr marL="514350" indent="-514350">
              <a:buAutoNum type="arabicPeriod"/>
            </a:pPr>
            <a:r>
              <a:rPr lang="en-US" dirty="0"/>
              <a:t>The “Heating Element” should be turned ON, if the current water temperature is less than the set temperature by 5 degrees.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“Cooling Element” should be turned OFF, if the current water temperature is less than the set temperature by 5 degrees.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The “Heating Element” should be turned OFF, if the current water temperature is greater than the set temperature by 5 degrees.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4. The “Cooling Element” should be turned ON, if the current water temperature is greater than the set temperature by 5 degrees.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52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CE14-1EBC-C991-6BFD-2AC52DFF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7"/>
            <a:ext cx="10515600" cy="58426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• Seven Segments</a:t>
            </a:r>
          </a:p>
          <a:p>
            <a:pPr marL="0" indent="0">
              <a:buNone/>
            </a:pPr>
            <a:r>
              <a:rPr lang="en-US" dirty="0"/>
              <a:t>1. Seven segment by default show the current water temperature or the set temperature. </a:t>
            </a:r>
          </a:p>
          <a:p>
            <a:pPr marL="0" indent="0">
              <a:buNone/>
            </a:pPr>
            <a:r>
              <a:rPr lang="en-US" dirty="0"/>
              <a:t>2. By default, the 2 seven segment display are show the current water temperature. </a:t>
            </a:r>
          </a:p>
          <a:p>
            <a:pPr marL="0" indent="0">
              <a:buNone/>
            </a:pPr>
            <a:r>
              <a:rPr lang="en-US" dirty="0"/>
              <a:t>3. If the electric water heater is in the temperature setting mode, the 2 seven segment displays should blink every 1 second and show the set temperature. </a:t>
            </a:r>
          </a:p>
          <a:p>
            <a:pPr marL="0" indent="0">
              <a:buNone/>
            </a:pPr>
            <a:r>
              <a:rPr lang="en-US" dirty="0"/>
              <a:t>4. In the temperature setting mode, every change in the set temperature should be reflected on the 2 seven segment displays. </a:t>
            </a:r>
          </a:p>
          <a:p>
            <a:pPr marL="0" indent="0">
              <a:buNone/>
            </a:pPr>
            <a:r>
              <a:rPr lang="en-US" dirty="0"/>
              <a:t>5. The 2 seven segment display should exit the temperature setting mode, if the “UP” and “Down” buttons are not pressed for 5 seconds.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1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Electric Water Heater Project final project -ziad Hisham el sherbini -Omar Mourad -Omar Mohamed</vt:lpstr>
      <vt:lpstr>Outline:</vt:lpstr>
      <vt:lpstr> Project Idea and System Diagram  </vt:lpstr>
      <vt:lpstr>Component used</vt:lpstr>
      <vt:lpstr>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Components Used :</vt:lpstr>
      <vt:lpstr>FLOW CHART</vt:lpstr>
      <vt:lpstr>Simulation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 Project final project -ziad Hisham elsherbini -Omar Mourad -Omar Mohamed</dc:title>
  <dc:creator>Ziad Hisham</dc:creator>
  <cp:lastModifiedBy>Ziad Hisham</cp:lastModifiedBy>
  <cp:revision>1</cp:revision>
  <dcterms:created xsi:type="dcterms:W3CDTF">2023-10-31T08:29:47Z</dcterms:created>
  <dcterms:modified xsi:type="dcterms:W3CDTF">2023-10-31T20:11:18Z</dcterms:modified>
</cp:coreProperties>
</file>