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766-38DC-4A3A-80FC-19330070AC43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9319-64DD-4F2A-ADE3-5924B2E059BA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0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766-38DC-4A3A-80FC-19330070AC43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9319-64DD-4F2A-ADE3-5924B2E059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15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766-38DC-4A3A-80FC-19330070AC43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9319-64DD-4F2A-ADE3-5924B2E059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662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766-38DC-4A3A-80FC-19330070AC43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9319-64DD-4F2A-ADE3-5924B2E059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05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766-38DC-4A3A-80FC-19330070AC43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9319-64DD-4F2A-ADE3-5924B2E059BA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14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766-38DC-4A3A-80FC-19330070AC43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9319-64DD-4F2A-ADE3-5924B2E059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30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766-38DC-4A3A-80FC-19330070AC43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9319-64DD-4F2A-ADE3-5924B2E059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241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766-38DC-4A3A-80FC-19330070AC43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9319-64DD-4F2A-ADE3-5924B2E059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66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766-38DC-4A3A-80FC-19330070AC43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9319-64DD-4F2A-ADE3-5924B2E059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35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C55B766-38DC-4A3A-80FC-19330070AC43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49319-64DD-4F2A-ADE3-5924B2E059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144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B766-38DC-4A3A-80FC-19330070AC43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9319-64DD-4F2A-ADE3-5924B2E059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07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55B766-38DC-4A3A-80FC-19330070AC43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49319-64DD-4F2A-ADE3-5924B2E059BA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88C19A-CD2C-451F-B5DF-6A5B886AB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CSIGA JÁTÉK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3379E2-556D-44B7-A8C7-7C9C50446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Ponauer</a:t>
            </a:r>
            <a:r>
              <a:rPr lang="hu-HU" dirty="0"/>
              <a:t> </a:t>
            </a:r>
            <a:r>
              <a:rPr lang="hu-HU" dirty="0" err="1"/>
              <a:t>szilvia</a:t>
            </a:r>
            <a:r>
              <a:rPr lang="hu-HU" dirty="0"/>
              <a:t>, MATWI ZIAD</a:t>
            </a:r>
          </a:p>
        </p:txBody>
      </p:sp>
    </p:spTree>
    <p:extLst>
      <p:ext uri="{BB962C8B-B14F-4D97-AF65-F5344CB8AC3E}">
        <p14:creationId xmlns:p14="http://schemas.microsoft.com/office/powerpoint/2010/main" val="247452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C0C70F-2692-413A-A02C-586BD002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 KONCEPCIÓK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3123BB-83A6-40F6-80A1-47EE2572E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Színeket ANSI kóddal jelenítjük meg.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csigát ASCII karakterekből rakjuk össze: @_//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Sleepekkel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törjük meg a program futását.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Konzolról visszatörlünk, „animációs hatás” érdekében.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0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C7F4EE-0B3D-4240-847C-1E44D5ED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KÉPERNYŐTERV</a:t>
            </a:r>
          </a:p>
        </p:txBody>
      </p:sp>
      <p:pic>
        <p:nvPicPr>
          <p:cNvPr id="6" name="Tartalom helye 3">
            <a:extLst>
              <a:ext uri="{FF2B5EF4-FFF2-40B4-BE49-F238E27FC236}">
                <a16:creationId xmlns:a16="http://schemas.microsoft.com/office/drawing/2014/main" id="{2D720547-D14F-4E03-A68D-7B4D4113699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3033"/>
            <a:ext cx="8796020" cy="431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9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114AF8-01CF-4BF7-ACA2-96A506CE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UML ÁBRA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0016A48-882C-43EE-AF16-41BDCB53A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33563"/>
            <a:ext cx="7703820" cy="4436529"/>
          </a:xfrm>
        </p:spPr>
      </p:pic>
    </p:spTree>
    <p:extLst>
      <p:ext uri="{BB962C8B-B14F-4D97-AF65-F5344CB8AC3E}">
        <p14:creationId xmlns:p14="http://schemas.microsoft.com/office/powerpoint/2010/main" val="359793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F2B472-A142-431B-8938-E97B5E41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 I: FOGADÁSTÁBLA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38B152A-D051-4667-BCFE-CBC914B61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98647"/>
            <a:ext cx="7852326" cy="2660705"/>
          </a:xfrm>
        </p:spPr>
      </p:pic>
    </p:spTree>
    <p:extLst>
      <p:ext uri="{BB962C8B-B14F-4D97-AF65-F5344CB8AC3E}">
        <p14:creationId xmlns:p14="http://schemas.microsoft.com/office/powerpoint/2010/main" val="278774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5F2A2B-AC07-4C74-95A6-9E03A5D9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 II: VERSENYEZNEK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2B3DB31-BCF5-45F0-BF76-9BCD60624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2287"/>
            <a:ext cx="6860581" cy="2773426"/>
          </a:xfrm>
        </p:spPr>
      </p:pic>
    </p:spTree>
    <p:extLst>
      <p:ext uri="{BB962C8B-B14F-4D97-AF65-F5344CB8AC3E}">
        <p14:creationId xmlns:p14="http://schemas.microsoft.com/office/powerpoint/2010/main" val="366664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921D7A-4C85-4043-968B-0C16BF76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 III: EREDMÉNYTÁBLA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46FCCFB-8D3F-4387-A3FA-5B3F8FFEE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4538"/>
            <a:ext cx="8986520" cy="2688275"/>
          </a:xfrm>
        </p:spPr>
      </p:pic>
    </p:spTree>
    <p:extLst>
      <p:ext uri="{BB962C8B-B14F-4D97-AF65-F5344CB8AC3E}">
        <p14:creationId xmlns:p14="http://schemas.microsoft.com/office/powerpoint/2010/main" val="39042288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</Words>
  <Application>Microsoft Office PowerPoint</Application>
  <PresentationFormat>Szélesvásznú</PresentationFormat>
  <Paragraphs>12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Retrospektív</vt:lpstr>
      <vt:lpstr>CSIGA JÁTÉK</vt:lpstr>
      <vt:lpstr>ALAP KONCEPCIÓK</vt:lpstr>
      <vt:lpstr>KÉPERNYŐTERV</vt:lpstr>
      <vt:lpstr>UML ÁBRA</vt:lpstr>
      <vt:lpstr>EREDMÉNY I: FOGADÁSTÁBLA</vt:lpstr>
      <vt:lpstr>EREDMÉNY II: VERSENYEZNEK</vt:lpstr>
      <vt:lpstr>EREDMÉNY III: EREDMÉNYTÁBLA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CSIGA JÁTÉK</dc:title>
  <dc:creator>Matwi Ziad (Szf_N_2024_2026)</dc:creator>
  <cp:lastModifiedBy>Matwi Ziad (Szf_N_2024_2026)</cp:lastModifiedBy>
  <cp:revision>6</cp:revision>
  <dcterms:created xsi:type="dcterms:W3CDTF">2025-04-01T06:15:47Z</dcterms:created>
  <dcterms:modified xsi:type="dcterms:W3CDTF">2025-04-01T06:56:53Z</dcterms:modified>
</cp:coreProperties>
</file>