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575" y="4592320"/>
            <a:ext cx="6884035" cy="1420495"/>
          </a:xfrm>
        </p:spPr>
        <p:txBody>
          <a:bodyPr/>
          <a:lstStyle/>
          <a:p>
            <a:pPr algn="ctr"/>
            <a:r>
              <a:rPr lang="en-GB">
                <a:solidFill>
                  <a:schemeClr val="tx2"/>
                </a:solidFill>
                <a:sym typeface="+mn-ea"/>
              </a:rPr>
              <a:t>Glove For Deaf</a:t>
            </a:r>
            <a:endParaRPr lang="en-GB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5912485"/>
            <a:ext cx="6142990" cy="74104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2"/>
                </a:solidFill>
                <a:sym typeface="+mn-ea"/>
              </a:rPr>
              <a:t>AMIT Graduation Project ‘</a:t>
            </a:r>
            <a:r>
              <a:rPr lang="en-US" altLang="en-GB">
                <a:solidFill>
                  <a:schemeClr val="tx2"/>
                </a:solidFill>
                <a:sym typeface="+mn-ea"/>
              </a:rPr>
              <a:t>69</a:t>
            </a:r>
            <a:endParaRPr lang="en-US" altLang="en-GB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9250"/>
            <a:ext cx="10972800" cy="582613"/>
          </a:xfrm>
        </p:spPr>
        <p:txBody>
          <a:bodyPr/>
          <a:p>
            <a:pPr marL="457200" indent="-457200">
              <a:buFont typeface="Wingdings" panose="05000000000000000000" charset="0"/>
              <a:buChar char="v"/>
            </a:pPr>
            <a:r>
              <a:rPr lang="en-GB" sz="2800">
                <a:sym typeface="+mn-ea"/>
              </a:rPr>
              <a:t>Main Code</a:t>
            </a:r>
            <a:endParaRPr lang="en-GB" sz="2800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55395"/>
            <a:ext cx="7239000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v"/>
            </a:pPr>
            <a:r>
              <a:rPr lang="en-US"/>
              <a:t>Simulation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0371" t="6462"/>
          <a:stretch>
            <a:fillRect/>
          </a:stretch>
        </p:blipFill>
        <p:spPr>
          <a:xfrm>
            <a:off x="609600" y="1494790"/>
            <a:ext cx="7814945" cy="4632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47-How-to-Say-Thanks-the-Right-Way-NE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3565"/>
            <a:ext cx="10972800" cy="4349750"/>
          </a:xfrm>
        </p:spPr>
        <p:txBody>
          <a:bodyPr/>
          <a:p>
            <a:r>
              <a:rPr lang="en-US" sz="2800"/>
              <a:t>1 . Ziad Mohammed Fathi : zizo.alprnc.90@gmail.com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2 . Mahmoud Maher AbdElbary : </a:t>
            </a:r>
            <a:r>
              <a:rPr lang="en-US" sz="2800">
                <a:sym typeface="+mn-ea"/>
              </a:rPr>
              <a:t>mmah2371@gmail.com</a:t>
            </a:r>
            <a:endParaRPr lang="en-US" sz="2800">
              <a:sym typeface="+mn-ea"/>
            </a:endParaRPr>
          </a:p>
          <a:p>
            <a:endParaRPr lang="en-US" sz="2800">
              <a:sym typeface="+mn-ea"/>
            </a:endParaRPr>
          </a:p>
          <a:p>
            <a:pPr marL="0" indent="0">
              <a:buNone/>
            </a:pPr>
            <a:endParaRPr lang="en-US" sz="2800">
              <a:sym typeface="+mn-ea"/>
            </a:endParaRPr>
          </a:p>
          <a:p>
            <a:r>
              <a:rPr lang="en-US" sz="2800"/>
              <a:t>3 .E</a:t>
            </a:r>
            <a:r>
              <a:rPr lang="en-US" sz="2800">
                <a:sym typeface="+mn-ea"/>
              </a:rPr>
              <a:t>bram Solimam :</a:t>
            </a:r>
            <a:r>
              <a:rPr lang="en-US" sz="2800"/>
              <a:t> ebramsolimam@gmail.com</a:t>
            </a:r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v"/>
            </a:pPr>
            <a:r>
              <a:rPr lang="en-US"/>
              <a:t>Team Member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v"/>
            </a:pPr>
            <a:r>
              <a:rPr lang="en-US"/>
              <a:t>Detalis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2255"/>
            <a:ext cx="10972800" cy="4953000"/>
          </a:xfrm>
        </p:spPr>
        <p:txBody>
          <a:bodyPr/>
          <a:p>
            <a:pPr marL="457200"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q"/>
            </a:pPr>
            <a:r>
              <a:rPr lang="en-GB" sz="2400">
                <a:sym typeface="+mn-ea"/>
              </a:rPr>
              <a:t>Making a glove to read the hand signs of deaf people to know are they saying by displaying the sentence on LCD.</a:t>
            </a:r>
            <a:endParaRPr lang="en-GB" sz="2400">
              <a:sym typeface="+mn-ea"/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q"/>
            </a:pPr>
            <a:r>
              <a:rPr lang="en-GB" sz="2400">
                <a:sym typeface="+mn-ea"/>
              </a:rPr>
              <a:t>There are 7 signs needed to be considered, they are: “I love you”, “You”, “I watch you”, “I really love you”, “I wish you good life”, “That is fantastic” and “Good job”.</a:t>
            </a:r>
            <a:endParaRPr lang="en-GB" sz="2400"/>
          </a:p>
          <a:p>
            <a:pPr marL="4572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Wingdings" panose="05000000000000000000" charset="0"/>
              <a:buChar char="q"/>
            </a:pPr>
            <a:r>
              <a:rPr lang="en-GB" sz="2400">
                <a:sym typeface="+mn-ea"/>
              </a:rPr>
              <a:t>We need to save the sentences in an EEPROM, we used the internal one to store in it our signs.</a:t>
            </a:r>
            <a:endParaRPr lang="en-GB" sz="2400"/>
          </a:p>
          <a:p>
            <a:pPr marL="457200" lvl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Font typeface="Wingdings" panose="05000000000000000000" charset="0"/>
              <a:buChar char="q"/>
            </a:pPr>
            <a:r>
              <a:rPr lang="en-GB" sz="2400">
                <a:sym typeface="+mn-ea"/>
              </a:rPr>
              <a:t>We also need to display on the LCD on both lines due to the long sentences.</a:t>
            </a:r>
            <a:endParaRPr lang="en-GB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1 . </a:t>
            </a:r>
            <a:r>
              <a:rPr lang="en-GB" sz="2800">
                <a:sym typeface="+mn-ea"/>
              </a:rPr>
              <a:t>ADC </a:t>
            </a:r>
            <a:endParaRPr lang="en-GB" sz="2800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548449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457200" indent="-457200">
              <a:buFont typeface="Wingdings" panose="05000000000000000000" charset="0"/>
              <a:buChar char="v"/>
            </a:pPr>
            <a:r>
              <a:rPr lang="en-GB" sz="2800">
                <a:sym typeface="+mn-ea"/>
              </a:rPr>
              <a:t>2</a:t>
            </a:r>
            <a:r>
              <a:rPr lang="en-US" altLang="en-GB" sz="2800">
                <a:sym typeface="+mn-ea"/>
              </a:rPr>
              <a:t> </a:t>
            </a:r>
            <a:r>
              <a:rPr lang="en-GB" sz="2800">
                <a:sym typeface="+mn-ea"/>
              </a:rPr>
              <a:t>.  EEPROM</a:t>
            </a:r>
            <a:endParaRPr lang="en-GB" sz="2800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911225"/>
            <a:ext cx="5457190" cy="5417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457200" indent="-457200">
              <a:buFont typeface="Wingdings" panose="05000000000000000000" charset="0"/>
              <a:buChar char="v"/>
            </a:pPr>
            <a:r>
              <a:rPr lang="en-GB" sz="2800">
                <a:sym typeface="+mn-ea"/>
              </a:rPr>
              <a:t>3</a:t>
            </a:r>
            <a:r>
              <a:rPr lang="en-US" altLang="en-GB" sz="2800">
                <a:sym typeface="+mn-ea"/>
              </a:rPr>
              <a:t> </a:t>
            </a:r>
            <a:r>
              <a:rPr lang="en-GB" sz="2800">
                <a:sym typeface="+mn-ea"/>
              </a:rPr>
              <a:t>.  LCD</a:t>
            </a:r>
            <a:endParaRPr lang="en-GB" sz="2800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773430"/>
            <a:ext cx="4530090" cy="5527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457200" indent="-457200">
              <a:buFont typeface="Wingdings" panose="05000000000000000000" charset="0"/>
              <a:buChar char="v"/>
            </a:pPr>
            <a:r>
              <a:rPr lang="en-GB" sz="2800">
                <a:sym typeface="+mn-ea"/>
              </a:rPr>
              <a:t>Main Functions</a:t>
            </a:r>
            <a:endParaRPr lang="en-GB" sz="2800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2145" y="773430"/>
            <a:ext cx="6114415" cy="5793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4830"/>
            <a:ext cx="10972800" cy="582613"/>
          </a:xfrm>
        </p:spPr>
        <p:txBody>
          <a:bodyPr/>
          <a:p>
            <a:pPr marL="457200" indent="-457200">
              <a:buFont typeface="Wingdings" panose="05000000000000000000" charset="0"/>
              <a:buChar char="v"/>
            </a:pPr>
            <a:r>
              <a:rPr lang="en-GB" sz="2800">
                <a:sym typeface="+mn-ea"/>
              </a:rPr>
              <a:t>Main Project Code</a:t>
            </a:r>
            <a:endParaRPr lang="en-GB" sz="2800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1380" y="1828800"/>
            <a:ext cx="211455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r="35496"/>
          <a:stretch>
            <a:fillRect/>
          </a:stretch>
        </p:blipFill>
        <p:spPr>
          <a:xfrm>
            <a:off x="5422900" y="1371600"/>
            <a:ext cx="2095500" cy="4114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290" y="1981200"/>
            <a:ext cx="2000250" cy="30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540" y="1661795"/>
            <a:ext cx="2419350" cy="353377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81380" y="5882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>
                <a:sym typeface="+mn-ea"/>
              </a:rPr>
              <a:t>Saving sentences in EEPROM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457200" indent="-457200">
              <a:buFont typeface="Wingdings" panose="05000000000000000000" charset="0"/>
              <a:buChar char="v"/>
            </a:pPr>
            <a:r>
              <a:rPr lang="en-GB" sz="2800">
                <a:sym typeface="+mn-ea"/>
              </a:rPr>
              <a:t>Setting Pins</a:t>
            </a:r>
            <a:endParaRPr lang="en-GB" sz="2800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885190"/>
            <a:ext cx="8983345" cy="5086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WPS Presentation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Blue Waves</vt:lpstr>
      <vt:lpstr>Glove For Deaf</vt:lpstr>
      <vt:lpstr>Team Member </vt:lpstr>
      <vt:lpstr>Detalis</vt:lpstr>
      <vt:lpstr>1 . ADC </vt:lpstr>
      <vt:lpstr>2 .  EEPROM</vt:lpstr>
      <vt:lpstr>3 .  LCD</vt:lpstr>
      <vt:lpstr>Main Functions</vt:lpstr>
      <vt:lpstr>Main Project Code</vt:lpstr>
      <vt:lpstr>Setting Pins</vt:lpstr>
      <vt:lpstr>Main Code</vt:lpstr>
      <vt:lpstr>Simulation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 For Deaf</dc:title>
  <dc:creator>Eng_Ziad Mohammed</dc:creator>
  <cp:lastModifiedBy>ziad</cp:lastModifiedBy>
  <cp:revision>5</cp:revision>
  <dcterms:created xsi:type="dcterms:W3CDTF">2024-02-17T19:00:00Z</dcterms:created>
  <dcterms:modified xsi:type="dcterms:W3CDTF">2024-02-18T11:59:22Z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4621B6ABAF1A4E46A24EFC6AC0154BC8_12</vt:lpwstr>
  </property>
  <property fmtid="{D5CDD505-2E9C-101B-9397-08002B2CF9AE}" pid="3" name="KSOProductBuildVer">
    <vt:lpwstr>1033-12.2.0.13431</vt:lpwstr>
  </property>
</Properties>
</file>