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26.jpeg" ContentType="image/jpeg"/>
  <Override PartName="/ppt/media/image23.png" ContentType="image/png"/>
  <Override PartName="/ppt/media/image21.png" ContentType="image/png"/>
  <Override PartName="/ppt/media/image18.jpeg" ContentType="image/jpeg"/>
  <Override PartName="/ppt/media/image15.png" ContentType="image/png"/>
  <Override PartName="/ppt/media/image16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22.jpeg" ContentType="image/jpeg"/>
  <Override PartName="/ppt/media/image9.png" ContentType="image/png"/>
  <Override PartName="/ppt/media/image20.jpeg" ContentType="image/jpeg"/>
  <Override PartName="/ppt/media/image12.png" ContentType="image/png"/>
  <Override PartName="/ppt/media/image8.png" ContentType="image/png"/>
  <Override PartName="/ppt/media/image13.png" ContentType="image/png"/>
  <Override PartName="/ppt/media/image30.jpeg" ContentType="image/jpeg"/>
  <Override PartName="/ppt/media/image35.png" ContentType="image/png"/>
  <Override PartName="/ppt/media/image5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17.jpeg" ContentType="image/jpeg"/>
  <Override PartName="/ppt/media/image32.png" ContentType="image/png"/>
  <Override PartName="/ppt/media/image2.png" ContentType="image/png"/>
  <Override PartName="/ppt/media/image19.jpeg" ContentType="image/jpe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D07200-4619-439B-8411-6E1FE9535C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57A4B6-E740-4C58-B722-0941155A2C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F03EC0-1660-49F9-8902-95DB9D1E456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B5D456-5FBB-484B-B8BB-5853FEE07D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F479D31-AB66-4539-88F2-75C9EC9285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D9B032-08A3-4740-A99A-CD9C404048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2F8D98-35E6-49E7-AAC4-693BB7064D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E0356C-FAEA-4902-8072-F06AB4791F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36A695-EE9B-435E-8834-B2E9E8D2D3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5C7EA1-A533-4752-8850-28A01B65B0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C356BB-A05A-4603-BAAA-81A7652E16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59E337-D4E1-4673-8FE9-CD394B25A7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E52411-D8F6-41D3-8643-84C62EDA66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43B236-AAF9-43D8-B679-6135FC3E3F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3D7A9B-92C5-4B51-BDC8-F0F20F1003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5971B7-AD4D-4CC8-8C40-F828D72316F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B7CA9A-A3B0-4194-88FA-35086F8AA6D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73F132B-C494-43E3-8814-C58E559E84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E37BB71-35E1-49F5-8F17-FEC4AD3B3B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D19CAE7-D85C-4602-B359-DCBA7EA569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AF49D7-3393-4AEA-993F-A6DAE19828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AC0CA5-A09E-4D98-842C-64233DD1EB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BEB6CD-220D-41E5-8E2A-04EA65F0D3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0351C6-EEE5-44C6-AF8E-30D0A29EA3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AC1207-698C-49C1-AB3A-6BF7D562AD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C6BD3A-377F-46D1-B474-26741977AB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9C092A-9DF2-4000-BC17-854637BE7E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E6D0A8-FEA0-4DC2-9CEC-4D34D20F61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410451-B660-474F-832F-C4F1E4C85EC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2D2FBF-0EFF-41CF-93B5-BAC733D2AC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FB2E09-1A05-4AB8-98E8-6C647D7AB9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AA2D32-E32C-4E15-B1D8-5EDAA22E00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92C87D-B559-4C80-9CD2-73567A13C4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3DF81D-1A31-4E09-BAA8-85A512656C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75A5BC-683B-4907-930E-AA603C924F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269EAC-FB61-4350-AECD-0284C537E9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g object 16" descr=""/>
          <p:cNvPicPr/>
          <p:nvPr/>
        </p:nvPicPr>
        <p:blipFill>
          <a:blip r:embed="rId2"/>
          <a:stretch/>
        </p:blipFill>
        <p:spPr>
          <a:xfrm>
            <a:off x="0" y="6458040"/>
            <a:ext cx="12191400" cy="399240"/>
          </a:xfrm>
          <a:prstGeom prst="rect">
            <a:avLst/>
          </a:prstGeom>
          <a:ln w="0">
            <a:noFill/>
          </a:ln>
        </p:spPr>
      </p:pic>
      <p:pic>
        <p:nvPicPr>
          <p:cNvPr id="1" name="bg object 17" descr=""/>
          <p:cNvPicPr/>
          <p:nvPr/>
        </p:nvPicPr>
        <p:blipFill>
          <a:blip r:embed="rId3"/>
          <a:stretch/>
        </p:blipFill>
        <p:spPr>
          <a:xfrm>
            <a:off x="9477360" y="5181480"/>
            <a:ext cx="2380680" cy="1285200"/>
          </a:xfrm>
          <a:prstGeom prst="rect">
            <a:avLst/>
          </a:prstGeom>
          <a:ln w="0">
            <a:noFill/>
          </a:ln>
        </p:spPr>
      </p:pic>
      <p:pic>
        <p:nvPicPr>
          <p:cNvPr id="2" name="bg object 18" descr=""/>
          <p:cNvPicPr/>
          <p:nvPr/>
        </p:nvPicPr>
        <p:blipFill>
          <a:blip r:embed="rId4"/>
          <a:stretch/>
        </p:blipFill>
        <p:spPr>
          <a:xfrm>
            <a:off x="10709280" y="552600"/>
            <a:ext cx="831240" cy="904320"/>
          </a:xfrm>
          <a:prstGeom prst="rect">
            <a:avLst/>
          </a:prstGeom>
          <a:ln w="0">
            <a:noFill/>
          </a:ln>
        </p:spPr>
      </p:pic>
      <p:sp>
        <p:nvSpPr>
          <p:cNvPr id="3" name="bg object 19"/>
          <p:cNvSpPr/>
          <p:nvPr/>
        </p:nvSpPr>
        <p:spPr>
          <a:xfrm>
            <a:off x="466560" y="295200"/>
            <a:ext cx="523080" cy="494640"/>
          </a:xfrm>
          <a:custGeom>
            <a:avLst/>
            <a:gdLst/>
            <a:ahLst/>
            <a:rect l="l" t="t" r="r" b="b"/>
            <a:pathLst>
              <a:path w="523875" h="495300">
                <a:moveTo>
                  <a:pt x="261937" y="0"/>
                </a:moveTo>
                <a:lnTo>
                  <a:pt x="214853" y="3989"/>
                </a:lnTo>
                <a:lnTo>
                  <a:pt x="170538" y="15492"/>
                </a:lnTo>
                <a:lnTo>
                  <a:pt x="129731" y="33810"/>
                </a:lnTo>
                <a:lnTo>
                  <a:pt x="93173" y="58242"/>
                </a:lnTo>
                <a:lnTo>
                  <a:pt x="61603" y="88089"/>
                </a:lnTo>
                <a:lnTo>
                  <a:pt x="35761" y="122653"/>
                </a:lnTo>
                <a:lnTo>
                  <a:pt x="16387" y="161234"/>
                </a:lnTo>
                <a:lnTo>
                  <a:pt x="4220" y="203133"/>
                </a:lnTo>
                <a:lnTo>
                  <a:pt x="0" y="247650"/>
                </a:lnTo>
                <a:lnTo>
                  <a:pt x="4220" y="292166"/>
                </a:lnTo>
                <a:lnTo>
                  <a:pt x="16387" y="334065"/>
                </a:lnTo>
                <a:lnTo>
                  <a:pt x="35761" y="372646"/>
                </a:lnTo>
                <a:lnTo>
                  <a:pt x="61603" y="407210"/>
                </a:lnTo>
                <a:lnTo>
                  <a:pt x="93173" y="437057"/>
                </a:lnTo>
                <a:lnTo>
                  <a:pt x="129731" y="461489"/>
                </a:lnTo>
                <a:lnTo>
                  <a:pt x="170538" y="479807"/>
                </a:lnTo>
                <a:lnTo>
                  <a:pt x="214853" y="491310"/>
                </a:lnTo>
                <a:lnTo>
                  <a:pt x="261937" y="495300"/>
                </a:lnTo>
                <a:lnTo>
                  <a:pt x="309021" y="491310"/>
                </a:lnTo>
                <a:lnTo>
                  <a:pt x="353336" y="479807"/>
                </a:lnTo>
                <a:lnTo>
                  <a:pt x="394143" y="461489"/>
                </a:lnTo>
                <a:lnTo>
                  <a:pt x="430701" y="437057"/>
                </a:lnTo>
                <a:lnTo>
                  <a:pt x="462271" y="407210"/>
                </a:lnTo>
                <a:lnTo>
                  <a:pt x="488113" y="372646"/>
                </a:lnTo>
                <a:lnTo>
                  <a:pt x="507487" y="334065"/>
                </a:lnTo>
                <a:lnTo>
                  <a:pt x="519654" y="292166"/>
                </a:lnTo>
                <a:lnTo>
                  <a:pt x="523875" y="247650"/>
                </a:lnTo>
                <a:lnTo>
                  <a:pt x="519654" y="203133"/>
                </a:lnTo>
                <a:lnTo>
                  <a:pt x="507487" y="161234"/>
                </a:lnTo>
                <a:lnTo>
                  <a:pt x="488113" y="122653"/>
                </a:lnTo>
                <a:lnTo>
                  <a:pt x="462271" y="88089"/>
                </a:lnTo>
                <a:lnTo>
                  <a:pt x="430701" y="58242"/>
                </a:lnTo>
                <a:lnTo>
                  <a:pt x="394143" y="33810"/>
                </a:lnTo>
                <a:lnTo>
                  <a:pt x="353336" y="15492"/>
                </a:lnTo>
                <a:lnTo>
                  <a:pt x="309021" y="3989"/>
                </a:lnTo>
                <a:lnTo>
                  <a:pt x="261937" y="0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bg object 20"/>
          <p:cNvSpPr/>
          <p:nvPr/>
        </p:nvSpPr>
        <p:spPr>
          <a:xfrm>
            <a:off x="466560" y="295200"/>
            <a:ext cx="523080" cy="494640"/>
          </a:xfrm>
          <a:custGeom>
            <a:avLst/>
            <a:gdLst/>
            <a:ahLst/>
            <a:rect l="l" t="t" r="r" b="b"/>
            <a:pathLst>
              <a:path w="523875" h="495300">
                <a:moveTo>
                  <a:pt x="0" y="247650"/>
                </a:moveTo>
                <a:lnTo>
                  <a:pt x="4220" y="203133"/>
                </a:lnTo>
                <a:lnTo>
                  <a:pt x="16387" y="161234"/>
                </a:lnTo>
                <a:lnTo>
                  <a:pt x="35761" y="122653"/>
                </a:lnTo>
                <a:lnTo>
                  <a:pt x="61603" y="88089"/>
                </a:lnTo>
                <a:lnTo>
                  <a:pt x="93173" y="58242"/>
                </a:lnTo>
                <a:lnTo>
                  <a:pt x="129731" y="33810"/>
                </a:lnTo>
                <a:lnTo>
                  <a:pt x="170538" y="15492"/>
                </a:lnTo>
                <a:lnTo>
                  <a:pt x="214853" y="3989"/>
                </a:lnTo>
                <a:lnTo>
                  <a:pt x="261937" y="0"/>
                </a:lnTo>
                <a:lnTo>
                  <a:pt x="309021" y="3989"/>
                </a:lnTo>
                <a:lnTo>
                  <a:pt x="353336" y="15492"/>
                </a:lnTo>
                <a:lnTo>
                  <a:pt x="394143" y="33810"/>
                </a:lnTo>
                <a:lnTo>
                  <a:pt x="430701" y="58242"/>
                </a:lnTo>
                <a:lnTo>
                  <a:pt x="462271" y="88089"/>
                </a:lnTo>
                <a:lnTo>
                  <a:pt x="488113" y="122653"/>
                </a:lnTo>
                <a:lnTo>
                  <a:pt x="507487" y="161234"/>
                </a:lnTo>
                <a:lnTo>
                  <a:pt x="519654" y="203133"/>
                </a:lnTo>
                <a:lnTo>
                  <a:pt x="523875" y="247650"/>
                </a:lnTo>
                <a:lnTo>
                  <a:pt x="519654" y="292166"/>
                </a:lnTo>
                <a:lnTo>
                  <a:pt x="507487" y="334065"/>
                </a:lnTo>
                <a:lnTo>
                  <a:pt x="488113" y="372646"/>
                </a:lnTo>
                <a:lnTo>
                  <a:pt x="462271" y="407210"/>
                </a:lnTo>
                <a:lnTo>
                  <a:pt x="430701" y="437057"/>
                </a:lnTo>
                <a:lnTo>
                  <a:pt x="394143" y="461489"/>
                </a:lnTo>
                <a:lnTo>
                  <a:pt x="353336" y="479807"/>
                </a:lnTo>
                <a:lnTo>
                  <a:pt x="309021" y="491310"/>
                </a:lnTo>
                <a:lnTo>
                  <a:pt x="261937" y="495300"/>
                </a:lnTo>
                <a:lnTo>
                  <a:pt x="214853" y="491310"/>
                </a:lnTo>
                <a:lnTo>
                  <a:pt x="170538" y="479807"/>
                </a:lnTo>
                <a:lnTo>
                  <a:pt x="129731" y="461489"/>
                </a:lnTo>
                <a:lnTo>
                  <a:pt x="93173" y="437057"/>
                </a:lnTo>
                <a:lnTo>
                  <a:pt x="61603" y="407210"/>
                </a:lnTo>
                <a:lnTo>
                  <a:pt x="35761" y="372646"/>
                </a:lnTo>
                <a:lnTo>
                  <a:pt x="16387" y="334065"/>
                </a:lnTo>
                <a:lnTo>
                  <a:pt x="4220" y="292166"/>
                </a:lnTo>
                <a:lnTo>
                  <a:pt x="0" y="247650"/>
                </a:lnTo>
                <a:close/>
              </a:path>
            </a:pathLst>
          </a:cu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3B8357-55CE-43FC-9827-3EF9D29CB109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bg object 16" descr=""/>
          <p:cNvPicPr/>
          <p:nvPr/>
        </p:nvPicPr>
        <p:blipFill>
          <a:blip r:embed="rId2"/>
          <a:stretch/>
        </p:blipFill>
        <p:spPr>
          <a:xfrm>
            <a:off x="0" y="6458040"/>
            <a:ext cx="12191400" cy="399240"/>
          </a:xfrm>
          <a:prstGeom prst="rect">
            <a:avLst/>
          </a:prstGeom>
          <a:ln w="0">
            <a:noFill/>
          </a:ln>
        </p:spPr>
      </p:pic>
      <p:pic>
        <p:nvPicPr>
          <p:cNvPr id="47" name="bg object 17" descr=""/>
          <p:cNvPicPr/>
          <p:nvPr/>
        </p:nvPicPr>
        <p:blipFill>
          <a:blip r:embed="rId3"/>
          <a:stretch/>
        </p:blipFill>
        <p:spPr>
          <a:xfrm>
            <a:off x="9477360" y="5181480"/>
            <a:ext cx="2380680" cy="1285200"/>
          </a:xfrm>
          <a:prstGeom prst="rect">
            <a:avLst/>
          </a:prstGeom>
          <a:ln w="0">
            <a:noFill/>
          </a:ln>
        </p:spPr>
      </p:pic>
      <p:pic>
        <p:nvPicPr>
          <p:cNvPr id="48" name="bg object 18" descr=""/>
          <p:cNvPicPr/>
          <p:nvPr/>
        </p:nvPicPr>
        <p:blipFill>
          <a:blip r:embed="rId4"/>
          <a:stretch/>
        </p:blipFill>
        <p:spPr>
          <a:xfrm>
            <a:off x="10709280" y="552600"/>
            <a:ext cx="831240" cy="904320"/>
          </a:xfrm>
          <a:prstGeom prst="rect">
            <a:avLst/>
          </a:prstGeom>
          <a:ln w="0">
            <a:noFill/>
          </a:ln>
        </p:spPr>
      </p:pic>
      <p:sp>
        <p:nvSpPr>
          <p:cNvPr id="49" name="bg object 19"/>
          <p:cNvSpPr/>
          <p:nvPr/>
        </p:nvSpPr>
        <p:spPr>
          <a:xfrm>
            <a:off x="466560" y="295200"/>
            <a:ext cx="523080" cy="494640"/>
          </a:xfrm>
          <a:custGeom>
            <a:avLst/>
            <a:gdLst/>
            <a:ahLst/>
            <a:rect l="l" t="t" r="r" b="b"/>
            <a:pathLst>
              <a:path w="523875" h="495300">
                <a:moveTo>
                  <a:pt x="261937" y="0"/>
                </a:moveTo>
                <a:lnTo>
                  <a:pt x="214853" y="3989"/>
                </a:lnTo>
                <a:lnTo>
                  <a:pt x="170538" y="15492"/>
                </a:lnTo>
                <a:lnTo>
                  <a:pt x="129731" y="33810"/>
                </a:lnTo>
                <a:lnTo>
                  <a:pt x="93173" y="58242"/>
                </a:lnTo>
                <a:lnTo>
                  <a:pt x="61603" y="88089"/>
                </a:lnTo>
                <a:lnTo>
                  <a:pt x="35761" y="122653"/>
                </a:lnTo>
                <a:lnTo>
                  <a:pt x="16387" y="161234"/>
                </a:lnTo>
                <a:lnTo>
                  <a:pt x="4220" y="203133"/>
                </a:lnTo>
                <a:lnTo>
                  <a:pt x="0" y="247650"/>
                </a:lnTo>
                <a:lnTo>
                  <a:pt x="4220" y="292166"/>
                </a:lnTo>
                <a:lnTo>
                  <a:pt x="16387" y="334065"/>
                </a:lnTo>
                <a:lnTo>
                  <a:pt x="35761" y="372646"/>
                </a:lnTo>
                <a:lnTo>
                  <a:pt x="61603" y="407210"/>
                </a:lnTo>
                <a:lnTo>
                  <a:pt x="93173" y="437057"/>
                </a:lnTo>
                <a:lnTo>
                  <a:pt x="129731" y="461489"/>
                </a:lnTo>
                <a:lnTo>
                  <a:pt x="170538" y="479807"/>
                </a:lnTo>
                <a:lnTo>
                  <a:pt x="214853" y="491310"/>
                </a:lnTo>
                <a:lnTo>
                  <a:pt x="261937" y="495300"/>
                </a:lnTo>
                <a:lnTo>
                  <a:pt x="309021" y="491310"/>
                </a:lnTo>
                <a:lnTo>
                  <a:pt x="353336" y="479807"/>
                </a:lnTo>
                <a:lnTo>
                  <a:pt x="394143" y="461489"/>
                </a:lnTo>
                <a:lnTo>
                  <a:pt x="430701" y="437057"/>
                </a:lnTo>
                <a:lnTo>
                  <a:pt x="462271" y="407210"/>
                </a:lnTo>
                <a:lnTo>
                  <a:pt x="488113" y="372646"/>
                </a:lnTo>
                <a:lnTo>
                  <a:pt x="507487" y="334065"/>
                </a:lnTo>
                <a:lnTo>
                  <a:pt x="519654" y="292166"/>
                </a:lnTo>
                <a:lnTo>
                  <a:pt x="523875" y="247650"/>
                </a:lnTo>
                <a:lnTo>
                  <a:pt x="519654" y="203133"/>
                </a:lnTo>
                <a:lnTo>
                  <a:pt x="507487" y="161234"/>
                </a:lnTo>
                <a:lnTo>
                  <a:pt x="488113" y="122653"/>
                </a:lnTo>
                <a:lnTo>
                  <a:pt x="462271" y="88089"/>
                </a:lnTo>
                <a:lnTo>
                  <a:pt x="430701" y="58242"/>
                </a:lnTo>
                <a:lnTo>
                  <a:pt x="394143" y="33810"/>
                </a:lnTo>
                <a:lnTo>
                  <a:pt x="353336" y="15492"/>
                </a:lnTo>
                <a:lnTo>
                  <a:pt x="309021" y="3989"/>
                </a:lnTo>
                <a:lnTo>
                  <a:pt x="261937" y="0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bg object 20"/>
          <p:cNvSpPr/>
          <p:nvPr/>
        </p:nvSpPr>
        <p:spPr>
          <a:xfrm>
            <a:off x="466560" y="295200"/>
            <a:ext cx="523080" cy="494640"/>
          </a:xfrm>
          <a:custGeom>
            <a:avLst/>
            <a:gdLst/>
            <a:ahLst/>
            <a:rect l="l" t="t" r="r" b="b"/>
            <a:pathLst>
              <a:path w="523875" h="495300">
                <a:moveTo>
                  <a:pt x="0" y="247650"/>
                </a:moveTo>
                <a:lnTo>
                  <a:pt x="4220" y="203133"/>
                </a:lnTo>
                <a:lnTo>
                  <a:pt x="16387" y="161234"/>
                </a:lnTo>
                <a:lnTo>
                  <a:pt x="35761" y="122653"/>
                </a:lnTo>
                <a:lnTo>
                  <a:pt x="61603" y="88089"/>
                </a:lnTo>
                <a:lnTo>
                  <a:pt x="93173" y="58242"/>
                </a:lnTo>
                <a:lnTo>
                  <a:pt x="129731" y="33810"/>
                </a:lnTo>
                <a:lnTo>
                  <a:pt x="170538" y="15492"/>
                </a:lnTo>
                <a:lnTo>
                  <a:pt x="214853" y="3989"/>
                </a:lnTo>
                <a:lnTo>
                  <a:pt x="261937" y="0"/>
                </a:lnTo>
                <a:lnTo>
                  <a:pt x="309021" y="3989"/>
                </a:lnTo>
                <a:lnTo>
                  <a:pt x="353336" y="15492"/>
                </a:lnTo>
                <a:lnTo>
                  <a:pt x="394143" y="33810"/>
                </a:lnTo>
                <a:lnTo>
                  <a:pt x="430701" y="58242"/>
                </a:lnTo>
                <a:lnTo>
                  <a:pt x="462271" y="88089"/>
                </a:lnTo>
                <a:lnTo>
                  <a:pt x="488113" y="122653"/>
                </a:lnTo>
                <a:lnTo>
                  <a:pt x="507487" y="161234"/>
                </a:lnTo>
                <a:lnTo>
                  <a:pt x="519654" y="203133"/>
                </a:lnTo>
                <a:lnTo>
                  <a:pt x="523875" y="247650"/>
                </a:lnTo>
                <a:lnTo>
                  <a:pt x="519654" y="292166"/>
                </a:lnTo>
                <a:lnTo>
                  <a:pt x="507487" y="334065"/>
                </a:lnTo>
                <a:lnTo>
                  <a:pt x="488113" y="372646"/>
                </a:lnTo>
                <a:lnTo>
                  <a:pt x="462271" y="407210"/>
                </a:lnTo>
                <a:lnTo>
                  <a:pt x="430701" y="437057"/>
                </a:lnTo>
                <a:lnTo>
                  <a:pt x="394143" y="461489"/>
                </a:lnTo>
                <a:lnTo>
                  <a:pt x="353336" y="479807"/>
                </a:lnTo>
                <a:lnTo>
                  <a:pt x="309021" y="491310"/>
                </a:lnTo>
                <a:lnTo>
                  <a:pt x="261937" y="495300"/>
                </a:lnTo>
                <a:lnTo>
                  <a:pt x="214853" y="491310"/>
                </a:lnTo>
                <a:lnTo>
                  <a:pt x="170538" y="479807"/>
                </a:lnTo>
                <a:lnTo>
                  <a:pt x="129731" y="461489"/>
                </a:lnTo>
                <a:lnTo>
                  <a:pt x="93173" y="437057"/>
                </a:lnTo>
                <a:lnTo>
                  <a:pt x="61603" y="407210"/>
                </a:lnTo>
                <a:lnTo>
                  <a:pt x="35761" y="372646"/>
                </a:lnTo>
                <a:lnTo>
                  <a:pt x="16387" y="334065"/>
                </a:lnTo>
                <a:lnTo>
                  <a:pt x="4220" y="292166"/>
                </a:lnTo>
                <a:lnTo>
                  <a:pt x="0" y="247650"/>
                </a:lnTo>
                <a:close/>
              </a:path>
            </a:pathLst>
          </a:cu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PlaceHolder 1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ldNum" idx="5"/>
          </p:nvPr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9052E8-CCB0-402A-A6D3-BFB87F3FB0DE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bg object 16" descr=""/>
          <p:cNvPicPr/>
          <p:nvPr/>
        </p:nvPicPr>
        <p:blipFill>
          <a:blip r:embed="rId2"/>
          <a:stretch/>
        </p:blipFill>
        <p:spPr>
          <a:xfrm>
            <a:off x="0" y="6458040"/>
            <a:ext cx="12191400" cy="399240"/>
          </a:xfrm>
          <a:prstGeom prst="rect">
            <a:avLst/>
          </a:prstGeom>
          <a:ln w="0">
            <a:noFill/>
          </a:ln>
        </p:spPr>
      </p:pic>
      <p:pic>
        <p:nvPicPr>
          <p:cNvPr id="93" name="bg object 17" descr=""/>
          <p:cNvPicPr/>
          <p:nvPr/>
        </p:nvPicPr>
        <p:blipFill>
          <a:blip r:embed="rId3"/>
          <a:stretch/>
        </p:blipFill>
        <p:spPr>
          <a:xfrm>
            <a:off x="9477360" y="5181480"/>
            <a:ext cx="2380680" cy="1285200"/>
          </a:xfrm>
          <a:prstGeom prst="rect">
            <a:avLst/>
          </a:prstGeom>
          <a:ln w="0">
            <a:noFill/>
          </a:ln>
        </p:spPr>
      </p:pic>
      <p:pic>
        <p:nvPicPr>
          <p:cNvPr id="94" name="bg object 18" descr=""/>
          <p:cNvPicPr/>
          <p:nvPr/>
        </p:nvPicPr>
        <p:blipFill>
          <a:blip r:embed="rId4"/>
          <a:stretch/>
        </p:blipFill>
        <p:spPr>
          <a:xfrm>
            <a:off x="10709280" y="552600"/>
            <a:ext cx="831240" cy="904320"/>
          </a:xfrm>
          <a:prstGeom prst="rect">
            <a:avLst/>
          </a:prstGeom>
          <a:ln w="0">
            <a:noFill/>
          </a:ln>
        </p:spPr>
      </p:pic>
      <p:sp>
        <p:nvSpPr>
          <p:cNvPr id="95" name="bg object 19"/>
          <p:cNvSpPr/>
          <p:nvPr/>
        </p:nvSpPr>
        <p:spPr>
          <a:xfrm>
            <a:off x="466560" y="295200"/>
            <a:ext cx="523080" cy="494640"/>
          </a:xfrm>
          <a:custGeom>
            <a:avLst/>
            <a:gdLst/>
            <a:ahLst/>
            <a:rect l="l" t="t" r="r" b="b"/>
            <a:pathLst>
              <a:path w="523875" h="495300">
                <a:moveTo>
                  <a:pt x="261937" y="0"/>
                </a:moveTo>
                <a:lnTo>
                  <a:pt x="214853" y="3989"/>
                </a:lnTo>
                <a:lnTo>
                  <a:pt x="170538" y="15492"/>
                </a:lnTo>
                <a:lnTo>
                  <a:pt x="129731" y="33810"/>
                </a:lnTo>
                <a:lnTo>
                  <a:pt x="93173" y="58242"/>
                </a:lnTo>
                <a:lnTo>
                  <a:pt x="61603" y="88089"/>
                </a:lnTo>
                <a:lnTo>
                  <a:pt x="35761" y="122653"/>
                </a:lnTo>
                <a:lnTo>
                  <a:pt x="16387" y="161234"/>
                </a:lnTo>
                <a:lnTo>
                  <a:pt x="4220" y="203133"/>
                </a:lnTo>
                <a:lnTo>
                  <a:pt x="0" y="247650"/>
                </a:lnTo>
                <a:lnTo>
                  <a:pt x="4220" y="292166"/>
                </a:lnTo>
                <a:lnTo>
                  <a:pt x="16387" y="334065"/>
                </a:lnTo>
                <a:lnTo>
                  <a:pt x="35761" y="372646"/>
                </a:lnTo>
                <a:lnTo>
                  <a:pt x="61603" y="407210"/>
                </a:lnTo>
                <a:lnTo>
                  <a:pt x="93173" y="437057"/>
                </a:lnTo>
                <a:lnTo>
                  <a:pt x="129731" y="461489"/>
                </a:lnTo>
                <a:lnTo>
                  <a:pt x="170538" y="479807"/>
                </a:lnTo>
                <a:lnTo>
                  <a:pt x="214853" y="491310"/>
                </a:lnTo>
                <a:lnTo>
                  <a:pt x="261937" y="495300"/>
                </a:lnTo>
                <a:lnTo>
                  <a:pt x="309021" y="491310"/>
                </a:lnTo>
                <a:lnTo>
                  <a:pt x="353336" y="479807"/>
                </a:lnTo>
                <a:lnTo>
                  <a:pt x="394143" y="461489"/>
                </a:lnTo>
                <a:lnTo>
                  <a:pt x="430701" y="437057"/>
                </a:lnTo>
                <a:lnTo>
                  <a:pt x="462271" y="407210"/>
                </a:lnTo>
                <a:lnTo>
                  <a:pt x="488113" y="372646"/>
                </a:lnTo>
                <a:lnTo>
                  <a:pt x="507487" y="334065"/>
                </a:lnTo>
                <a:lnTo>
                  <a:pt x="519654" y="292166"/>
                </a:lnTo>
                <a:lnTo>
                  <a:pt x="523875" y="247650"/>
                </a:lnTo>
                <a:lnTo>
                  <a:pt x="519654" y="203133"/>
                </a:lnTo>
                <a:lnTo>
                  <a:pt x="507487" y="161234"/>
                </a:lnTo>
                <a:lnTo>
                  <a:pt x="488113" y="122653"/>
                </a:lnTo>
                <a:lnTo>
                  <a:pt x="462271" y="88089"/>
                </a:lnTo>
                <a:lnTo>
                  <a:pt x="430701" y="58242"/>
                </a:lnTo>
                <a:lnTo>
                  <a:pt x="394143" y="33810"/>
                </a:lnTo>
                <a:lnTo>
                  <a:pt x="353336" y="15492"/>
                </a:lnTo>
                <a:lnTo>
                  <a:pt x="309021" y="3989"/>
                </a:lnTo>
                <a:lnTo>
                  <a:pt x="261937" y="0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bg object 20"/>
          <p:cNvSpPr/>
          <p:nvPr/>
        </p:nvSpPr>
        <p:spPr>
          <a:xfrm>
            <a:off x="466560" y="295200"/>
            <a:ext cx="523080" cy="494640"/>
          </a:xfrm>
          <a:custGeom>
            <a:avLst/>
            <a:gdLst/>
            <a:ahLst/>
            <a:rect l="l" t="t" r="r" b="b"/>
            <a:pathLst>
              <a:path w="523875" h="495300">
                <a:moveTo>
                  <a:pt x="0" y="247650"/>
                </a:moveTo>
                <a:lnTo>
                  <a:pt x="4220" y="203133"/>
                </a:lnTo>
                <a:lnTo>
                  <a:pt x="16387" y="161234"/>
                </a:lnTo>
                <a:lnTo>
                  <a:pt x="35761" y="122653"/>
                </a:lnTo>
                <a:lnTo>
                  <a:pt x="61603" y="88089"/>
                </a:lnTo>
                <a:lnTo>
                  <a:pt x="93173" y="58242"/>
                </a:lnTo>
                <a:lnTo>
                  <a:pt x="129731" y="33810"/>
                </a:lnTo>
                <a:lnTo>
                  <a:pt x="170538" y="15492"/>
                </a:lnTo>
                <a:lnTo>
                  <a:pt x="214853" y="3989"/>
                </a:lnTo>
                <a:lnTo>
                  <a:pt x="261937" y="0"/>
                </a:lnTo>
                <a:lnTo>
                  <a:pt x="309021" y="3989"/>
                </a:lnTo>
                <a:lnTo>
                  <a:pt x="353336" y="15492"/>
                </a:lnTo>
                <a:lnTo>
                  <a:pt x="394143" y="33810"/>
                </a:lnTo>
                <a:lnTo>
                  <a:pt x="430701" y="58242"/>
                </a:lnTo>
                <a:lnTo>
                  <a:pt x="462271" y="88089"/>
                </a:lnTo>
                <a:lnTo>
                  <a:pt x="488113" y="122653"/>
                </a:lnTo>
                <a:lnTo>
                  <a:pt x="507487" y="161234"/>
                </a:lnTo>
                <a:lnTo>
                  <a:pt x="519654" y="203133"/>
                </a:lnTo>
                <a:lnTo>
                  <a:pt x="523875" y="247650"/>
                </a:lnTo>
                <a:lnTo>
                  <a:pt x="519654" y="292166"/>
                </a:lnTo>
                <a:lnTo>
                  <a:pt x="507487" y="334065"/>
                </a:lnTo>
                <a:lnTo>
                  <a:pt x="488113" y="372646"/>
                </a:lnTo>
                <a:lnTo>
                  <a:pt x="462271" y="407210"/>
                </a:lnTo>
                <a:lnTo>
                  <a:pt x="430701" y="437057"/>
                </a:lnTo>
                <a:lnTo>
                  <a:pt x="394143" y="461489"/>
                </a:lnTo>
                <a:lnTo>
                  <a:pt x="353336" y="479807"/>
                </a:lnTo>
                <a:lnTo>
                  <a:pt x="309021" y="491310"/>
                </a:lnTo>
                <a:lnTo>
                  <a:pt x="261937" y="495300"/>
                </a:lnTo>
                <a:lnTo>
                  <a:pt x="214853" y="491310"/>
                </a:lnTo>
                <a:lnTo>
                  <a:pt x="170538" y="479807"/>
                </a:lnTo>
                <a:lnTo>
                  <a:pt x="129731" y="461489"/>
                </a:lnTo>
                <a:lnTo>
                  <a:pt x="93173" y="437057"/>
                </a:lnTo>
                <a:lnTo>
                  <a:pt x="61603" y="407210"/>
                </a:lnTo>
                <a:lnTo>
                  <a:pt x="35761" y="372646"/>
                </a:lnTo>
                <a:lnTo>
                  <a:pt x="16387" y="334065"/>
                </a:lnTo>
                <a:lnTo>
                  <a:pt x="4220" y="292166"/>
                </a:lnTo>
                <a:lnTo>
                  <a:pt x="0" y="247650"/>
                </a:lnTo>
                <a:close/>
              </a:path>
            </a:pathLst>
          </a:cu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PlaceHolder 1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6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8"/>
          </p:nvPr>
        </p:nvSpPr>
        <p:spPr>
          <a:xfrm>
            <a:off x="877824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B23650-E302-4078-880D-67C7FF8BA745}" type="slidenum"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332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object 2" descr=""/>
          <p:cNvPicPr/>
          <p:nvPr/>
        </p:nvPicPr>
        <p:blipFill>
          <a:blip r:embed="rId1"/>
          <a:stretch/>
        </p:blipFill>
        <p:spPr>
          <a:xfrm>
            <a:off x="7010280" y="0"/>
            <a:ext cx="5180760" cy="6857280"/>
          </a:xfrm>
          <a:prstGeom prst="rect">
            <a:avLst/>
          </a:prstGeom>
          <a:ln w="0">
            <a:noFill/>
          </a:ln>
        </p:spPr>
      </p:pic>
      <p:pic>
        <p:nvPicPr>
          <p:cNvPr id="139" name="object 3" descr=""/>
          <p:cNvPicPr/>
          <p:nvPr/>
        </p:nvPicPr>
        <p:blipFill>
          <a:blip r:embed="rId2"/>
          <a:stretch/>
        </p:blipFill>
        <p:spPr>
          <a:xfrm>
            <a:off x="893520" y="514440"/>
            <a:ext cx="926640" cy="1199520"/>
          </a:xfrm>
          <a:prstGeom prst="rect">
            <a:avLst/>
          </a:prstGeom>
          <a:ln w="0">
            <a:noFill/>
          </a:ln>
        </p:spPr>
      </p:pic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143000" y="2208960"/>
            <a:ext cx="3781800" cy="121968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US" sz="3950" spc="-35" strike="noStrike">
                <a:solidFill>
                  <a:srgbClr val="000000"/>
                </a:solidFill>
                <a:latin typeface="Cambria"/>
              </a:rPr>
              <a:t>Robotics</a:t>
            </a:r>
            <a:r>
              <a:rPr b="1" lang="en-US" sz="3950" spc="160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3950" spc="41" strike="noStrike">
                <a:solidFill>
                  <a:srgbClr val="000000"/>
                </a:solidFill>
                <a:latin typeface="Cambria"/>
              </a:rPr>
              <a:t>Corner</a:t>
            </a:r>
            <a:endParaRPr b="0" lang="en-US" sz="3950" spc="-1" strike="noStrike">
              <a:latin typeface="Arial"/>
            </a:endParaRPr>
          </a:p>
        </p:txBody>
      </p:sp>
      <p:sp>
        <p:nvSpPr>
          <p:cNvPr id="141" name="object 5"/>
          <p:cNvSpPr/>
          <p:nvPr/>
        </p:nvSpPr>
        <p:spPr>
          <a:xfrm>
            <a:off x="1006200" y="3652560"/>
            <a:ext cx="2984400" cy="152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106" strike="noStrike">
                <a:solidFill>
                  <a:srgbClr val="000000"/>
                </a:solidFill>
                <a:latin typeface="Cambria"/>
                <a:ea typeface="DejaVu Sans"/>
              </a:rPr>
              <a:t>Getting</a:t>
            </a:r>
            <a:r>
              <a:rPr b="0" lang="en-US" sz="1800" spc="29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92" strike="noStrike">
                <a:solidFill>
                  <a:srgbClr val="000000"/>
                </a:solidFill>
                <a:latin typeface="Cambria"/>
                <a:ea typeface="DejaVu Sans"/>
              </a:rPr>
              <a:t>Started</a:t>
            </a:r>
            <a:r>
              <a:rPr b="0" lang="en-US" sz="1800" spc="4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69" strike="noStrike">
                <a:solidFill>
                  <a:srgbClr val="000000"/>
                </a:solidFill>
                <a:latin typeface="Cambria"/>
                <a:ea typeface="DejaVu Sans"/>
              </a:rPr>
              <a:t>with</a:t>
            </a:r>
            <a:r>
              <a:rPr b="0" lang="en-US" sz="1800" spc="49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134" strike="noStrike">
                <a:solidFill>
                  <a:srgbClr val="000000"/>
                </a:solidFill>
                <a:latin typeface="Cambria"/>
                <a:ea typeface="DejaVu Sans"/>
              </a:rPr>
              <a:t>ROS2!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endParaRPr b="0" lang="en-US" sz="2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"/>
              </a:spcBef>
              <a:buNone/>
            </a:pPr>
            <a:endParaRPr b="0" lang="en-US" sz="2450" spc="-1" strike="noStrike">
              <a:latin typeface="Arial"/>
            </a:endParaRPr>
          </a:p>
          <a:p>
            <a:pPr marL="12600">
              <a:lnSpc>
                <a:spcPts val="21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24960" y="399600"/>
            <a:ext cx="2315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2364"/>
              </a:lnSpc>
              <a:buNone/>
              <a:tabLst>
                <a:tab algn="l" pos="547920"/>
              </a:tabLst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3</a:t>
            </a: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n-US" sz="2700" spc="236" strike="noStrike" baseline="1000">
                <a:solidFill>
                  <a:srgbClr val="000000"/>
                </a:solidFill>
                <a:latin typeface="Cambria"/>
              </a:rPr>
              <a:t>ROS2</a:t>
            </a:r>
            <a:r>
              <a:rPr b="0" lang="en-US" sz="2700" spc="32" strike="noStrike" baseline="1000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700" spc="123" strike="noStrike" baseline="1000">
                <a:solidFill>
                  <a:srgbClr val="000000"/>
                </a:solidFill>
                <a:latin typeface="Cambria"/>
              </a:rPr>
              <a:t>Hierarchy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6" name="object 3"/>
          <p:cNvSpPr/>
          <p:nvPr/>
        </p:nvSpPr>
        <p:spPr>
          <a:xfrm>
            <a:off x="1190520" y="1181160"/>
            <a:ext cx="3504600" cy="299880"/>
          </a:xfrm>
          <a:prstGeom prst="rect">
            <a:avLst/>
          </a:prstGeom>
          <a:noFill/>
          <a:ln w="1905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5920" bIns="0" anchor="t">
            <a:spAutoFit/>
          </a:bodyPr>
          <a:p>
            <a:pPr marL="376560" indent="-286560">
              <a:lnSpc>
                <a:spcPct val="100000"/>
              </a:lnSpc>
              <a:spcBef>
                <a:spcPts val="204"/>
              </a:spcBef>
              <a:buClr>
                <a:srgbClr val="000000"/>
              </a:buClr>
              <a:buFont typeface="Arial MT"/>
              <a:buChar char="•"/>
              <a:tabLst>
                <a:tab algn="l" pos="375840"/>
                <a:tab algn="l" pos="376560"/>
              </a:tabLst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6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85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object 4"/>
          <p:cNvSpPr/>
          <p:nvPr/>
        </p:nvSpPr>
        <p:spPr>
          <a:xfrm>
            <a:off x="1268280" y="1470600"/>
            <a:ext cx="30042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8440" indent="-2865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298440"/>
                <a:tab algn="l" pos="299160"/>
              </a:tabLst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31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60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97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  <a:p>
            <a:pPr marL="298440" indent="-28656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 MT"/>
              <a:buChar char="•"/>
              <a:tabLst>
                <a:tab algn="l" pos="298440"/>
                <a:tab algn="l" pos="299160"/>
              </a:tabLst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6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66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6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00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object 5"/>
          <p:cNvSpPr/>
          <p:nvPr/>
        </p:nvSpPr>
        <p:spPr>
          <a:xfrm>
            <a:off x="1298880" y="2760840"/>
            <a:ext cx="58604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49" strike="noStrike">
                <a:solidFill>
                  <a:srgbClr val="000000"/>
                </a:solidFill>
                <a:latin typeface="Tahoma"/>
                <a:ea typeface="DejaVu Sans"/>
              </a:rPr>
              <a:t>Colcon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is</a:t>
            </a:r>
            <a:r>
              <a:rPr b="0" lang="en-US" sz="1800" spc="-23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9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/>
                <a:ea typeface="DejaVu Sans"/>
              </a:rPr>
              <a:t>building</a:t>
            </a:r>
            <a:r>
              <a:rPr b="0" lang="en-US" sz="1800" spc="-160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/>
                <a:ea typeface="DejaVu Sans"/>
              </a:rPr>
              <a:t> </a:t>
            </a:r>
            <a:r>
              <a:rPr b="0" lang="en-US" sz="1800" spc="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ahoma"/>
                <a:ea typeface="DejaVu Sans"/>
              </a:rPr>
              <a:t>tool</a:t>
            </a:r>
            <a:r>
              <a:rPr b="0" lang="en-US" sz="1800" spc="-23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that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helps</a:t>
            </a:r>
            <a:r>
              <a:rPr b="0" lang="en-US" sz="1800" spc="-23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9" strike="noStrike">
                <a:solidFill>
                  <a:srgbClr val="000000"/>
                </a:solidFill>
                <a:latin typeface="Tahoma"/>
                <a:ea typeface="DejaVu Sans"/>
              </a:rPr>
              <a:t>us</a:t>
            </a:r>
            <a:r>
              <a:rPr b="0" lang="en-US" sz="1800" spc="-23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speed</a:t>
            </a: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up</a:t>
            </a:r>
            <a:r>
              <a:rPr b="0" lang="en-US" sz="1800" spc="-14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the</a:t>
            </a:r>
            <a:r>
              <a:rPr b="0" lang="en-US" sz="1800" spc="-23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process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object 6"/>
          <p:cNvSpPr/>
          <p:nvPr/>
        </p:nvSpPr>
        <p:spPr>
          <a:xfrm>
            <a:off x="1733400" y="3137040"/>
            <a:ext cx="809640" cy="950400"/>
          </a:xfrm>
          <a:custGeom>
            <a:avLst/>
            <a:gdLst/>
            <a:ahLst/>
            <a:rect l="l" t="t" r="r" b="b"/>
            <a:pathLst>
              <a:path w="810260" h="951229">
                <a:moveTo>
                  <a:pt x="20319" y="868299"/>
                </a:moveTo>
                <a:lnTo>
                  <a:pt x="0" y="951103"/>
                </a:lnTo>
                <a:lnTo>
                  <a:pt x="78358" y="917702"/>
                </a:lnTo>
                <a:lnTo>
                  <a:pt x="67914" y="908812"/>
                </a:lnTo>
                <a:lnTo>
                  <a:pt x="48387" y="908812"/>
                </a:lnTo>
                <a:lnTo>
                  <a:pt x="33908" y="896493"/>
                </a:lnTo>
                <a:lnTo>
                  <a:pt x="42105" y="886843"/>
                </a:lnTo>
                <a:lnTo>
                  <a:pt x="20319" y="868299"/>
                </a:lnTo>
                <a:close/>
              </a:path>
              <a:path w="810260" h="951229">
                <a:moveTo>
                  <a:pt x="42105" y="886843"/>
                </a:moveTo>
                <a:lnTo>
                  <a:pt x="33908" y="896493"/>
                </a:lnTo>
                <a:lnTo>
                  <a:pt x="48387" y="908812"/>
                </a:lnTo>
                <a:lnTo>
                  <a:pt x="56582" y="899165"/>
                </a:lnTo>
                <a:lnTo>
                  <a:pt x="42105" y="886843"/>
                </a:lnTo>
                <a:close/>
              </a:path>
              <a:path w="810260" h="951229">
                <a:moveTo>
                  <a:pt x="56582" y="899165"/>
                </a:moveTo>
                <a:lnTo>
                  <a:pt x="48387" y="908812"/>
                </a:lnTo>
                <a:lnTo>
                  <a:pt x="67914" y="908812"/>
                </a:lnTo>
                <a:lnTo>
                  <a:pt x="56582" y="899165"/>
                </a:lnTo>
                <a:close/>
              </a:path>
              <a:path w="810260" h="951229">
                <a:moveTo>
                  <a:pt x="795401" y="0"/>
                </a:moveTo>
                <a:lnTo>
                  <a:pt x="42105" y="886843"/>
                </a:lnTo>
                <a:lnTo>
                  <a:pt x="56582" y="899165"/>
                </a:lnTo>
                <a:lnTo>
                  <a:pt x="809879" y="12446"/>
                </a:lnTo>
                <a:lnTo>
                  <a:pt x="795401" y="0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object 7"/>
          <p:cNvSpPr/>
          <p:nvPr/>
        </p:nvSpPr>
        <p:spPr>
          <a:xfrm>
            <a:off x="3076560" y="3105000"/>
            <a:ext cx="75600" cy="1736640"/>
          </a:xfrm>
          <a:custGeom>
            <a:avLst/>
            <a:gdLst/>
            <a:ahLst/>
            <a:rect l="l" t="t" r="r" b="b"/>
            <a:pathLst>
              <a:path w="76200" h="1737360">
                <a:moveTo>
                  <a:pt x="28628" y="1661223"/>
                </a:moveTo>
                <a:lnTo>
                  <a:pt x="0" y="1661414"/>
                </a:lnTo>
                <a:lnTo>
                  <a:pt x="38608" y="1737360"/>
                </a:lnTo>
                <a:lnTo>
                  <a:pt x="69830" y="1673860"/>
                </a:lnTo>
                <a:lnTo>
                  <a:pt x="28702" y="1673860"/>
                </a:lnTo>
                <a:lnTo>
                  <a:pt x="28628" y="1661223"/>
                </a:lnTo>
                <a:close/>
              </a:path>
              <a:path w="76200" h="1737360">
                <a:moveTo>
                  <a:pt x="47677" y="1661096"/>
                </a:moveTo>
                <a:lnTo>
                  <a:pt x="28628" y="1661223"/>
                </a:lnTo>
                <a:lnTo>
                  <a:pt x="28702" y="1673860"/>
                </a:lnTo>
                <a:lnTo>
                  <a:pt x="47752" y="1673860"/>
                </a:lnTo>
                <a:lnTo>
                  <a:pt x="47677" y="1661096"/>
                </a:lnTo>
                <a:close/>
              </a:path>
              <a:path w="76200" h="1737360">
                <a:moveTo>
                  <a:pt x="76200" y="1660906"/>
                </a:moveTo>
                <a:lnTo>
                  <a:pt x="47677" y="1661096"/>
                </a:lnTo>
                <a:lnTo>
                  <a:pt x="47752" y="1673860"/>
                </a:lnTo>
                <a:lnTo>
                  <a:pt x="69830" y="1673860"/>
                </a:lnTo>
                <a:lnTo>
                  <a:pt x="76200" y="1660906"/>
                </a:lnTo>
                <a:close/>
              </a:path>
              <a:path w="76200" h="1737360">
                <a:moveTo>
                  <a:pt x="37973" y="0"/>
                </a:moveTo>
                <a:lnTo>
                  <a:pt x="18923" y="0"/>
                </a:lnTo>
                <a:lnTo>
                  <a:pt x="28628" y="1661223"/>
                </a:lnTo>
                <a:lnTo>
                  <a:pt x="47677" y="1661096"/>
                </a:lnTo>
                <a:lnTo>
                  <a:pt x="37973" y="0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object 8"/>
          <p:cNvSpPr/>
          <p:nvPr/>
        </p:nvSpPr>
        <p:spPr>
          <a:xfrm>
            <a:off x="3517560" y="3136320"/>
            <a:ext cx="971640" cy="951120"/>
          </a:xfrm>
          <a:custGeom>
            <a:avLst/>
            <a:gdLst/>
            <a:ahLst/>
            <a:rect l="l" t="t" r="r" b="b"/>
            <a:pathLst>
              <a:path w="972185" h="951864">
                <a:moveTo>
                  <a:pt x="910661" y="905263"/>
                </a:moveTo>
                <a:lnTo>
                  <a:pt x="890651" y="925703"/>
                </a:lnTo>
                <a:lnTo>
                  <a:pt x="971803" y="951738"/>
                </a:lnTo>
                <a:lnTo>
                  <a:pt x="958818" y="914146"/>
                </a:lnTo>
                <a:lnTo>
                  <a:pt x="919733" y="914146"/>
                </a:lnTo>
                <a:lnTo>
                  <a:pt x="910661" y="905263"/>
                </a:lnTo>
                <a:close/>
              </a:path>
              <a:path w="972185" h="951864">
                <a:moveTo>
                  <a:pt x="923980" y="891659"/>
                </a:moveTo>
                <a:lnTo>
                  <a:pt x="910661" y="905263"/>
                </a:lnTo>
                <a:lnTo>
                  <a:pt x="919733" y="914146"/>
                </a:lnTo>
                <a:lnTo>
                  <a:pt x="933068" y="900557"/>
                </a:lnTo>
                <a:lnTo>
                  <a:pt x="923980" y="891659"/>
                </a:lnTo>
                <a:close/>
              </a:path>
              <a:path w="972185" h="951864">
                <a:moveTo>
                  <a:pt x="943990" y="871220"/>
                </a:moveTo>
                <a:lnTo>
                  <a:pt x="923980" y="891659"/>
                </a:lnTo>
                <a:lnTo>
                  <a:pt x="933068" y="900557"/>
                </a:lnTo>
                <a:lnTo>
                  <a:pt x="919733" y="914146"/>
                </a:lnTo>
                <a:lnTo>
                  <a:pt x="958818" y="914146"/>
                </a:lnTo>
                <a:lnTo>
                  <a:pt x="943990" y="871220"/>
                </a:lnTo>
                <a:close/>
              </a:path>
              <a:path w="972185" h="951864">
                <a:moveTo>
                  <a:pt x="13207" y="0"/>
                </a:moveTo>
                <a:lnTo>
                  <a:pt x="0" y="13716"/>
                </a:lnTo>
                <a:lnTo>
                  <a:pt x="910661" y="905263"/>
                </a:lnTo>
                <a:lnTo>
                  <a:pt x="923980" y="891659"/>
                </a:lnTo>
                <a:lnTo>
                  <a:pt x="13207" y="0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object 9"/>
          <p:cNvSpPr/>
          <p:nvPr/>
        </p:nvSpPr>
        <p:spPr>
          <a:xfrm>
            <a:off x="828720" y="4215960"/>
            <a:ext cx="177336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 anchor="t">
            <a:spAutoFit/>
          </a:bodyPr>
          <a:p>
            <a:pPr marL="622440" indent="-610200">
              <a:lnSpc>
                <a:spcPct val="100000"/>
              </a:lnSpc>
              <a:spcBef>
                <a:spcPts val="79"/>
              </a:spcBef>
              <a:buNone/>
              <a:tabLst>
                <a:tab algn="l" pos="0"/>
              </a:tabLst>
            </a:pPr>
            <a:r>
              <a:rPr b="0" lang="en-US" sz="1800" spc="18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  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Code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object 10"/>
          <p:cNvSpPr/>
          <p:nvPr/>
        </p:nvSpPr>
        <p:spPr>
          <a:xfrm>
            <a:off x="2467080" y="4999320"/>
            <a:ext cx="143064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12600" indent="228600">
              <a:lnSpc>
                <a:spcPct val="100000"/>
              </a:lnSpc>
              <a:spcBef>
                <a:spcPts val="85"/>
              </a:spcBef>
              <a:buNone/>
              <a:tabLst>
                <a:tab algn="l" pos="0"/>
              </a:tabLst>
            </a:pP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Resolving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object 11"/>
          <p:cNvSpPr/>
          <p:nvPr/>
        </p:nvSpPr>
        <p:spPr>
          <a:xfrm>
            <a:off x="4133520" y="4215960"/>
            <a:ext cx="10710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 anchor="t">
            <a:spAutoFit/>
          </a:bodyPr>
          <a:p>
            <a:pPr marL="183600" indent="-171360">
              <a:lnSpc>
                <a:spcPct val="100000"/>
              </a:lnSpc>
              <a:spcBef>
                <a:spcPts val="79"/>
              </a:spcBef>
              <a:buNone/>
              <a:tabLst>
                <a:tab algn="l" pos="0"/>
              </a:tabLst>
            </a:pP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00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z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92" strike="noStrike">
                <a:solidFill>
                  <a:srgbClr val="000000"/>
                </a:solidFill>
                <a:latin typeface="Tahoma"/>
                <a:ea typeface="DejaVu Sans"/>
              </a:rPr>
              <a:t>g  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object 12"/>
          <p:cNvSpPr/>
          <p:nvPr/>
        </p:nvSpPr>
        <p:spPr>
          <a:xfrm>
            <a:off x="6795720" y="3676680"/>
            <a:ext cx="2929680" cy="8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855360" algn="ctr">
              <a:lnSpc>
                <a:spcPct val="100000"/>
              </a:lnSpc>
              <a:spcBef>
                <a:spcPts val="85"/>
              </a:spcBef>
              <a:buNone/>
            </a:pP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il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d  </a:t>
            </a:r>
            <a:r>
              <a:rPr b="0" lang="en-US" sz="1800" spc="-60" strike="noStrike">
                <a:solidFill>
                  <a:srgbClr val="000000"/>
                </a:solidFill>
                <a:latin typeface="Tahoma"/>
                <a:ea typeface="DejaVu Sans"/>
              </a:rPr>
              <a:t>Vs</a:t>
            </a:r>
            <a:endParaRPr b="0" lang="en-US" sz="1800" spc="-1" strike="noStrike">
              <a:latin typeface="Arial"/>
            </a:endParaRPr>
          </a:p>
          <a:p>
            <a:pPr marL="855360" algn="ctr">
              <a:lnSpc>
                <a:spcPct val="100000"/>
              </a:lnSpc>
              <a:spcBef>
                <a:spcPts val="14"/>
              </a:spcBef>
              <a:buNone/>
            </a:pP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2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14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60" strike="noStrike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y</a:t>
            </a:r>
            <a:r>
              <a:rPr b="0" lang="en-US" sz="1800" spc="5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4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24960" y="399600"/>
            <a:ext cx="2315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2364"/>
              </a:lnSpc>
              <a:buNone/>
              <a:tabLst>
                <a:tab algn="l" pos="547920"/>
              </a:tabLst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3</a:t>
            </a: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n-US" sz="2700" spc="236" strike="noStrike" baseline="1000">
                <a:solidFill>
                  <a:srgbClr val="000000"/>
                </a:solidFill>
                <a:latin typeface="Cambria"/>
              </a:rPr>
              <a:t>ROS2</a:t>
            </a:r>
            <a:r>
              <a:rPr b="0" lang="en-US" sz="2700" spc="32" strike="noStrike" baseline="1000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700" spc="123" strike="noStrike" baseline="1000">
                <a:solidFill>
                  <a:srgbClr val="000000"/>
                </a:solidFill>
                <a:latin typeface="Cambria"/>
              </a:rPr>
              <a:t>Hierarchy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97" name="object 3"/>
          <p:cNvSpPr/>
          <p:nvPr/>
        </p:nvSpPr>
        <p:spPr>
          <a:xfrm>
            <a:off x="1268280" y="1194120"/>
            <a:ext cx="19677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8440" indent="-2865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298440"/>
                <a:tab algn="l" pos="299160"/>
              </a:tabLst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6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85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2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object 4"/>
          <p:cNvSpPr/>
          <p:nvPr/>
        </p:nvSpPr>
        <p:spPr>
          <a:xfrm>
            <a:off x="1190520" y="1467000"/>
            <a:ext cx="3504600" cy="564840"/>
          </a:xfrm>
          <a:prstGeom prst="rect">
            <a:avLst/>
          </a:prstGeom>
          <a:noFill/>
          <a:ln w="1905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376560" indent="-286560">
              <a:lnSpc>
                <a:spcPct val="100000"/>
              </a:lnSpc>
              <a:spcBef>
                <a:spcPts val="130"/>
              </a:spcBef>
              <a:buClr>
                <a:srgbClr val="000000"/>
              </a:buClr>
              <a:buFont typeface="Arial MT"/>
              <a:buChar char="•"/>
              <a:tabLst>
                <a:tab algn="l" pos="375840"/>
                <a:tab algn="l" pos="376560"/>
              </a:tabLst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31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60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97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1157760" y="1747440"/>
            <a:ext cx="7405200" cy="389952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408960" indent="-286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408960"/>
                <a:tab algn="l" pos="409680"/>
              </a:tabLst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</a:rPr>
              <a:t>h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</a:rPr>
              <a:t>R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</a:rPr>
              <a:t>O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</a:rPr>
              <a:t>S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</a:rPr>
              <a:t>P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en-US" sz="1800" spc="60" strike="noStrike">
                <a:solidFill>
                  <a:srgbClr val="000000"/>
                </a:solidFill>
                <a:latin typeface="Tahoma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k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en-US" sz="1800" spc="-106" strike="noStrike">
                <a:solidFill>
                  <a:srgbClr val="000000"/>
                </a:solidFill>
                <a:latin typeface="Tahoma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</a:rPr>
              <a:t>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None/>
              <a:tabLst>
                <a:tab algn="l" pos="408960"/>
                <a:tab algn="l" pos="409680"/>
              </a:tabLst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buNone/>
              <a:tabLst>
                <a:tab algn="l" pos="408960"/>
                <a:tab algn="l" pos="409680"/>
              </a:tabLst>
            </a:pPr>
            <a:r>
              <a:rPr b="0" lang="en-US" sz="1800" spc="1" strike="noStrike">
                <a:solidFill>
                  <a:srgbClr val="000000"/>
                </a:solidFill>
                <a:latin typeface="Tahoma"/>
              </a:rPr>
              <a:t>ROS</a:t>
            </a:r>
            <a:r>
              <a:rPr b="0" lang="en-US" sz="1800" spc="-23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</a:rPr>
              <a:t>Workspace</a:t>
            </a:r>
            <a:r>
              <a:rPr b="0" lang="en-US" sz="1800" spc="-23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</a:rPr>
              <a:t>is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</a:rPr>
              <a:t>a</a:t>
            </a:r>
            <a:r>
              <a:rPr b="0" lang="en-US" sz="1800" spc="-25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</a:rPr>
              <a:t>directory</a:t>
            </a:r>
            <a:r>
              <a:rPr b="0" lang="en-US" sz="1800" spc="-25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</a:rPr>
              <a:t>structure</a:t>
            </a:r>
            <a:r>
              <a:rPr b="0" lang="en-US" sz="1800" spc="-24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</a:rPr>
              <a:t>that</a:t>
            </a:r>
            <a:r>
              <a:rPr b="0" lang="en-US" sz="1800" spc="-24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</a:rPr>
              <a:t>contains</a:t>
            </a:r>
            <a:r>
              <a:rPr b="0" lang="en-US" sz="1800" spc="-23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</a:rPr>
              <a:t>some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</a:rPr>
              <a:t>different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</a:rPr>
              <a:t>folders </a:t>
            </a:r>
            <a:r>
              <a:rPr b="0" lang="en-US" sz="1800" spc="-54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</a:rPr>
              <a:t>inside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</a:rPr>
              <a:t>it, 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</a:rPr>
              <a:t>some 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</a:rPr>
              <a:t>for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</a:rPr>
              <a:t>the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</a:rPr>
              <a:t>source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</a:rPr>
              <a:t>code 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</a:rPr>
              <a:t>(src/), 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</a:rPr>
              <a:t>some 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</a:rPr>
              <a:t>for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</a:rPr>
              <a:t>intermediate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</a:rPr>
              <a:t>files 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</a:rPr>
              <a:t>generated 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</a:rPr>
              <a:t>during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</a:rPr>
              <a:t>the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</a:rPr>
              <a:t>building 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</a:rPr>
              <a:t>process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</a:rPr>
              <a:t>(build/), 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</a:rPr>
              <a:t>some 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</a:rPr>
              <a:t>for 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</a:rPr>
              <a:t>compiled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and 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</a:rPr>
              <a:t>installed</a:t>
            </a:r>
            <a:r>
              <a:rPr b="0" lang="en-US" sz="1800" spc="-22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</a:rPr>
              <a:t>files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</a:rPr>
              <a:t>(executables,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</a:rPr>
              <a:t>libraries,</a:t>
            </a:r>
            <a:r>
              <a:rPr b="0" lang="en-US" sz="1800" spc="-25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</a:rPr>
              <a:t>etc..)</a:t>
            </a:r>
            <a:r>
              <a:rPr b="0" lang="en-US" sz="1800" spc="-19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</a:rPr>
              <a:t>which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</a:rPr>
              <a:t>is</a:t>
            </a:r>
            <a:r>
              <a:rPr b="0" lang="en-US" sz="1800" spc="-23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</a:rPr>
              <a:t>found</a:t>
            </a:r>
            <a:r>
              <a:rPr b="0" lang="en-US" sz="1800" spc="-22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at</a:t>
            </a:r>
            <a:r>
              <a:rPr b="0" lang="en-US" sz="1800" spc="-24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</a:rPr>
              <a:t>(install/),</a:t>
            </a:r>
            <a:r>
              <a:rPr b="0" lang="en-US" sz="1800" spc="-256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and 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</a:rPr>
              <a:t>folder</a:t>
            </a:r>
            <a:r>
              <a:rPr b="0" lang="en-US" sz="1800" spc="-19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</a:rPr>
              <a:t>contains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</a:rPr>
              <a:t>information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</a:rPr>
              <a:t>for</a:t>
            </a:r>
            <a:r>
              <a:rPr b="0" lang="en-US" sz="1800" spc="-197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</a:rPr>
              <a:t>the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</a:rPr>
              <a:t>building</a:t>
            </a:r>
            <a:r>
              <a:rPr b="0" lang="en-US" sz="1800" spc="-160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</a:rPr>
              <a:t>process</a:t>
            </a:r>
            <a:r>
              <a:rPr b="0" lang="en-US" sz="1800" spc="-245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</a:rPr>
              <a:t>at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</a:rPr>
              <a:t> </a:t>
            </a:r>
            <a:r>
              <a:rPr b="0" lang="en-US" sz="1800" spc="-86" strike="noStrike">
                <a:solidFill>
                  <a:srgbClr val="000000"/>
                </a:solidFill>
                <a:latin typeface="Tahoma"/>
              </a:rPr>
              <a:t>(log/)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object 6"/>
          <p:cNvSpPr/>
          <p:nvPr/>
        </p:nvSpPr>
        <p:spPr>
          <a:xfrm>
            <a:off x="3409920" y="3886200"/>
            <a:ext cx="2028240" cy="388440"/>
          </a:xfrm>
          <a:prstGeom prst="rect">
            <a:avLst/>
          </a:pr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4480" bIns="0" anchor="t">
            <a:spAutoFit/>
          </a:bodyPr>
          <a:p>
            <a:pPr marL="522720">
              <a:lnSpc>
                <a:spcPct val="100000"/>
              </a:lnSpc>
              <a:spcBef>
                <a:spcPts val="901"/>
              </a:spcBef>
              <a:buNone/>
            </a:pP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ros2_ws/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object 7"/>
          <p:cNvSpPr/>
          <p:nvPr/>
        </p:nvSpPr>
        <p:spPr>
          <a:xfrm>
            <a:off x="647640" y="5114880"/>
            <a:ext cx="2028240" cy="397800"/>
          </a:xfrm>
          <a:prstGeom prst="rect">
            <a:avLst/>
          </a:pr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3840" bIns="0" anchor="t">
            <a:spAutoFit/>
          </a:bodyPr>
          <a:p>
            <a:pPr algn="ctr">
              <a:lnSpc>
                <a:spcPct val="100000"/>
              </a:lnSpc>
              <a:spcBef>
                <a:spcPts val="975"/>
              </a:spcBef>
              <a:buNone/>
            </a:pP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src/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object 8"/>
          <p:cNvSpPr/>
          <p:nvPr/>
        </p:nvSpPr>
        <p:spPr>
          <a:xfrm>
            <a:off x="2743200" y="5114880"/>
            <a:ext cx="2028240" cy="397800"/>
          </a:xfrm>
          <a:prstGeom prst="rect">
            <a:avLst/>
          </a:pr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3840" bIns="0" anchor="t">
            <a:spAutoFit/>
          </a:bodyPr>
          <a:p>
            <a:pPr marL="32400" algn="ctr">
              <a:lnSpc>
                <a:spcPct val="100000"/>
              </a:lnSpc>
              <a:spcBef>
                <a:spcPts val="975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build/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object 9"/>
          <p:cNvSpPr/>
          <p:nvPr/>
        </p:nvSpPr>
        <p:spPr>
          <a:xfrm>
            <a:off x="4905360" y="5114880"/>
            <a:ext cx="2028240" cy="397800"/>
          </a:xfrm>
          <a:prstGeom prst="rect">
            <a:avLst/>
          </a:pr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3840" bIns="0" anchor="t">
            <a:spAutoFit/>
          </a:bodyPr>
          <a:p>
            <a:pPr marL="523800">
              <a:lnSpc>
                <a:spcPct val="100000"/>
              </a:lnSpc>
              <a:spcBef>
                <a:spcPts val="975"/>
              </a:spcBef>
              <a:buNone/>
            </a:pP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install/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object 10"/>
          <p:cNvSpPr/>
          <p:nvPr/>
        </p:nvSpPr>
        <p:spPr>
          <a:xfrm>
            <a:off x="7115040" y="5114880"/>
            <a:ext cx="2028240" cy="397800"/>
          </a:xfrm>
          <a:prstGeom prst="rect">
            <a:avLst/>
          </a:pr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3840" bIns="0" anchor="t">
            <a:spAutoFit/>
          </a:bodyPr>
          <a:p>
            <a:pPr algn="ctr">
              <a:lnSpc>
                <a:spcPct val="100000"/>
              </a:lnSpc>
              <a:spcBef>
                <a:spcPts val="975"/>
              </a:spcBef>
              <a:buNone/>
            </a:pP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log/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object 11"/>
          <p:cNvSpPr/>
          <p:nvPr/>
        </p:nvSpPr>
        <p:spPr>
          <a:xfrm>
            <a:off x="2009880" y="4487040"/>
            <a:ext cx="1647000" cy="572760"/>
          </a:xfrm>
          <a:custGeom>
            <a:avLst/>
            <a:gdLst/>
            <a:ahLst/>
            <a:rect l="l" t="t" r="r" b="b"/>
            <a:pathLst>
              <a:path w="1647825" h="573404">
                <a:moveTo>
                  <a:pt x="1326388" y="17526"/>
                </a:moveTo>
                <a:lnTo>
                  <a:pt x="1319022" y="0"/>
                </a:lnTo>
                <a:lnTo>
                  <a:pt x="66776" y="517232"/>
                </a:lnTo>
                <a:lnTo>
                  <a:pt x="55880" y="490855"/>
                </a:lnTo>
                <a:lnTo>
                  <a:pt x="0" y="555117"/>
                </a:lnTo>
                <a:lnTo>
                  <a:pt x="84963" y="561213"/>
                </a:lnTo>
                <a:lnTo>
                  <a:pt x="76034" y="539623"/>
                </a:lnTo>
                <a:lnTo>
                  <a:pt x="74041" y="534797"/>
                </a:lnTo>
                <a:lnTo>
                  <a:pt x="1326388" y="17526"/>
                </a:lnTo>
                <a:close/>
              </a:path>
              <a:path w="1647825" h="573404">
                <a:moveTo>
                  <a:pt x="1647698" y="149225"/>
                </a:moveTo>
                <a:lnTo>
                  <a:pt x="1634998" y="135001"/>
                </a:lnTo>
                <a:lnTo>
                  <a:pt x="1203312" y="515861"/>
                </a:lnTo>
                <a:lnTo>
                  <a:pt x="1184402" y="494411"/>
                </a:lnTo>
                <a:lnTo>
                  <a:pt x="1152525" y="573405"/>
                </a:lnTo>
                <a:lnTo>
                  <a:pt x="1234821" y="551561"/>
                </a:lnTo>
                <a:lnTo>
                  <a:pt x="1223391" y="538607"/>
                </a:lnTo>
                <a:lnTo>
                  <a:pt x="1215986" y="530225"/>
                </a:lnTo>
                <a:lnTo>
                  <a:pt x="1647698" y="149225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object 12"/>
          <p:cNvSpPr/>
          <p:nvPr/>
        </p:nvSpPr>
        <p:spPr>
          <a:xfrm>
            <a:off x="4708800" y="4640760"/>
            <a:ext cx="508680" cy="409320"/>
          </a:xfrm>
          <a:custGeom>
            <a:avLst/>
            <a:gdLst/>
            <a:ahLst/>
            <a:rect l="l" t="t" r="r" b="b"/>
            <a:pathLst>
              <a:path w="509270" h="410210">
                <a:moveTo>
                  <a:pt x="443701" y="369873"/>
                </a:moveTo>
                <a:lnTo>
                  <a:pt x="425831" y="392176"/>
                </a:lnTo>
                <a:lnTo>
                  <a:pt x="509143" y="410083"/>
                </a:lnTo>
                <a:lnTo>
                  <a:pt x="494258" y="377825"/>
                </a:lnTo>
                <a:lnTo>
                  <a:pt x="453644" y="377825"/>
                </a:lnTo>
                <a:lnTo>
                  <a:pt x="443701" y="369873"/>
                </a:lnTo>
                <a:close/>
              </a:path>
              <a:path w="509270" h="410210">
                <a:moveTo>
                  <a:pt x="455621" y="354996"/>
                </a:moveTo>
                <a:lnTo>
                  <a:pt x="443701" y="369873"/>
                </a:lnTo>
                <a:lnTo>
                  <a:pt x="453644" y="377825"/>
                </a:lnTo>
                <a:lnTo>
                  <a:pt x="465582" y="362966"/>
                </a:lnTo>
                <a:lnTo>
                  <a:pt x="455621" y="354996"/>
                </a:lnTo>
                <a:close/>
              </a:path>
              <a:path w="509270" h="410210">
                <a:moveTo>
                  <a:pt x="473456" y="332740"/>
                </a:moveTo>
                <a:lnTo>
                  <a:pt x="455621" y="354996"/>
                </a:lnTo>
                <a:lnTo>
                  <a:pt x="465582" y="362966"/>
                </a:lnTo>
                <a:lnTo>
                  <a:pt x="453644" y="377825"/>
                </a:lnTo>
                <a:lnTo>
                  <a:pt x="494258" y="377825"/>
                </a:lnTo>
                <a:lnTo>
                  <a:pt x="473456" y="332740"/>
                </a:lnTo>
                <a:close/>
              </a:path>
              <a:path w="509270" h="410210">
                <a:moveTo>
                  <a:pt x="11938" y="0"/>
                </a:moveTo>
                <a:lnTo>
                  <a:pt x="0" y="14986"/>
                </a:lnTo>
                <a:lnTo>
                  <a:pt x="443701" y="369873"/>
                </a:lnTo>
                <a:lnTo>
                  <a:pt x="455621" y="354996"/>
                </a:lnTo>
                <a:lnTo>
                  <a:pt x="11938" y="0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object 13"/>
          <p:cNvSpPr/>
          <p:nvPr/>
        </p:nvSpPr>
        <p:spPr>
          <a:xfrm>
            <a:off x="5446080" y="4486680"/>
            <a:ext cx="2187360" cy="573480"/>
          </a:xfrm>
          <a:custGeom>
            <a:avLst/>
            <a:gdLst/>
            <a:ahLst/>
            <a:rect l="l" t="t" r="r" b="b"/>
            <a:pathLst>
              <a:path w="2188209" h="574039">
                <a:moveTo>
                  <a:pt x="2111419" y="546333"/>
                </a:moveTo>
                <a:lnTo>
                  <a:pt x="2104516" y="574040"/>
                </a:lnTo>
                <a:lnTo>
                  <a:pt x="2187702" y="555625"/>
                </a:lnTo>
                <a:lnTo>
                  <a:pt x="2180439" y="549402"/>
                </a:lnTo>
                <a:lnTo>
                  <a:pt x="2123693" y="549402"/>
                </a:lnTo>
                <a:lnTo>
                  <a:pt x="2111419" y="546333"/>
                </a:lnTo>
                <a:close/>
              </a:path>
              <a:path w="2188209" h="574039">
                <a:moveTo>
                  <a:pt x="2116014" y="527892"/>
                </a:moveTo>
                <a:lnTo>
                  <a:pt x="2111419" y="546333"/>
                </a:lnTo>
                <a:lnTo>
                  <a:pt x="2123693" y="549402"/>
                </a:lnTo>
                <a:lnTo>
                  <a:pt x="2128392" y="530987"/>
                </a:lnTo>
                <a:lnTo>
                  <a:pt x="2116014" y="527892"/>
                </a:lnTo>
                <a:close/>
              </a:path>
              <a:path w="2188209" h="574039">
                <a:moveTo>
                  <a:pt x="2122932" y="500126"/>
                </a:moveTo>
                <a:lnTo>
                  <a:pt x="2116014" y="527892"/>
                </a:lnTo>
                <a:lnTo>
                  <a:pt x="2128392" y="530987"/>
                </a:lnTo>
                <a:lnTo>
                  <a:pt x="2123693" y="549402"/>
                </a:lnTo>
                <a:lnTo>
                  <a:pt x="2180439" y="549402"/>
                </a:lnTo>
                <a:lnTo>
                  <a:pt x="2122932" y="500126"/>
                </a:lnTo>
                <a:close/>
              </a:path>
              <a:path w="2188209" h="574039">
                <a:moveTo>
                  <a:pt x="4572" y="0"/>
                </a:moveTo>
                <a:lnTo>
                  <a:pt x="0" y="18542"/>
                </a:lnTo>
                <a:lnTo>
                  <a:pt x="2111419" y="546333"/>
                </a:lnTo>
                <a:lnTo>
                  <a:pt x="2116014" y="527892"/>
                </a:lnTo>
                <a:lnTo>
                  <a:pt x="4572" y="0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24960" y="399600"/>
            <a:ext cx="2315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2364"/>
              </a:lnSpc>
              <a:buNone/>
              <a:tabLst>
                <a:tab algn="l" pos="547920"/>
              </a:tabLst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3</a:t>
            </a: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n-US" sz="2700" spc="236" strike="noStrike" baseline="1000">
                <a:solidFill>
                  <a:srgbClr val="000000"/>
                </a:solidFill>
                <a:latin typeface="Cambria"/>
              </a:rPr>
              <a:t>ROS2</a:t>
            </a:r>
            <a:r>
              <a:rPr b="0" lang="en-US" sz="2700" spc="32" strike="noStrike" baseline="1000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700" spc="123" strike="noStrike" baseline="1000">
                <a:solidFill>
                  <a:srgbClr val="000000"/>
                </a:solidFill>
                <a:latin typeface="Cambria"/>
              </a:rPr>
              <a:t>Hierarchy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09" name="object 3"/>
          <p:cNvSpPr/>
          <p:nvPr/>
        </p:nvSpPr>
        <p:spPr>
          <a:xfrm>
            <a:off x="1268280" y="1194120"/>
            <a:ext cx="3004200" cy="8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8440" indent="-2865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298440"/>
                <a:tab algn="l" pos="299160"/>
              </a:tabLst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6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85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  <a:p>
            <a:pPr marL="298440" indent="-28656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 MT"/>
              <a:buChar char="•"/>
              <a:tabLst>
                <a:tab algn="l" pos="298440"/>
                <a:tab algn="l" pos="299160"/>
              </a:tabLst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31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60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97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object 4"/>
          <p:cNvSpPr/>
          <p:nvPr/>
        </p:nvSpPr>
        <p:spPr>
          <a:xfrm>
            <a:off x="1190520" y="1771560"/>
            <a:ext cx="3504600" cy="262800"/>
          </a:xfrm>
          <a:prstGeom prst="rect">
            <a:avLst/>
          </a:prstGeom>
          <a:noFill/>
          <a:ln w="1905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76560" indent="-286560">
              <a:lnSpc>
                <a:spcPts val="2069"/>
              </a:lnSpc>
              <a:buClr>
                <a:srgbClr val="000000"/>
              </a:buClr>
              <a:buFont typeface="Arial MT"/>
              <a:buChar char="•"/>
              <a:tabLst>
                <a:tab algn="l" pos="375840"/>
                <a:tab algn="l" pos="376560"/>
              </a:tabLst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6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0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object 5"/>
          <p:cNvSpPr/>
          <p:nvPr/>
        </p:nvSpPr>
        <p:spPr>
          <a:xfrm>
            <a:off x="3971880" y="3171960"/>
            <a:ext cx="2028240" cy="388800"/>
          </a:xfrm>
          <a:prstGeom prst="rect">
            <a:avLst/>
          </a:pr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4840" bIns="0" anchor="t">
            <a:spAutoFit/>
          </a:bodyPr>
          <a:p>
            <a:pPr marL="525240">
              <a:lnSpc>
                <a:spcPct val="100000"/>
              </a:lnSpc>
              <a:spcBef>
                <a:spcPts val="904"/>
              </a:spcBef>
              <a:buNone/>
            </a:pP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ros2_ws/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object 6"/>
          <p:cNvSpPr/>
          <p:nvPr/>
        </p:nvSpPr>
        <p:spPr>
          <a:xfrm>
            <a:off x="1209600" y="4410000"/>
            <a:ext cx="2028240" cy="388800"/>
          </a:xfrm>
          <a:prstGeom prst="rect">
            <a:avLst/>
          </a:pr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4840" bIns="0" anchor="t">
            <a:spAutoFit/>
          </a:bodyPr>
          <a:p>
            <a:pPr algn="ctr">
              <a:lnSpc>
                <a:spcPct val="100000"/>
              </a:lnSpc>
              <a:spcBef>
                <a:spcPts val="904"/>
              </a:spcBef>
              <a:buNone/>
            </a:pP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src/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object 7"/>
          <p:cNvSpPr/>
          <p:nvPr/>
        </p:nvSpPr>
        <p:spPr>
          <a:xfrm>
            <a:off x="3314880" y="4410000"/>
            <a:ext cx="2018520" cy="388800"/>
          </a:xfrm>
          <a:prstGeom prst="rect">
            <a:avLst/>
          </a:pr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4840" bIns="0" anchor="t">
            <a:spAutoFit/>
          </a:bodyPr>
          <a:p>
            <a:pPr marL="28080" algn="ctr">
              <a:lnSpc>
                <a:spcPct val="100000"/>
              </a:lnSpc>
              <a:spcBef>
                <a:spcPts val="904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build/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object 8"/>
          <p:cNvSpPr/>
          <p:nvPr/>
        </p:nvSpPr>
        <p:spPr>
          <a:xfrm>
            <a:off x="5467320" y="4410000"/>
            <a:ext cx="2028240" cy="388800"/>
          </a:xfrm>
          <a:prstGeom prst="rect">
            <a:avLst/>
          </a:pr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4840" bIns="0" anchor="t">
            <a:spAutoFit/>
          </a:bodyPr>
          <a:p>
            <a:pPr marL="526320">
              <a:lnSpc>
                <a:spcPct val="100000"/>
              </a:lnSpc>
              <a:spcBef>
                <a:spcPts val="904"/>
              </a:spcBef>
              <a:buNone/>
            </a:pP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install/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object 9"/>
          <p:cNvSpPr/>
          <p:nvPr/>
        </p:nvSpPr>
        <p:spPr>
          <a:xfrm>
            <a:off x="7677000" y="4410000"/>
            <a:ext cx="2028240" cy="388800"/>
          </a:xfrm>
          <a:prstGeom prst="rect">
            <a:avLst/>
          </a:pr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4840" bIns="0" anchor="t">
            <a:spAutoFit/>
          </a:bodyPr>
          <a:p>
            <a:pPr algn="ctr">
              <a:lnSpc>
                <a:spcPct val="100000"/>
              </a:lnSpc>
              <a:spcBef>
                <a:spcPts val="904"/>
              </a:spcBef>
              <a:buNone/>
            </a:pP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log/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object 10"/>
          <p:cNvSpPr/>
          <p:nvPr/>
        </p:nvSpPr>
        <p:spPr>
          <a:xfrm>
            <a:off x="2581200" y="3782160"/>
            <a:ext cx="1637640" cy="563040"/>
          </a:xfrm>
          <a:custGeom>
            <a:avLst/>
            <a:gdLst/>
            <a:ahLst/>
            <a:rect l="l" t="t" r="r" b="b"/>
            <a:pathLst>
              <a:path w="1638300" h="563879">
                <a:moveTo>
                  <a:pt x="1326388" y="17526"/>
                </a:moveTo>
                <a:lnTo>
                  <a:pt x="1319022" y="0"/>
                </a:lnTo>
                <a:lnTo>
                  <a:pt x="66776" y="517232"/>
                </a:lnTo>
                <a:lnTo>
                  <a:pt x="55880" y="490855"/>
                </a:lnTo>
                <a:lnTo>
                  <a:pt x="0" y="555117"/>
                </a:lnTo>
                <a:lnTo>
                  <a:pt x="84963" y="561213"/>
                </a:lnTo>
                <a:lnTo>
                  <a:pt x="76034" y="539623"/>
                </a:lnTo>
                <a:lnTo>
                  <a:pt x="74041" y="534797"/>
                </a:lnTo>
                <a:lnTo>
                  <a:pt x="1326388" y="17526"/>
                </a:lnTo>
                <a:close/>
              </a:path>
              <a:path w="1638300" h="563879">
                <a:moveTo>
                  <a:pt x="1638173" y="139700"/>
                </a:moveTo>
                <a:lnTo>
                  <a:pt x="1625473" y="125476"/>
                </a:lnTo>
                <a:lnTo>
                  <a:pt x="1193787" y="506336"/>
                </a:lnTo>
                <a:lnTo>
                  <a:pt x="1174877" y="484886"/>
                </a:lnTo>
                <a:lnTo>
                  <a:pt x="1143000" y="563880"/>
                </a:lnTo>
                <a:lnTo>
                  <a:pt x="1225296" y="542036"/>
                </a:lnTo>
                <a:lnTo>
                  <a:pt x="1213866" y="529082"/>
                </a:lnTo>
                <a:lnTo>
                  <a:pt x="1206461" y="520700"/>
                </a:lnTo>
                <a:lnTo>
                  <a:pt x="1638173" y="139700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object 11"/>
          <p:cNvSpPr/>
          <p:nvPr/>
        </p:nvSpPr>
        <p:spPr>
          <a:xfrm>
            <a:off x="5270760" y="3926160"/>
            <a:ext cx="508680" cy="409320"/>
          </a:xfrm>
          <a:custGeom>
            <a:avLst/>
            <a:gdLst/>
            <a:ahLst/>
            <a:rect l="l" t="t" r="r" b="b"/>
            <a:pathLst>
              <a:path w="509270" h="410210">
                <a:moveTo>
                  <a:pt x="443701" y="369873"/>
                </a:moveTo>
                <a:lnTo>
                  <a:pt x="425831" y="392176"/>
                </a:lnTo>
                <a:lnTo>
                  <a:pt x="509143" y="410083"/>
                </a:lnTo>
                <a:lnTo>
                  <a:pt x="494258" y="377825"/>
                </a:lnTo>
                <a:lnTo>
                  <a:pt x="453644" y="377825"/>
                </a:lnTo>
                <a:lnTo>
                  <a:pt x="443701" y="369873"/>
                </a:lnTo>
                <a:close/>
              </a:path>
              <a:path w="509270" h="410210">
                <a:moveTo>
                  <a:pt x="455621" y="354996"/>
                </a:moveTo>
                <a:lnTo>
                  <a:pt x="443701" y="369873"/>
                </a:lnTo>
                <a:lnTo>
                  <a:pt x="453644" y="377825"/>
                </a:lnTo>
                <a:lnTo>
                  <a:pt x="465582" y="362966"/>
                </a:lnTo>
                <a:lnTo>
                  <a:pt x="455621" y="354996"/>
                </a:lnTo>
                <a:close/>
              </a:path>
              <a:path w="509270" h="410210">
                <a:moveTo>
                  <a:pt x="473456" y="332740"/>
                </a:moveTo>
                <a:lnTo>
                  <a:pt x="455621" y="354996"/>
                </a:lnTo>
                <a:lnTo>
                  <a:pt x="465582" y="362966"/>
                </a:lnTo>
                <a:lnTo>
                  <a:pt x="453644" y="377825"/>
                </a:lnTo>
                <a:lnTo>
                  <a:pt x="494258" y="377825"/>
                </a:lnTo>
                <a:lnTo>
                  <a:pt x="473456" y="332740"/>
                </a:lnTo>
                <a:close/>
              </a:path>
              <a:path w="509270" h="410210">
                <a:moveTo>
                  <a:pt x="11938" y="0"/>
                </a:moveTo>
                <a:lnTo>
                  <a:pt x="0" y="14986"/>
                </a:lnTo>
                <a:lnTo>
                  <a:pt x="443701" y="369873"/>
                </a:lnTo>
                <a:lnTo>
                  <a:pt x="455621" y="354996"/>
                </a:lnTo>
                <a:lnTo>
                  <a:pt x="11938" y="0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object 12"/>
          <p:cNvSpPr/>
          <p:nvPr/>
        </p:nvSpPr>
        <p:spPr>
          <a:xfrm>
            <a:off x="6008040" y="3781800"/>
            <a:ext cx="2187360" cy="573480"/>
          </a:xfrm>
          <a:custGeom>
            <a:avLst/>
            <a:gdLst/>
            <a:ahLst/>
            <a:rect l="l" t="t" r="r" b="b"/>
            <a:pathLst>
              <a:path w="2188209" h="574039">
                <a:moveTo>
                  <a:pt x="2111419" y="546333"/>
                </a:moveTo>
                <a:lnTo>
                  <a:pt x="2104516" y="574040"/>
                </a:lnTo>
                <a:lnTo>
                  <a:pt x="2187702" y="555625"/>
                </a:lnTo>
                <a:lnTo>
                  <a:pt x="2180439" y="549402"/>
                </a:lnTo>
                <a:lnTo>
                  <a:pt x="2123693" y="549402"/>
                </a:lnTo>
                <a:lnTo>
                  <a:pt x="2111419" y="546333"/>
                </a:lnTo>
                <a:close/>
              </a:path>
              <a:path w="2188209" h="574039">
                <a:moveTo>
                  <a:pt x="2116014" y="527892"/>
                </a:moveTo>
                <a:lnTo>
                  <a:pt x="2111419" y="546333"/>
                </a:lnTo>
                <a:lnTo>
                  <a:pt x="2123693" y="549402"/>
                </a:lnTo>
                <a:lnTo>
                  <a:pt x="2128392" y="530987"/>
                </a:lnTo>
                <a:lnTo>
                  <a:pt x="2116014" y="527892"/>
                </a:lnTo>
                <a:close/>
              </a:path>
              <a:path w="2188209" h="574039">
                <a:moveTo>
                  <a:pt x="2122932" y="500126"/>
                </a:moveTo>
                <a:lnTo>
                  <a:pt x="2116014" y="527892"/>
                </a:lnTo>
                <a:lnTo>
                  <a:pt x="2128392" y="530987"/>
                </a:lnTo>
                <a:lnTo>
                  <a:pt x="2123693" y="549402"/>
                </a:lnTo>
                <a:lnTo>
                  <a:pt x="2180439" y="549402"/>
                </a:lnTo>
                <a:lnTo>
                  <a:pt x="2122932" y="500126"/>
                </a:lnTo>
                <a:close/>
              </a:path>
              <a:path w="2188209" h="574039">
                <a:moveTo>
                  <a:pt x="4572" y="0"/>
                </a:moveTo>
                <a:lnTo>
                  <a:pt x="0" y="18542"/>
                </a:lnTo>
                <a:lnTo>
                  <a:pt x="2111419" y="546333"/>
                </a:lnTo>
                <a:lnTo>
                  <a:pt x="2116014" y="527892"/>
                </a:lnTo>
                <a:lnTo>
                  <a:pt x="4572" y="0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object 13"/>
          <p:cNvSpPr/>
          <p:nvPr/>
        </p:nvSpPr>
        <p:spPr>
          <a:xfrm>
            <a:off x="1237320" y="2319840"/>
            <a:ext cx="57722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Organizational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unit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for</a:t>
            </a:r>
            <a:r>
              <a:rPr b="0" lang="en-US" sz="1800" spc="-19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ROS2</a:t>
            </a:r>
            <a:r>
              <a:rPr b="0" lang="en-US" sz="1800" spc="-25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code,</a:t>
            </a:r>
            <a:r>
              <a:rPr b="0" lang="en-US" sz="1800" spc="-26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but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where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it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is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located?!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object 14"/>
          <p:cNvSpPr/>
          <p:nvPr/>
        </p:nvSpPr>
        <p:spPr>
          <a:xfrm>
            <a:off x="1285920" y="5524560"/>
            <a:ext cx="2028240" cy="397800"/>
          </a:xfrm>
          <a:prstGeom prst="rect">
            <a:avLst/>
          </a:pr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3840" bIns="0" anchor="t">
            <a:spAutoFit/>
          </a:bodyPr>
          <a:p>
            <a:pPr marL="635760">
              <a:lnSpc>
                <a:spcPct val="100000"/>
              </a:lnSpc>
              <a:spcBef>
                <a:spcPts val="975"/>
              </a:spcBef>
              <a:buNone/>
            </a:pPr>
            <a:r>
              <a:rPr b="0" lang="en-US" sz="1800" spc="-66" strike="noStrike">
                <a:solidFill>
                  <a:srgbClr val="000000"/>
                </a:solidFill>
                <a:latin typeface="Tahoma"/>
                <a:ea typeface="DejaVu Sans"/>
              </a:rPr>
              <a:t>my_pkg/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object 15"/>
          <p:cNvSpPr/>
          <p:nvPr/>
        </p:nvSpPr>
        <p:spPr>
          <a:xfrm>
            <a:off x="2164320" y="5037480"/>
            <a:ext cx="107280" cy="475560"/>
          </a:xfrm>
          <a:custGeom>
            <a:avLst/>
            <a:gdLst/>
            <a:ahLst/>
            <a:rect l="l" t="t" r="r" b="b"/>
            <a:pathLst>
              <a:path w="107950" h="476250">
                <a:moveTo>
                  <a:pt x="0" y="394843"/>
                </a:moveTo>
                <a:lnTo>
                  <a:pt x="26288" y="475869"/>
                </a:lnTo>
                <a:lnTo>
                  <a:pt x="69496" y="414528"/>
                </a:lnTo>
                <a:lnTo>
                  <a:pt x="45212" y="414528"/>
                </a:lnTo>
                <a:lnTo>
                  <a:pt x="26415" y="411607"/>
                </a:lnTo>
                <a:lnTo>
                  <a:pt x="28304" y="399138"/>
                </a:lnTo>
                <a:lnTo>
                  <a:pt x="0" y="394843"/>
                </a:lnTo>
                <a:close/>
              </a:path>
              <a:path w="107950" h="476250">
                <a:moveTo>
                  <a:pt x="28304" y="399138"/>
                </a:moveTo>
                <a:lnTo>
                  <a:pt x="26415" y="411607"/>
                </a:lnTo>
                <a:lnTo>
                  <a:pt x="45212" y="414528"/>
                </a:lnTo>
                <a:lnTo>
                  <a:pt x="47110" y="401992"/>
                </a:lnTo>
                <a:lnTo>
                  <a:pt x="28304" y="399138"/>
                </a:lnTo>
                <a:close/>
              </a:path>
              <a:path w="107950" h="476250">
                <a:moveTo>
                  <a:pt x="47110" y="401992"/>
                </a:moveTo>
                <a:lnTo>
                  <a:pt x="45212" y="414528"/>
                </a:lnTo>
                <a:lnTo>
                  <a:pt x="69496" y="414528"/>
                </a:lnTo>
                <a:lnTo>
                  <a:pt x="75311" y="406273"/>
                </a:lnTo>
                <a:lnTo>
                  <a:pt x="47110" y="401992"/>
                </a:lnTo>
                <a:close/>
              </a:path>
              <a:path w="107950" h="476250">
                <a:moveTo>
                  <a:pt x="88772" y="0"/>
                </a:moveTo>
                <a:lnTo>
                  <a:pt x="28304" y="399138"/>
                </a:lnTo>
                <a:lnTo>
                  <a:pt x="47110" y="401992"/>
                </a:lnTo>
                <a:lnTo>
                  <a:pt x="107568" y="2794"/>
                </a:lnTo>
                <a:lnTo>
                  <a:pt x="88772" y="0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24960" y="399600"/>
            <a:ext cx="2315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2364"/>
              </a:lnSpc>
              <a:buNone/>
              <a:tabLst>
                <a:tab algn="l" pos="547920"/>
              </a:tabLst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3</a:t>
            </a: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n-US" sz="2700" spc="236" strike="noStrike" baseline="1000">
                <a:solidFill>
                  <a:srgbClr val="000000"/>
                </a:solidFill>
                <a:latin typeface="Cambria"/>
              </a:rPr>
              <a:t>ROS2</a:t>
            </a:r>
            <a:r>
              <a:rPr b="0" lang="en-US" sz="2700" spc="32" strike="noStrike" baseline="1000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700" spc="123" strike="noStrike" baseline="1000">
                <a:solidFill>
                  <a:srgbClr val="000000"/>
                </a:solidFill>
                <a:latin typeface="Cambria"/>
              </a:rPr>
              <a:t>Hierarchy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23" name="object 3"/>
          <p:cNvSpPr/>
          <p:nvPr/>
        </p:nvSpPr>
        <p:spPr>
          <a:xfrm>
            <a:off x="5924520" y="1952640"/>
            <a:ext cx="2056680" cy="387720"/>
          </a:xfrm>
          <a:prstGeom prst="rect">
            <a:avLst/>
          </a:pr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3760" bIns="0" anchor="t">
            <a:spAutoFit/>
          </a:bodyPr>
          <a:p>
            <a:pPr marL="535320">
              <a:lnSpc>
                <a:spcPct val="100000"/>
              </a:lnSpc>
              <a:spcBef>
                <a:spcPts val="893"/>
              </a:spcBef>
              <a:buNone/>
            </a:pP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ros2_ws/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object 4"/>
          <p:cNvSpPr/>
          <p:nvPr/>
        </p:nvSpPr>
        <p:spPr>
          <a:xfrm>
            <a:off x="3162240" y="3191040"/>
            <a:ext cx="2056680" cy="484920"/>
          </a:xfrm>
          <a:custGeom>
            <a:avLst/>
            <a:gdLst/>
            <a:ahLst/>
            <a:rect l="l" t="t" r="r" b="b"/>
            <a:pathLst>
              <a:path w="2057400" h="485775">
                <a:moveTo>
                  <a:pt x="0" y="485775"/>
                </a:moveTo>
                <a:lnTo>
                  <a:pt x="2057400" y="485775"/>
                </a:lnTo>
                <a:lnTo>
                  <a:pt x="2057400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object 5"/>
          <p:cNvSpPr/>
          <p:nvPr/>
        </p:nvSpPr>
        <p:spPr>
          <a:xfrm>
            <a:off x="3171960" y="3291480"/>
            <a:ext cx="205668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src/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object 6"/>
          <p:cNvSpPr/>
          <p:nvPr/>
        </p:nvSpPr>
        <p:spPr>
          <a:xfrm>
            <a:off x="5257800" y="3191040"/>
            <a:ext cx="2056680" cy="484920"/>
          </a:xfrm>
          <a:custGeom>
            <a:avLst/>
            <a:gdLst/>
            <a:ahLst/>
            <a:rect l="l" t="t" r="r" b="b"/>
            <a:pathLst>
              <a:path w="2057400" h="485775">
                <a:moveTo>
                  <a:pt x="0" y="485775"/>
                </a:moveTo>
                <a:lnTo>
                  <a:pt x="2057400" y="485775"/>
                </a:lnTo>
                <a:lnTo>
                  <a:pt x="2057400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object 7"/>
          <p:cNvSpPr/>
          <p:nvPr/>
        </p:nvSpPr>
        <p:spPr>
          <a:xfrm>
            <a:off x="5248440" y="3291480"/>
            <a:ext cx="205668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7160"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build/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object 8"/>
          <p:cNvSpPr/>
          <p:nvPr/>
        </p:nvSpPr>
        <p:spPr>
          <a:xfrm>
            <a:off x="7419960" y="3191040"/>
            <a:ext cx="2056680" cy="387720"/>
          </a:xfrm>
          <a:prstGeom prst="rect">
            <a:avLst/>
          </a:pr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3760" bIns="0" anchor="t">
            <a:spAutoFit/>
          </a:bodyPr>
          <a:p>
            <a:pPr marL="536400">
              <a:lnSpc>
                <a:spcPct val="100000"/>
              </a:lnSpc>
              <a:spcBef>
                <a:spcPts val="893"/>
              </a:spcBef>
              <a:buNone/>
            </a:pP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install/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object 9"/>
          <p:cNvSpPr/>
          <p:nvPr/>
        </p:nvSpPr>
        <p:spPr>
          <a:xfrm>
            <a:off x="9629640" y="3191040"/>
            <a:ext cx="2056680" cy="387720"/>
          </a:xfrm>
          <a:prstGeom prst="rect">
            <a:avLst/>
          </a:pr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3760" bIns="0" anchor="t">
            <a:spAutoFit/>
          </a:bodyPr>
          <a:p>
            <a:pPr algn="ctr">
              <a:lnSpc>
                <a:spcPct val="100000"/>
              </a:lnSpc>
              <a:spcBef>
                <a:spcPts val="893"/>
              </a:spcBef>
              <a:buNone/>
            </a:pP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log/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object 10"/>
          <p:cNvSpPr/>
          <p:nvPr/>
        </p:nvSpPr>
        <p:spPr>
          <a:xfrm>
            <a:off x="4562640" y="2562840"/>
            <a:ext cx="1637640" cy="563040"/>
          </a:xfrm>
          <a:custGeom>
            <a:avLst/>
            <a:gdLst/>
            <a:ahLst/>
            <a:rect l="l" t="t" r="r" b="b"/>
            <a:pathLst>
              <a:path w="1638300" h="563880">
                <a:moveTo>
                  <a:pt x="1326388" y="17526"/>
                </a:moveTo>
                <a:lnTo>
                  <a:pt x="1319022" y="0"/>
                </a:lnTo>
                <a:lnTo>
                  <a:pt x="66776" y="517232"/>
                </a:lnTo>
                <a:lnTo>
                  <a:pt x="55880" y="490855"/>
                </a:lnTo>
                <a:lnTo>
                  <a:pt x="0" y="555117"/>
                </a:lnTo>
                <a:lnTo>
                  <a:pt x="84963" y="561213"/>
                </a:lnTo>
                <a:lnTo>
                  <a:pt x="76034" y="539623"/>
                </a:lnTo>
                <a:lnTo>
                  <a:pt x="74041" y="534797"/>
                </a:lnTo>
                <a:lnTo>
                  <a:pt x="1326388" y="17526"/>
                </a:lnTo>
                <a:close/>
              </a:path>
              <a:path w="1638300" h="563880">
                <a:moveTo>
                  <a:pt x="1638173" y="139700"/>
                </a:moveTo>
                <a:lnTo>
                  <a:pt x="1625473" y="125476"/>
                </a:lnTo>
                <a:lnTo>
                  <a:pt x="1193787" y="506336"/>
                </a:lnTo>
                <a:lnTo>
                  <a:pt x="1174877" y="484886"/>
                </a:lnTo>
                <a:lnTo>
                  <a:pt x="1143000" y="563880"/>
                </a:lnTo>
                <a:lnTo>
                  <a:pt x="1225296" y="542036"/>
                </a:lnTo>
                <a:lnTo>
                  <a:pt x="1213866" y="529082"/>
                </a:lnTo>
                <a:lnTo>
                  <a:pt x="1206461" y="520700"/>
                </a:lnTo>
                <a:lnTo>
                  <a:pt x="1638173" y="139700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object 11"/>
          <p:cNvSpPr/>
          <p:nvPr/>
        </p:nvSpPr>
        <p:spPr>
          <a:xfrm>
            <a:off x="7252200" y="2707200"/>
            <a:ext cx="508680" cy="409320"/>
          </a:xfrm>
          <a:custGeom>
            <a:avLst/>
            <a:gdLst/>
            <a:ahLst/>
            <a:rect l="l" t="t" r="r" b="b"/>
            <a:pathLst>
              <a:path w="509270" h="410210">
                <a:moveTo>
                  <a:pt x="443701" y="369873"/>
                </a:moveTo>
                <a:lnTo>
                  <a:pt x="425830" y="392175"/>
                </a:lnTo>
                <a:lnTo>
                  <a:pt x="509143" y="410082"/>
                </a:lnTo>
                <a:lnTo>
                  <a:pt x="494258" y="377825"/>
                </a:lnTo>
                <a:lnTo>
                  <a:pt x="453644" y="377825"/>
                </a:lnTo>
                <a:lnTo>
                  <a:pt x="443701" y="369873"/>
                </a:lnTo>
                <a:close/>
              </a:path>
              <a:path w="509270" h="410210">
                <a:moveTo>
                  <a:pt x="455621" y="354996"/>
                </a:moveTo>
                <a:lnTo>
                  <a:pt x="443701" y="369873"/>
                </a:lnTo>
                <a:lnTo>
                  <a:pt x="453644" y="377825"/>
                </a:lnTo>
                <a:lnTo>
                  <a:pt x="465582" y="362965"/>
                </a:lnTo>
                <a:lnTo>
                  <a:pt x="455621" y="354996"/>
                </a:lnTo>
                <a:close/>
              </a:path>
              <a:path w="509270" h="410210">
                <a:moveTo>
                  <a:pt x="473455" y="332739"/>
                </a:moveTo>
                <a:lnTo>
                  <a:pt x="455621" y="354996"/>
                </a:lnTo>
                <a:lnTo>
                  <a:pt x="465582" y="362965"/>
                </a:lnTo>
                <a:lnTo>
                  <a:pt x="453644" y="377825"/>
                </a:lnTo>
                <a:lnTo>
                  <a:pt x="494258" y="377825"/>
                </a:lnTo>
                <a:lnTo>
                  <a:pt x="473455" y="332739"/>
                </a:lnTo>
                <a:close/>
              </a:path>
              <a:path w="509270" h="410210">
                <a:moveTo>
                  <a:pt x="11938" y="0"/>
                </a:moveTo>
                <a:lnTo>
                  <a:pt x="0" y="14985"/>
                </a:lnTo>
                <a:lnTo>
                  <a:pt x="443701" y="369873"/>
                </a:lnTo>
                <a:lnTo>
                  <a:pt x="455621" y="354996"/>
                </a:lnTo>
                <a:lnTo>
                  <a:pt x="11938" y="0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object 12"/>
          <p:cNvSpPr/>
          <p:nvPr/>
        </p:nvSpPr>
        <p:spPr>
          <a:xfrm>
            <a:off x="7989120" y="2562480"/>
            <a:ext cx="2187360" cy="573480"/>
          </a:xfrm>
          <a:custGeom>
            <a:avLst/>
            <a:gdLst/>
            <a:ahLst/>
            <a:rect l="l" t="t" r="r" b="b"/>
            <a:pathLst>
              <a:path w="2188209" h="574039">
                <a:moveTo>
                  <a:pt x="2111419" y="546333"/>
                </a:moveTo>
                <a:lnTo>
                  <a:pt x="2104516" y="574040"/>
                </a:lnTo>
                <a:lnTo>
                  <a:pt x="2187702" y="555625"/>
                </a:lnTo>
                <a:lnTo>
                  <a:pt x="2180439" y="549401"/>
                </a:lnTo>
                <a:lnTo>
                  <a:pt x="2123693" y="549401"/>
                </a:lnTo>
                <a:lnTo>
                  <a:pt x="2111419" y="546333"/>
                </a:lnTo>
                <a:close/>
              </a:path>
              <a:path w="2188209" h="574039">
                <a:moveTo>
                  <a:pt x="2116014" y="527892"/>
                </a:moveTo>
                <a:lnTo>
                  <a:pt x="2111419" y="546333"/>
                </a:lnTo>
                <a:lnTo>
                  <a:pt x="2123693" y="549401"/>
                </a:lnTo>
                <a:lnTo>
                  <a:pt x="2128392" y="530987"/>
                </a:lnTo>
                <a:lnTo>
                  <a:pt x="2116014" y="527892"/>
                </a:lnTo>
                <a:close/>
              </a:path>
              <a:path w="2188209" h="574039">
                <a:moveTo>
                  <a:pt x="2122931" y="500125"/>
                </a:moveTo>
                <a:lnTo>
                  <a:pt x="2116014" y="527892"/>
                </a:lnTo>
                <a:lnTo>
                  <a:pt x="2128392" y="530987"/>
                </a:lnTo>
                <a:lnTo>
                  <a:pt x="2123693" y="549401"/>
                </a:lnTo>
                <a:lnTo>
                  <a:pt x="2180439" y="549401"/>
                </a:lnTo>
                <a:lnTo>
                  <a:pt x="2122931" y="500125"/>
                </a:lnTo>
                <a:close/>
              </a:path>
              <a:path w="2188209" h="574039">
                <a:moveTo>
                  <a:pt x="4571" y="0"/>
                </a:moveTo>
                <a:lnTo>
                  <a:pt x="0" y="18542"/>
                </a:lnTo>
                <a:lnTo>
                  <a:pt x="2111419" y="546333"/>
                </a:lnTo>
                <a:lnTo>
                  <a:pt x="2116014" y="527892"/>
                </a:lnTo>
                <a:lnTo>
                  <a:pt x="4571" y="0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object 13"/>
          <p:cNvSpPr/>
          <p:nvPr/>
        </p:nvSpPr>
        <p:spPr>
          <a:xfrm>
            <a:off x="3228840" y="4305240"/>
            <a:ext cx="2066040" cy="396000"/>
          </a:xfrm>
          <a:prstGeom prst="rect">
            <a:avLst/>
          </a:pr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2040" bIns="0" anchor="t">
            <a:spAutoFit/>
          </a:bodyPr>
          <a:p>
            <a:pPr marL="655200">
              <a:lnSpc>
                <a:spcPct val="100000"/>
              </a:lnSpc>
              <a:spcBef>
                <a:spcPts val="961"/>
              </a:spcBef>
              <a:buNone/>
            </a:pP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my_pkg/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4" name="object 14"/>
          <p:cNvSpPr/>
          <p:nvPr/>
        </p:nvSpPr>
        <p:spPr>
          <a:xfrm>
            <a:off x="4145760" y="3818160"/>
            <a:ext cx="107280" cy="475560"/>
          </a:xfrm>
          <a:custGeom>
            <a:avLst/>
            <a:gdLst/>
            <a:ahLst/>
            <a:rect l="l" t="t" r="r" b="b"/>
            <a:pathLst>
              <a:path w="107950" h="476250">
                <a:moveTo>
                  <a:pt x="0" y="394843"/>
                </a:moveTo>
                <a:lnTo>
                  <a:pt x="26288" y="475869"/>
                </a:lnTo>
                <a:lnTo>
                  <a:pt x="69496" y="414528"/>
                </a:lnTo>
                <a:lnTo>
                  <a:pt x="45212" y="414528"/>
                </a:lnTo>
                <a:lnTo>
                  <a:pt x="26415" y="411607"/>
                </a:lnTo>
                <a:lnTo>
                  <a:pt x="28304" y="399138"/>
                </a:lnTo>
                <a:lnTo>
                  <a:pt x="0" y="394843"/>
                </a:lnTo>
                <a:close/>
              </a:path>
              <a:path w="107950" h="476250">
                <a:moveTo>
                  <a:pt x="28304" y="399138"/>
                </a:moveTo>
                <a:lnTo>
                  <a:pt x="26415" y="411607"/>
                </a:lnTo>
                <a:lnTo>
                  <a:pt x="45212" y="414528"/>
                </a:lnTo>
                <a:lnTo>
                  <a:pt x="47110" y="401992"/>
                </a:lnTo>
                <a:lnTo>
                  <a:pt x="28304" y="399138"/>
                </a:lnTo>
                <a:close/>
              </a:path>
              <a:path w="107950" h="476250">
                <a:moveTo>
                  <a:pt x="47110" y="401992"/>
                </a:moveTo>
                <a:lnTo>
                  <a:pt x="45212" y="414528"/>
                </a:lnTo>
                <a:lnTo>
                  <a:pt x="69496" y="414528"/>
                </a:lnTo>
                <a:lnTo>
                  <a:pt x="75311" y="406273"/>
                </a:lnTo>
                <a:lnTo>
                  <a:pt x="47110" y="401992"/>
                </a:lnTo>
                <a:close/>
              </a:path>
              <a:path w="107950" h="476250">
                <a:moveTo>
                  <a:pt x="88773" y="0"/>
                </a:moveTo>
                <a:lnTo>
                  <a:pt x="28304" y="399138"/>
                </a:lnTo>
                <a:lnTo>
                  <a:pt x="47110" y="401992"/>
                </a:lnTo>
                <a:lnTo>
                  <a:pt x="107568" y="2794"/>
                </a:lnTo>
                <a:lnTo>
                  <a:pt x="88773" y="0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object 15"/>
          <p:cNvSpPr/>
          <p:nvPr/>
        </p:nvSpPr>
        <p:spPr>
          <a:xfrm>
            <a:off x="1268280" y="1194120"/>
            <a:ext cx="3004200" cy="8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8440" indent="-2865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298440"/>
                <a:tab algn="l" pos="299160"/>
              </a:tabLst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6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85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  <a:p>
            <a:pPr marL="298440" indent="-28656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 MT"/>
              <a:buChar char="•"/>
              <a:tabLst>
                <a:tab algn="l" pos="298440"/>
                <a:tab algn="l" pos="299160"/>
              </a:tabLst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31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60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97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object 16"/>
          <p:cNvSpPr/>
          <p:nvPr/>
        </p:nvSpPr>
        <p:spPr>
          <a:xfrm>
            <a:off x="1190520" y="1771560"/>
            <a:ext cx="3504600" cy="262800"/>
          </a:xfrm>
          <a:prstGeom prst="rect">
            <a:avLst/>
          </a:prstGeom>
          <a:noFill/>
          <a:ln w="1905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76560" indent="-286560">
              <a:lnSpc>
                <a:spcPts val="2069"/>
              </a:lnSpc>
              <a:buClr>
                <a:srgbClr val="000000"/>
              </a:buClr>
              <a:buFont typeface="Arial MT"/>
              <a:buChar char="•"/>
              <a:tabLst>
                <a:tab algn="l" pos="375840"/>
                <a:tab algn="l" pos="376560"/>
              </a:tabLst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6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0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object 17"/>
          <p:cNvSpPr/>
          <p:nvPr/>
        </p:nvSpPr>
        <p:spPr>
          <a:xfrm>
            <a:off x="1195560" y="2233800"/>
            <a:ext cx="1856520" cy="29556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1600" bIns="0" anchor="t">
            <a:spAutoFit/>
          </a:bodyPr>
          <a:p>
            <a:pPr marL="84960">
              <a:lnSpc>
                <a:spcPct val="100000"/>
              </a:lnSpc>
              <a:spcBef>
                <a:spcPts val="170"/>
              </a:spcBef>
              <a:buNone/>
            </a:pP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-21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5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38" name="object 18"/>
          <p:cNvGrpSpPr/>
          <p:nvPr/>
        </p:nvGrpSpPr>
        <p:grpSpPr>
          <a:xfrm>
            <a:off x="1457280" y="2590920"/>
            <a:ext cx="1450800" cy="3485160"/>
            <a:chOff x="1457280" y="2590920"/>
            <a:chExt cx="1450800" cy="3485160"/>
          </a:xfrm>
        </p:grpSpPr>
        <p:sp>
          <p:nvSpPr>
            <p:cNvPr id="239" name="object 19"/>
            <p:cNvSpPr/>
            <p:nvPr/>
          </p:nvSpPr>
          <p:spPr>
            <a:xfrm>
              <a:off x="1457280" y="2590920"/>
              <a:ext cx="19440" cy="3433320"/>
            </a:xfrm>
            <a:custGeom>
              <a:avLst/>
              <a:gdLst/>
              <a:ahLst/>
              <a:rect l="l" t="t" r="r" b="b"/>
              <a:pathLst>
                <a:path w="20319" h="3434079">
                  <a:moveTo>
                    <a:pt x="0" y="0"/>
                  </a:moveTo>
                  <a:lnTo>
                    <a:pt x="20319" y="3434079"/>
                  </a:lnTo>
                </a:path>
              </a:pathLst>
            </a:custGeom>
            <a:noFill/>
            <a:ln w="19050">
              <a:solidFill>
                <a:srgbClr val="155f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object 20"/>
            <p:cNvSpPr/>
            <p:nvPr/>
          </p:nvSpPr>
          <p:spPr>
            <a:xfrm>
              <a:off x="1466640" y="5610240"/>
              <a:ext cx="1441440" cy="465840"/>
            </a:xfrm>
            <a:custGeom>
              <a:avLst/>
              <a:gdLst/>
              <a:ahLst/>
              <a:rect l="l" t="t" r="r" b="b"/>
              <a:pathLst>
                <a:path w="1442085" h="466725">
                  <a:moveTo>
                    <a:pt x="1404061" y="438238"/>
                  </a:moveTo>
                  <a:lnTo>
                    <a:pt x="1358900" y="438238"/>
                  </a:lnTo>
                  <a:lnTo>
                    <a:pt x="1346250" y="438238"/>
                  </a:lnTo>
                  <a:lnTo>
                    <a:pt x="1346073" y="466725"/>
                  </a:lnTo>
                  <a:lnTo>
                    <a:pt x="1404061" y="438238"/>
                  </a:lnTo>
                  <a:close/>
                </a:path>
                <a:path w="1442085" h="466725">
                  <a:moveTo>
                    <a:pt x="1422527" y="429171"/>
                  </a:moveTo>
                  <a:lnTo>
                    <a:pt x="1346581" y="390525"/>
                  </a:lnTo>
                  <a:lnTo>
                    <a:pt x="1346390" y="419100"/>
                  </a:lnTo>
                  <a:lnTo>
                    <a:pt x="254" y="409486"/>
                  </a:lnTo>
                  <a:lnTo>
                    <a:pt x="0" y="428536"/>
                  </a:lnTo>
                  <a:lnTo>
                    <a:pt x="1346263" y="438150"/>
                  </a:lnTo>
                  <a:lnTo>
                    <a:pt x="1358900" y="438238"/>
                  </a:lnTo>
                  <a:lnTo>
                    <a:pt x="1404239" y="438150"/>
                  </a:lnTo>
                  <a:lnTo>
                    <a:pt x="1422527" y="429171"/>
                  </a:lnTo>
                  <a:close/>
                </a:path>
                <a:path w="1442085" h="466725">
                  <a:moveTo>
                    <a:pt x="1423111" y="47713"/>
                  </a:moveTo>
                  <a:lnTo>
                    <a:pt x="1377950" y="47713"/>
                  </a:lnTo>
                  <a:lnTo>
                    <a:pt x="1365300" y="47713"/>
                  </a:lnTo>
                  <a:lnTo>
                    <a:pt x="1365123" y="76200"/>
                  </a:lnTo>
                  <a:lnTo>
                    <a:pt x="1423111" y="47713"/>
                  </a:lnTo>
                  <a:close/>
                </a:path>
                <a:path w="1442085" h="466725">
                  <a:moveTo>
                    <a:pt x="1441577" y="38646"/>
                  </a:moveTo>
                  <a:lnTo>
                    <a:pt x="1365631" y="0"/>
                  </a:lnTo>
                  <a:lnTo>
                    <a:pt x="1365440" y="28575"/>
                  </a:lnTo>
                  <a:lnTo>
                    <a:pt x="19304" y="18961"/>
                  </a:lnTo>
                  <a:lnTo>
                    <a:pt x="19050" y="38011"/>
                  </a:lnTo>
                  <a:lnTo>
                    <a:pt x="1365313" y="47625"/>
                  </a:lnTo>
                  <a:lnTo>
                    <a:pt x="1377950" y="47713"/>
                  </a:lnTo>
                  <a:lnTo>
                    <a:pt x="1423289" y="47625"/>
                  </a:lnTo>
                  <a:lnTo>
                    <a:pt x="1441577" y="38646"/>
                  </a:lnTo>
                  <a:close/>
                </a:path>
              </a:pathLst>
            </a:custGeom>
            <a:solidFill>
              <a:srgbClr val="155f8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1" name="object 21"/>
          <p:cNvSpPr/>
          <p:nvPr/>
        </p:nvSpPr>
        <p:spPr>
          <a:xfrm>
            <a:off x="1685160" y="5691240"/>
            <a:ext cx="10857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185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341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r>
              <a:rPr b="0" lang="en-US" sz="1800" spc="-350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r>
              <a:rPr b="0" lang="en-US" sz="1800" spc="-25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object 22"/>
          <p:cNvSpPr/>
          <p:nvPr/>
        </p:nvSpPr>
        <p:spPr>
          <a:xfrm>
            <a:off x="1517760" y="5426640"/>
            <a:ext cx="7529760" cy="70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8160">
              <a:lnSpc>
                <a:spcPct val="100000"/>
              </a:lnSpc>
              <a:spcBef>
                <a:spcPts val="99"/>
              </a:spcBef>
              <a:buNone/>
              <a:tabLst>
                <a:tab algn="l" pos="1522080"/>
              </a:tabLst>
            </a:pPr>
            <a:r>
              <a:rPr b="0" lang="en-US" sz="2700" spc="-24" strike="noStrike" baseline="44000">
                <a:solidFill>
                  <a:srgbClr val="000000"/>
                </a:solidFill>
                <a:latin typeface="Tahoma"/>
                <a:ea typeface="DejaVu Sans"/>
              </a:rPr>
              <a:t>Python</a:t>
            </a:r>
            <a:r>
              <a:rPr b="0" lang="en-US" sz="2700" spc="-307" strike="noStrike" baseline="44000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2700" spc="32" strike="noStrike" baseline="44000">
                <a:solidFill>
                  <a:srgbClr val="000000"/>
                </a:solidFill>
                <a:latin typeface="Tahoma"/>
                <a:ea typeface="DejaVu Sans"/>
              </a:rPr>
              <a:t>based</a:t>
            </a:r>
            <a:r>
              <a:rPr b="0" lang="en-US" sz="2700" spc="32" strike="noStrike" baseline="44000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ros2</a:t>
            </a:r>
            <a:r>
              <a:rPr b="0" lang="en-US" sz="1800" spc="-24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pkg</a:t>
            </a:r>
            <a:r>
              <a:rPr b="0" lang="en-US" sz="1800" spc="-16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create</a:t>
            </a:r>
            <a:r>
              <a:rPr b="0" lang="en-US" sz="1800" spc="-22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--build-type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ament_python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66" strike="noStrike">
                <a:solidFill>
                  <a:srgbClr val="000000"/>
                </a:solidFill>
                <a:latin typeface="Tahoma"/>
                <a:ea typeface="DejaVu Sans"/>
              </a:rPr>
              <a:t>&lt;package_name&gt;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object 23"/>
          <p:cNvSpPr/>
          <p:nvPr/>
        </p:nvSpPr>
        <p:spPr>
          <a:xfrm>
            <a:off x="3027600" y="5792760"/>
            <a:ext cx="59778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ros2</a:t>
            </a:r>
            <a:r>
              <a:rPr b="0" lang="en-US" sz="1800" spc="-25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pkg</a:t>
            </a:r>
            <a:r>
              <a:rPr b="0" lang="en-US" sz="1800" spc="-16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create</a:t>
            </a:r>
            <a:r>
              <a:rPr b="0" lang="en-US" sz="1800" spc="-22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--build-type</a:t>
            </a:r>
            <a:r>
              <a:rPr b="0" lang="en-US" sz="1800" spc="-18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ament_cmake</a:t>
            </a:r>
            <a:r>
              <a:rPr b="0" lang="en-US" sz="1800" spc="-18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66" strike="noStrike">
                <a:solidFill>
                  <a:srgbClr val="000000"/>
                </a:solidFill>
                <a:latin typeface="Tahoma"/>
                <a:ea typeface="DejaVu Sans"/>
              </a:rPr>
              <a:t>&lt;package_name&gt;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object 24"/>
          <p:cNvSpPr/>
          <p:nvPr/>
        </p:nvSpPr>
        <p:spPr>
          <a:xfrm>
            <a:off x="5662440" y="4180680"/>
            <a:ext cx="1031040" cy="10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 anchor="t">
            <a:spAutoFit/>
          </a:bodyPr>
          <a:p>
            <a:pPr marL="12600" indent="1440">
              <a:lnSpc>
                <a:spcPct val="106000"/>
              </a:lnSpc>
              <a:spcBef>
                <a:spcPts val="196"/>
              </a:spcBef>
              <a:buNone/>
              <a:tabLst>
                <a:tab algn="l" pos="0"/>
              </a:tabLst>
            </a:pPr>
            <a:r>
              <a:rPr b="0" lang="en-US" sz="1100" spc="1" strike="noStrike">
                <a:solidFill>
                  <a:srgbClr val="000000"/>
                </a:solidFill>
                <a:latin typeface="Tahoma"/>
                <a:ea typeface="DejaVu Sans"/>
              </a:rPr>
              <a:t>CMakeLists.txt </a:t>
            </a:r>
            <a:r>
              <a:rPr b="0" lang="en-US" sz="1100" spc="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100" spc="41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100" spc="-21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100" spc="7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100" spc="41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100" spc="-1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100" spc="55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100" spc="-60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100" spc="-32" strike="noStrike">
                <a:solidFill>
                  <a:srgbClr val="000000"/>
                </a:solidFill>
                <a:latin typeface="Tahoma"/>
                <a:ea typeface="DejaVu Sans"/>
              </a:rPr>
              <a:t>/</a:t>
            </a:r>
            <a:r>
              <a:rPr b="0" lang="en-US" sz="1100" spc="41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100" spc="-100" strike="noStrike">
                <a:solidFill>
                  <a:srgbClr val="000000"/>
                </a:solidFill>
                <a:latin typeface="Tahoma"/>
                <a:ea typeface="DejaVu Sans"/>
              </a:rPr>
              <a:t>y</a:t>
            </a:r>
            <a:r>
              <a:rPr b="0" lang="en-US" sz="1100" spc="-80" strike="noStrike">
                <a:solidFill>
                  <a:srgbClr val="000000"/>
                </a:solidFill>
                <a:latin typeface="Tahoma"/>
                <a:ea typeface="DejaVu Sans"/>
              </a:rPr>
              <a:t>_</a:t>
            </a:r>
            <a:r>
              <a:rPr b="0" lang="en-US" sz="1100" spc="-15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100" spc="-32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100" spc="-60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100" spc="-35" strike="noStrike">
                <a:solidFill>
                  <a:srgbClr val="000000"/>
                </a:solidFill>
                <a:latin typeface="Tahoma"/>
                <a:ea typeface="DejaVu Sans"/>
              </a:rPr>
              <a:t>/  </a:t>
            </a:r>
            <a:r>
              <a:rPr b="0" lang="en-US" sz="1100" spc="-7" strike="noStrike">
                <a:solidFill>
                  <a:srgbClr val="000000"/>
                </a:solidFill>
                <a:latin typeface="Tahoma"/>
                <a:ea typeface="DejaVu Sans"/>
              </a:rPr>
              <a:t>package.xml </a:t>
            </a:r>
            <a:r>
              <a:rPr b="0" lang="en-US" sz="11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100" spc="1" strike="noStrike">
                <a:solidFill>
                  <a:srgbClr val="000000"/>
                </a:solidFill>
                <a:latin typeface="Tahoma"/>
                <a:ea typeface="DejaVu Sans"/>
              </a:rPr>
              <a:t>src/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24960" y="399600"/>
            <a:ext cx="23151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2364"/>
              </a:lnSpc>
              <a:buNone/>
              <a:tabLst>
                <a:tab algn="l" pos="547920"/>
              </a:tabLst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3</a:t>
            </a: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n-US" sz="2700" spc="236" strike="noStrike" baseline="1000">
                <a:solidFill>
                  <a:srgbClr val="000000"/>
                </a:solidFill>
                <a:latin typeface="Cambria"/>
              </a:rPr>
              <a:t>ROS2</a:t>
            </a:r>
            <a:r>
              <a:rPr b="0" lang="en-US" sz="2700" spc="32" strike="noStrike" baseline="1000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700" spc="123" strike="noStrike" baseline="1000">
                <a:solidFill>
                  <a:srgbClr val="000000"/>
                </a:solidFill>
                <a:latin typeface="Cambria"/>
              </a:rPr>
              <a:t>Hierarchy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46" name="object 3"/>
          <p:cNvSpPr/>
          <p:nvPr/>
        </p:nvSpPr>
        <p:spPr>
          <a:xfrm>
            <a:off x="3343320" y="2619360"/>
            <a:ext cx="2056680" cy="392040"/>
          </a:xfrm>
          <a:prstGeom prst="rect">
            <a:avLst/>
          </a:pr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8080" bIns="0" anchor="t">
            <a:spAutoFit/>
          </a:bodyPr>
          <a:p>
            <a:pPr marL="533880">
              <a:lnSpc>
                <a:spcPct val="100000"/>
              </a:lnSpc>
              <a:spcBef>
                <a:spcPts val="930"/>
              </a:spcBef>
              <a:buNone/>
            </a:pP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ros2_ws/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object 4"/>
          <p:cNvSpPr/>
          <p:nvPr/>
        </p:nvSpPr>
        <p:spPr>
          <a:xfrm>
            <a:off x="581040" y="3857760"/>
            <a:ext cx="2056680" cy="484920"/>
          </a:xfrm>
          <a:custGeom>
            <a:avLst/>
            <a:gdLst/>
            <a:ahLst/>
            <a:rect l="l" t="t" r="r" b="b"/>
            <a:pathLst>
              <a:path w="2057400" h="485775">
                <a:moveTo>
                  <a:pt x="0" y="485775"/>
                </a:moveTo>
                <a:lnTo>
                  <a:pt x="2057400" y="485775"/>
                </a:lnTo>
                <a:lnTo>
                  <a:pt x="2057400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object 5"/>
          <p:cNvSpPr/>
          <p:nvPr/>
        </p:nvSpPr>
        <p:spPr>
          <a:xfrm>
            <a:off x="590400" y="3962880"/>
            <a:ext cx="205668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src/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object 6"/>
          <p:cNvSpPr/>
          <p:nvPr/>
        </p:nvSpPr>
        <p:spPr>
          <a:xfrm>
            <a:off x="2676600" y="3857760"/>
            <a:ext cx="2056680" cy="484920"/>
          </a:xfrm>
          <a:custGeom>
            <a:avLst/>
            <a:gdLst/>
            <a:ahLst/>
            <a:rect l="l" t="t" r="r" b="b"/>
            <a:pathLst>
              <a:path w="2057400" h="485775">
                <a:moveTo>
                  <a:pt x="0" y="485775"/>
                </a:moveTo>
                <a:lnTo>
                  <a:pt x="2057400" y="485775"/>
                </a:lnTo>
                <a:lnTo>
                  <a:pt x="2057400" y="0"/>
                </a:lnTo>
                <a:lnTo>
                  <a:pt x="0" y="0"/>
                </a:lnTo>
                <a:lnTo>
                  <a:pt x="0" y="485775"/>
                </a:lnTo>
                <a:close/>
              </a:path>
            </a:pathLst>
          </a:cu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object 7"/>
          <p:cNvSpPr/>
          <p:nvPr/>
        </p:nvSpPr>
        <p:spPr>
          <a:xfrm>
            <a:off x="2666880" y="3962880"/>
            <a:ext cx="205668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4280"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build/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object 8"/>
          <p:cNvSpPr/>
          <p:nvPr/>
        </p:nvSpPr>
        <p:spPr>
          <a:xfrm>
            <a:off x="4838760" y="3857760"/>
            <a:ext cx="2056680" cy="392040"/>
          </a:xfrm>
          <a:prstGeom prst="rect">
            <a:avLst/>
          </a:pr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8080" bIns="0" anchor="t">
            <a:spAutoFit/>
          </a:bodyPr>
          <a:p>
            <a:pPr marL="534600">
              <a:lnSpc>
                <a:spcPct val="100000"/>
              </a:lnSpc>
              <a:spcBef>
                <a:spcPts val="930"/>
              </a:spcBef>
              <a:buNone/>
            </a:pP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install/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object 9"/>
          <p:cNvSpPr/>
          <p:nvPr/>
        </p:nvSpPr>
        <p:spPr>
          <a:xfrm>
            <a:off x="7048440" y="3857760"/>
            <a:ext cx="2056680" cy="392040"/>
          </a:xfrm>
          <a:prstGeom prst="rect">
            <a:avLst/>
          </a:pr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8080" bIns="0" anchor="t">
            <a:spAutoFit/>
          </a:bodyPr>
          <a:p>
            <a:pPr algn="ctr">
              <a:lnSpc>
                <a:spcPct val="100000"/>
              </a:lnSpc>
              <a:spcBef>
                <a:spcPts val="930"/>
              </a:spcBef>
              <a:buNone/>
            </a:pP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log/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object 10"/>
          <p:cNvSpPr/>
          <p:nvPr/>
        </p:nvSpPr>
        <p:spPr>
          <a:xfrm>
            <a:off x="1981080" y="3229560"/>
            <a:ext cx="1637640" cy="572760"/>
          </a:xfrm>
          <a:custGeom>
            <a:avLst/>
            <a:gdLst/>
            <a:ahLst/>
            <a:rect l="l" t="t" r="r" b="b"/>
            <a:pathLst>
              <a:path w="1638300" h="573404">
                <a:moveTo>
                  <a:pt x="1326388" y="17526"/>
                </a:moveTo>
                <a:lnTo>
                  <a:pt x="1319022" y="0"/>
                </a:lnTo>
                <a:lnTo>
                  <a:pt x="66776" y="517232"/>
                </a:lnTo>
                <a:lnTo>
                  <a:pt x="55880" y="490855"/>
                </a:lnTo>
                <a:lnTo>
                  <a:pt x="0" y="555117"/>
                </a:lnTo>
                <a:lnTo>
                  <a:pt x="84963" y="561213"/>
                </a:lnTo>
                <a:lnTo>
                  <a:pt x="76034" y="539623"/>
                </a:lnTo>
                <a:lnTo>
                  <a:pt x="74041" y="534797"/>
                </a:lnTo>
                <a:lnTo>
                  <a:pt x="1326388" y="17526"/>
                </a:lnTo>
                <a:close/>
              </a:path>
              <a:path w="1638300" h="573404">
                <a:moveTo>
                  <a:pt x="1638173" y="149225"/>
                </a:moveTo>
                <a:lnTo>
                  <a:pt x="1625473" y="135001"/>
                </a:lnTo>
                <a:lnTo>
                  <a:pt x="1193787" y="515861"/>
                </a:lnTo>
                <a:lnTo>
                  <a:pt x="1174877" y="494411"/>
                </a:lnTo>
                <a:lnTo>
                  <a:pt x="1143000" y="573405"/>
                </a:lnTo>
                <a:lnTo>
                  <a:pt x="1225296" y="551561"/>
                </a:lnTo>
                <a:lnTo>
                  <a:pt x="1213866" y="538607"/>
                </a:lnTo>
                <a:lnTo>
                  <a:pt x="1206461" y="530225"/>
                </a:lnTo>
                <a:lnTo>
                  <a:pt x="1638173" y="149225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object 11"/>
          <p:cNvSpPr/>
          <p:nvPr/>
        </p:nvSpPr>
        <p:spPr>
          <a:xfrm>
            <a:off x="4670640" y="3373920"/>
            <a:ext cx="508680" cy="409320"/>
          </a:xfrm>
          <a:custGeom>
            <a:avLst/>
            <a:gdLst/>
            <a:ahLst/>
            <a:rect l="l" t="t" r="r" b="b"/>
            <a:pathLst>
              <a:path w="509270" h="410210">
                <a:moveTo>
                  <a:pt x="443701" y="369873"/>
                </a:moveTo>
                <a:lnTo>
                  <a:pt x="425831" y="392175"/>
                </a:lnTo>
                <a:lnTo>
                  <a:pt x="509143" y="410082"/>
                </a:lnTo>
                <a:lnTo>
                  <a:pt x="494258" y="377824"/>
                </a:lnTo>
                <a:lnTo>
                  <a:pt x="453644" y="377824"/>
                </a:lnTo>
                <a:lnTo>
                  <a:pt x="443701" y="369873"/>
                </a:lnTo>
                <a:close/>
              </a:path>
              <a:path w="509270" h="410210">
                <a:moveTo>
                  <a:pt x="455621" y="354996"/>
                </a:moveTo>
                <a:lnTo>
                  <a:pt x="443701" y="369873"/>
                </a:lnTo>
                <a:lnTo>
                  <a:pt x="453644" y="377824"/>
                </a:lnTo>
                <a:lnTo>
                  <a:pt x="465582" y="362965"/>
                </a:lnTo>
                <a:lnTo>
                  <a:pt x="455621" y="354996"/>
                </a:lnTo>
                <a:close/>
              </a:path>
              <a:path w="509270" h="410210">
                <a:moveTo>
                  <a:pt x="473456" y="332739"/>
                </a:moveTo>
                <a:lnTo>
                  <a:pt x="455621" y="354996"/>
                </a:lnTo>
                <a:lnTo>
                  <a:pt x="465582" y="362965"/>
                </a:lnTo>
                <a:lnTo>
                  <a:pt x="453644" y="377824"/>
                </a:lnTo>
                <a:lnTo>
                  <a:pt x="494258" y="377824"/>
                </a:lnTo>
                <a:lnTo>
                  <a:pt x="473456" y="332739"/>
                </a:lnTo>
                <a:close/>
              </a:path>
              <a:path w="509270" h="410210">
                <a:moveTo>
                  <a:pt x="11938" y="0"/>
                </a:moveTo>
                <a:lnTo>
                  <a:pt x="0" y="14985"/>
                </a:lnTo>
                <a:lnTo>
                  <a:pt x="443701" y="369873"/>
                </a:lnTo>
                <a:lnTo>
                  <a:pt x="455621" y="354996"/>
                </a:lnTo>
                <a:lnTo>
                  <a:pt x="11938" y="0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object 12"/>
          <p:cNvSpPr/>
          <p:nvPr/>
        </p:nvSpPr>
        <p:spPr>
          <a:xfrm>
            <a:off x="5407920" y="3229200"/>
            <a:ext cx="2187360" cy="573480"/>
          </a:xfrm>
          <a:custGeom>
            <a:avLst/>
            <a:gdLst/>
            <a:ahLst/>
            <a:rect l="l" t="t" r="r" b="b"/>
            <a:pathLst>
              <a:path w="2188209" h="574039">
                <a:moveTo>
                  <a:pt x="2111419" y="546333"/>
                </a:moveTo>
                <a:lnTo>
                  <a:pt x="2104516" y="574040"/>
                </a:lnTo>
                <a:lnTo>
                  <a:pt x="2187702" y="555625"/>
                </a:lnTo>
                <a:lnTo>
                  <a:pt x="2180439" y="549402"/>
                </a:lnTo>
                <a:lnTo>
                  <a:pt x="2123693" y="549402"/>
                </a:lnTo>
                <a:lnTo>
                  <a:pt x="2111419" y="546333"/>
                </a:lnTo>
                <a:close/>
              </a:path>
              <a:path w="2188209" h="574039">
                <a:moveTo>
                  <a:pt x="2116014" y="527892"/>
                </a:moveTo>
                <a:lnTo>
                  <a:pt x="2111419" y="546333"/>
                </a:lnTo>
                <a:lnTo>
                  <a:pt x="2123693" y="549402"/>
                </a:lnTo>
                <a:lnTo>
                  <a:pt x="2128392" y="530987"/>
                </a:lnTo>
                <a:lnTo>
                  <a:pt x="2116014" y="527892"/>
                </a:lnTo>
                <a:close/>
              </a:path>
              <a:path w="2188209" h="574039">
                <a:moveTo>
                  <a:pt x="2122932" y="500126"/>
                </a:moveTo>
                <a:lnTo>
                  <a:pt x="2116014" y="527892"/>
                </a:lnTo>
                <a:lnTo>
                  <a:pt x="2128392" y="530987"/>
                </a:lnTo>
                <a:lnTo>
                  <a:pt x="2123693" y="549402"/>
                </a:lnTo>
                <a:lnTo>
                  <a:pt x="2180439" y="549402"/>
                </a:lnTo>
                <a:lnTo>
                  <a:pt x="2122932" y="500126"/>
                </a:lnTo>
                <a:close/>
              </a:path>
              <a:path w="2188209" h="574039">
                <a:moveTo>
                  <a:pt x="4572" y="0"/>
                </a:moveTo>
                <a:lnTo>
                  <a:pt x="0" y="18542"/>
                </a:lnTo>
                <a:lnTo>
                  <a:pt x="2111419" y="546333"/>
                </a:lnTo>
                <a:lnTo>
                  <a:pt x="2116014" y="527892"/>
                </a:lnTo>
                <a:lnTo>
                  <a:pt x="4572" y="0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object 13"/>
          <p:cNvSpPr/>
          <p:nvPr/>
        </p:nvSpPr>
        <p:spPr>
          <a:xfrm>
            <a:off x="657360" y="4981680"/>
            <a:ext cx="2056680" cy="391320"/>
          </a:xfrm>
          <a:prstGeom prst="rect">
            <a:avLst/>
          </a:prstGeom>
          <a:noFill/>
          <a:ln w="19050">
            <a:solidFill>
              <a:srgbClr val="0423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7360" bIns="0" anchor="t">
            <a:spAutoFit/>
          </a:bodyPr>
          <a:p>
            <a:pPr marL="644400">
              <a:lnSpc>
                <a:spcPct val="100000"/>
              </a:lnSpc>
              <a:spcBef>
                <a:spcPts val="924"/>
              </a:spcBef>
              <a:buNone/>
            </a:pPr>
            <a:r>
              <a:rPr b="0" lang="en-US" sz="1800" spc="-66" strike="noStrike">
                <a:solidFill>
                  <a:srgbClr val="000000"/>
                </a:solidFill>
                <a:latin typeface="Tahoma"/>
                <a:ea typeface="DejaVu Sans"/>
              </a:rPr>
              <a:t>my_pkg/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object 14"/>
          <p:cNvSpPr/>
          <p:nvPr/>
        </p:nvSpPr>
        <p:spPr>
          <a:xfrm>
            <a:off x="1564560" y="4484880"/>
            <a:ext cx="107280" cy="475560"/>
          </a:xfrm>
          <a:custGeom>
            <a:avLst/>
            <a:gdLst/>
            <a:ahLst/>
            <a:rect l="l" t="t" r="r" b="b"/>
            <a:pathLst>
              <a:path w="107950" h="476250">
                <a:moveTo>
                  <a:pt x="0" y="394843"/>
                </a:moveTo>
                <a:lnTo>
                  <a:pt x="26288" y="475869"/>
                </a:lnTo>
                <a:lnTo>
                  <a:pt x="69496" y="414528"/>
                </a:lnTo>
                <a:lnTo>
                  <a:pt x="45211" y="414528"/>
                </a:lnTo>
                <a:lnTo>
                  <a:pt x="26415" y="411607"/>
                </a:lnTo>
                <a:lnTo>
                  <a:pt x="28304" y="399138"/>
                </a:lnTo>
                <a:lnTo>
                  <a:pt x="0" y="394843"/>
                </a:lnTo>
                <a:close/>
              </a:path>
              <a:path w="107950" h="476250">
                <a:moveTo>
                  <a:pt x="28304" y="399138"/>
                </a:moveTo>
                <a:lnTo>
                  <a:pt x="26415" y="411607"/>
                </a:lnTo>
                <a:lnTo>
                  <a:pt x="45211" y="414528"/>
                </a:lnTo>
                <a:lnTo>
                  <a:pt x="47110" y="401992"/>
                </a:lnTo>
                <a:lnTo>
                  <a:pt x="28304" y="399138"/>
                </a:lnTo>
                <a:close/>
              </a:path>
              <a:path w="107950" h="476250">
                <a:moveTo>
                  <a:pt x="47110" y="401992"/>
                </a:moveTo>
                <a:lnTo>
                  <a:pt x="45211" y="414528"/>
                </a:lnTo>
                <a:lnTo>
                  <a:pt x="69496" y="414528"/>
                </a:lnTo>
                <a:lnTo>
                  <a:pt x="75311" y="406273"/>
                </a:lnTo>
                <a:lnTo>
                  <a:pt x="47110" y="401992"/>
                </a:lnTo>
                <a:close/>
              </a:path>
              <a:path w="107950" h="476250">
                <a:moveTo>
                  <a:pt x="88772" y="0"/>
                </a:moveTo>
                <a:lnTo>
                  <a:pt x="28304" y="399138"/>
                </a:lnTo>
                <a:lnTo>
                  <a:pt x="47110" y="401992"/>
                </a:lnTo>
                <a:lnTo>
                  <a:pt x="107568" y="2794"/>
                </a:lnTo>
                <a:lnTo>
                  <a:pt x="88772" y="0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object 15"/>
          <p:cNvSpPr/>
          <p:nvPr/>
        </p:nvSpPr>
        <p:spPr>
          <a:xfrm>
            <a:off x="3048840" y="4852440"/>
            <a:ext cx="1031760" cy="108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840" bIns="0" anchor="t">
            <a:spAutoFit/>
          </a:bodyPr>
          <a:p>
            <a:pPr marL="12600" indent="1440">
              <a:lnSpc>
                <a:spcPct val="106000"/>
              </a:lnSpc>
              <a:spcBef>
                <a:spcPts val="196"/>
              </a:spcBef>
              <a:buNone/>
              <a:tabLst>
                <a:tab algn="l" pos="0"/>
              </a:tabLst>
            </a:pPr>
            <a:r>
              <a:rPr b="0" lang="en-US" sz="1100" spc="1" strike="noStrike">
                <a:solidFill>
                  <a:srgbClr val="000000"/>
                </a:solidFill>
                <a:latin typeface="Tahoma"/>
                <a:ea typeface="DejaVu Sans"/>
              </a:rPr>
              <a:t>CMakeLists.txt </a:t>
            </a:r>
            <a:r>
              <a:rPr b="0" lang="en-US" sz="1100" spc="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100" spc="41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100" spc="-15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100" spc="9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100" spc="41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100" spc="-1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100" spc="60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100" spc="-60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100" spc="-46" strike="noStrike">
                <a:solidFill>
                  <a:srgbClr val="000000"/>
                </a:solidFill>
                <a:latin typeface="Tahoma"/>
                <a:ea typeface="DejaVu Sans"/>
              </a:rPr>
              <a:t>/</a:t>
            </a:r>
            <a:r>
              <a:rPr b="0" lang="en-US" sz="1100" spc="41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100" spc="-100" strike="noStrike">
                <a:solidFill>
                  <a:srgbClr val="000000"/>
                </a:solidFill>
                <a:latin typeface="Tahoma"/>
                <a:ea typeface="DejaVu Sans"/>
              </a:rPr>
              <a:t>y</a:t>
            </a:r>
            <a:r>
              <a:rPr b="0" lang="en-US" sz="1100" spc="-80" strike="noStrike">
                <a:solidFill>
                  <a:srgbClr val="000000"/>
                </a:solidFill>
                <a:latin typeface="Tahoma"/>
                <a:ea typeface="DejaVu Sans"/>
              </a:rPr>
              <a:t>_</a:t>
            </a:r>
            <a:r>
              <a:rPr b="0" lang="en-US" sz="1100" spc="-15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100" spc="-32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100" spc="-60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100" spc="-35" strike="noStrike">
                <a:solidFill>
                  <a:srgbClr val="000000"/>
                </a:solidFill>
                <a:latin typeface="Tahoma"/>
                <a:ea typeface="DejaVu Sans"/>
              </a:rPr>
              <a:t>/  </a:t>
            </a:r>
            <a:r>
              <a:rPr b="0" lang="en-US" sz="1100" spc="-7" strike="noStrike">
                <a:solidFill>
                  <a:srgbClr val="000000"/>
                </a:solidFill>
                <a:latin typeface="Tahoma"/>
                <a:ea typeface="DejaVu Sans"/>
              </a:rPr>
              <a:t>package.xml </a:t>
            </a:r>
            <a:r>
              <a:rPr b="0" lang="en-US" sz="1100" spc="-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100" spc="1" strike="noStrike">
                <a:solidFill>
                  <a:srgbClr val="000000"/>
                </a:solidFill>
                <a:latin typeface="Tahoma"/>
                <a:ea typeface="DejaVu Sans"/>
              </a:rPr>
              <a:t>src/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9" name="object 16"/>
          <p:cNvSpPr/>
          <p:nvPr/>
        </p:nvSpPr>
        <p:spPr>
          <a:xfrm>
            <a:off x="1268280" y="1194120"/>
            <a:ext cx="3004200" cy="8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8440" indent="-28656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 MT"/>
              <a:buChar char="•"/>
              <a:tabLst>
                <a:tab algn="l" pos="298440"/>
                <a:tab algn="l" pos="299160"/>
              </a:tabLst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6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85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  <a:p>
            <a:pPr marL="298440" indent="-28656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 MT"/>
              <a:buChar char="•"/>
              <a:tabLst>
                <a:tab algn="l" pos="298440"/>
                <a:tab algn="l" pos="299160"/>
              </a:tabLst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31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60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97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object 17"/>
          <p:cNvSpPr/>
          <p:nvPr/>
        </p:nvSpPr>
        <p:spPr>
          <a:xfrm>
            <a:off x="1190520" y="1771560"/>
            <a:ext cx="3504600" cy="262800"/>
          </a:xfrm>
          <a:prstGeom prst="rect">
            <a:avLst/>
          </a:prstGeom>
          <a:noFill/>
          <a:ln w="1905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76560" indent="-286560">
              <a:lnSpc>
                <a:spcPts val="2069"/>
              </a:lnSpc>
              <a:buClr>
                <a:srgbClr val="000000"/>
              </a:buClr>
              <a:buFont typeface="Arial MT"/>
              <a:buChar char="•"/>
              <a:tabLst>
                <a:tab algn="l" pos="375840"/>
                <a:tab algn="l" pos="376560"/>
              </a:tabLst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6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0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object 18"/>
          <p:cNvSpPr/>
          <p:nvPr/>
        </p:nvSpPr>
        <p:spPr>
          <a:xfrm>
            <a:off x="4209840" y="4942800"/>
            <a:ext cx="609480" cy="75600"/>
          </a:xfrm>
          <a:custGeom>
            <a:avLst/>
            <a:gdLst/>
            <a:ahLst/>
            <a:rect l="l" t="t" r="r" b="b"/>
            <a:pathLst>
              <a:path w="610235" h="76200">
                <a:moveTo>
                  <a:pt x="534162" y="0"/>
                </a:moveTo>
                <a:lnTo>
                  <a:pt x="533685" y="28616"/>
                </a:lnTo>
                <a:lnTo>
                  <a:pt x="546353" y="28829"/>
                </a:lnTo>
                <a:lnTo>
                  <a:pt x="546100" y="47879"/>
                </a:lnTo>
                <a:lnTo>
                  <a:pt x="533364" y="47879"/>
                </a:lnTo>
                <a:lnTo>
                  <a:pt x="532891" y="76200"/>
                </a:lnTo>
                <a:lnTo>
                  <a:pt x="591975" y="47879"/>
                </a:lnTo>
                <a:lnTo>
                  <a:pt x="546100" y="47879"/>
                </a:lnTo>
                <a:lnTo>
                  <a:pt x="533367" y="47665"/>
                </a:lnTo>
                <a:lnTo>
                  <a:pt x="592420" y="47665"/>
                </a:lnTo>
                <a:lnTo>
                  <a:pt x="609726" y="39370"/>
                </a:lnTo>
                <a:lnTo>
                  <a:pt x="534162" y="0"/>
                </a:lnTo>
                <a:close/>
              </a:path>
              <a:path w="610235" h="76200">
                <a:moveTo>
                  <a:pt x="533685" y="28616"/>
                </a:moveTo>
                <a:lnTo>
                  <a:pt x="533367" y="47665"/>
                </a:lnTo>
                <a:lnTo>
                  <a:pt x="546100" y="47879"/>
                </a:lnTo>
                <a:lnTo>
                  <a:pt x="546353" y="28829"/>
                </a:lnTo>
                <a:lnTo>
                  <a:pt x="533685" y="28616"/>
                </a:lnTo>
                <a:close/>
              </a:path>
              <a:path w="610235" h="76200">
                <a:moveTo>
                  <a:pt x="253" y="19685"/>
                </a:moveTo>
                <a:lnTo>
                  <a:pt x="0" y="38735"/>
                </a:lnTo>
                <a:lnTo>
                  <a:pt x="533367" y="47665"/>
                </a:lnTo>
                <a:lnTo>
                  <a:pt x="533685" y="28616"/>
                </a:lnTo>
                <a:lnTo>
                  <a:pt x="253" y="19685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object 19"/>
          <p:cNvSpPr/>
          <p:nvPr/>
        </p:nvSpPr>
        <p:spPr>
          <a:xfrm>
            <a:off x="4209840" y="5190480"/>
            <a:ext cx="609480" cy="75600"/>
          </a:xfrm>
          <a:custGeom>
            <a:avLst/>
            <a:gdLst/>
            <a:ahLst/>
            <a:rect l="l" t="t" r="r" b="b"/>
            <a:pathLst>
              <a:path w="610235" h="76200">
                <a:moveTo>
                  <a:pt x="534162" y="0"/>
                </a:moveTo>
                <a:lnTo>
                  <a:pt x="533685" y="28616"/>
                </a:lnTo>
                <a:lnTo>
                  <a:pt x="546353" y="28829"/>
                </a:lnTo>
                <a:lnTo>
                  <a:pt x="546100" y="47879"/>
                </a:lnTo>
                <a:lnTo>
                  <a:pt x="533364" y="47879"/>
                </a:lnTo>
                <a:lnTo>
                  <a:pt x="532891" y="76200"/>
                </a:lnTo>
                <a:lnTo>
                  <a:pt x="591975" y="47879"/>
                </a:lnTo>
                <a:lnTo>
                  <a:pt x="546100" y="47879"/>
                </a:lnTo>
                <a:lnTo>
                  <a:pt x="533367" y="47665"/>
                </a:lnTo>
                <a:lnTo>
                  <a:pt x="592420" y="47665"/>
                </a:lnTo>
                <a:lnTo>
                  <a:pt x="609726" y="39370"/>
                </a:lnTo>
                <a:lnTo>
                  <a:pt x="534162" y="0"/>
                </a:lnTo>
                <a:close/>
              </a:path>
              <a:path w="610235" h="76200">
                <a:moveTo>
                  <a:pt x="533685" y="28616"/>
                </a:moveTo>
                <a:lnTo>
                  <a:pt x="533367" y="47665"/>
                </a:lnTo>
                <a:lnTo>
                  <a:pt x="546100" y="47879"/>
                </a:lnTo>
                <a:lnTo>
                  <a:pt x="546353" y="28829"/>
                </a:lnTo>
                <a:lnTo>
                  <a:pt x="533685" y="28616"/>
                </a:lnTo>
                <a:close/>
              </a:path>
              <a:path w="610235" h="76200">
                <a:moveTo>
                  <a:pt x="253" y="19685"/>
                </a:moveTo>
                <a:lnTo>
                  <a:pt x="0" y="38735"/>
                </a:lnTo>
                <a:lnTo>
                  <a:pt x="533367" y="47665"/>
                </a:lnTo>
                <a:lnTo>
                  <a:pt x="533685" y="28616"/>
                </a:lnTo>
                <a:lnTo>
                  <a:pt x="253" y="19685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object 20"/>
          <p:cNvSpPr/>
          <p:nvPr/>
        </p:nvSpPr>
        <p:spPr>
          <a:xfrm>
            <a:off x="4209840" y="5371560"/>
            <a:ext cx="609480" cy="75600"/>
          </a:xfrm>
          <a:custGeom>
            <a:avLst/>
            <a:gdLst/>
            <a:ahLst/>
            <a:rect l="l" t="t" r="r" b="b"/>
            <a:pathLst>
              <a:path w="610235" h="76200">
                <a:moveTo>
                  <a:pt x="534162" y="0"/>
                </a:moveTo>
                <a:lnTo>
                  <a:pt x="533685" y="28616"/>
                </a:lnTo>
                <a:lnTo>
                  <a:pt x="546353" y="28829"/>
                </a:lnTo>
                <a:lnTo>
                  <a:pt x="546100" y="47879"/>
                </a:lnTo>
                <a:lnTo>
                  <a:pt x="533364" y="47879"/>
                </a:lnTo>
                <a:lnTo>
                  <a:pt x="532891" y="76200"/>
                </a:lnTo>
                <a:lnTo>
                  <a:pt x="591975" y="47879"/>
                </a:lnTo>
                <a:lnTo>
                  <a:pt x="546100" y="47879"/>
                </a:lnTo>
                <a:lnTo>
                  <a:pt x="533367" y="47665"/>
                </a:lnTo>
                <a:lnTo>
                  <a:pt x="592420" y="47665"/>
                </a:lnTo>
                <a:lnTo>
                  <a:pt x="609726" y="39370"/>
                </a:lnTo>
                <a:lnTo>
                  <a:pt x="534162" y="0"/>
                </a:lnTo>
                <a:close/>
              </a:path>
              <a:path w="610235" h="76200">
                <a:moveTo>
                  <a:pt x="533685" y="28616"/>
                </a:moveTo>
                <a:lnTo>
                  <a:pt x="533367" y="47665"/>
                </a:lnTo>
                <a:lnTo>
                  <a:pt x="546100" y="47879"/>
                </a:lnTo>
                <a:lnTo>
                  <a:pt x="546353" y="28829"/>
                </a:lnTo>
                <a:lnTo>
                  <a:pt x="533685" y="28616"/>
                </a:lnTo>
                <a:close/>
              </a:path>
              <a:path w="610235" h="76200">
                <a:moveTo>
                  <a:pt x="253" y="19685"/>
                </a:moveTo>
                <a:lnTo>
                  <a:pt x="0" y="38735"/>
                </a:lnTo>
                <a:lnTo>
                  <a:pt x="533367" y="47665"/>
                </a:lnTo>
                <a:lnTo>
                  <a:pt x="533685" y="28616"/>
                </a:lnTo>
                <a:lnTo>
                  <a:pt x="253" y="19685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object 21"/>
          <p:cNvSpPr/>
          <p:nvPr/>
        </p:nvSpPr>
        <p:spPr>
          <a:xfrm>
            <a:off x="4209840" y="5552280"/>
            <a:ext cx="609480" cy="75600"/>
          </a:xfrm>
          <a:custGeom>
            <a:avLst/>
            <a:gdLst/>
            <a:ahLst/>
            <a:rect l="l" t="t" r="r" b="b"/>
            <a:pathLst>
              <a:path w="610235" h="76200">
                <a:moveTo>
                  <a:pt x="534162" y="0"/>
                </a:moveTo>
                <a:lnTo>
                  <a:pt x="533685" y="28616"/>
                </a:lnTo>
                <a:lnTo>
                  <a:pt x="546353" y="28829"/>
                </a:lnTo>
                <a:lnTo>
                  <a:pt x="546100" y="47828"/>
                </a:lnTo>
                <a:lnTo>
                  <a:pt x="533364" y="47828"/>
                </a:lnTo>
                <a:lnTo>
                  <a:pt x="532891" y="76200"/>
                </a:lnTo>
                <a:lnTo>
                  <a:pt x="592081" y="47828"/>
                </a:lnTo>
                <a:lnTo>
                  <a:pt x="546100" y="47828"/>
                </a:lnTo>
                <a:lnTo>
                  <a:pt x="533368" y="47616"/>
                </a:lnTo>
                <a:lnTo>
                  <a:pt x="592523" y="47616"/>
                </a:lnTo>
                <a:lnTo>
                  <a:pt x="609726" y="39370"/>
                </a:lnTo>
                <a:lnTo>
                  <a:pt x="534162" y="0"/>
                </a:lnTo>
                <a:close/>
              </a:path>
              <a:path w="610235" h="76200">
                <a:moveTo>
                  <a:pt x="533685" y="28616"/>
                </a:moveTo>
                <a:lnTo>
                  <a:pt x="533368" y="47616"/>
                </a:lnTo>
                <a:lnTo>
                  <a:pt x="546100" y="47828"/>
                </a:lnTo>
                <a:lnTo>
                  <a:pt x="546353" y="28829"/>
                </a:lnTo>
                <a:lnTo>
                  <a:pt x="533685" y="28616"/>
                </a:lnTo>
                <a:close/>
              </a:path>
              <a:path w="610235" h="76200">
                <a:moveTo>
                  <a:pt x="253" y="19685"/>
                </a:moveTo>
                <a:lnTo>
                  <a:pt x="0" y="38735"/>
                </a:lnTo>
                <a:lnTo>
                  <a:pt x="533368" y="47616"/>
                </a:lnTo>
                <a:lnTo>
                  <a:pt x="533685" y="28616"/>
                </a:lnTo>
                <a:lnTo>
                  <a:pt x="253" y="19685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object 22"/>
          <p:cNvSpPr/>
          <p:nvPr/>
        </p:nvSpPr>
        <p:spPr>
          <a:xfrm>
            <a:off x="5015880" y="4790880"/>
            <a:ext cx="3139920" cy="14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160" bIns="0" anchor="t">
            <a:spAutoFit/>
          </a:bodyPr>
          <a:p>
            <a:pPr marL="12600">
              <a:lnSpc>
                <a:spcPct val="100000"/>
              </a:lnSpc>
              <a:spcBef>
                <a:spcPts val="584"/>
              </a:spcBef>
              <a:buNone/>
            </a:pPr>
            <a:r>
              <a:rPr b="0" lang="en-US" sz="1200" spc="-1" strike="noStrike">
                <a:solidFill>
                  <a:srgbClr val="404040"/>
                </a:solidFill>
                <a:latin typeface="Tahoma"/>
                <a:ea typeface="DejaVu Sans"/>
              </a:rPr>
              <a:t>h</a:t>
            </a:r>
            <a:r>
              <a:rPr b="0" lang="en-US" sz="1200" spc="15" strike="noStrike">
                <a:solidFill>
                  <a:srgbClr val="404040"/>
                </a:solidFill>
                <a:latin typeface="Tahoma"/>
                <a:ea typeface="DejaVu Sans"/>
              </a:rPr>
              <a:t>o</a:t>
            </a:r>
            <a:r>
              <a:rPr b="0" lang="en-US" sz="1200" spc="46" strike="noStrike">
                <a:solidFill>
                  <a:srgbClr val="404040"/>
                </a:solidFill>
                <a:latin typeface="Tahoma"/>
                <a:ea typeface="DejaVu Sans"/>
              </a:rPr>
              <a:t>w</a:t>
            </a:r>
            <a:r>
              <a:rPr b="0" lang="en-US" sz="1200" spc="-52" strike="noStrike">
                <a:solidFill>
                  <a:srgbClr val="404040"/>
                </a:solidFill>
                <a:latin typeface="Tahoma"/>
                <a:ea typeface="DejaVu Sans"/>
              </a:rPr>
              <a:t> </a:t>
            </a:r>
            <a:r>
              <a:rPr b="0" lang="en-US" sz="1200" spc="-35" strike="noStrike">
                <a:solidFill>
                  <a:srgbClr val="404040"/>
                </a:solidFill>
                <a:latin typeface="Tahoma"/>
                <a:ea typeface="DejaVu Sans"/>
              </a:rPr>
              <a:t>t</a:t>
            </a:r>
            <a:r>
              <a:rPr b="0" lang="en-US" sz="1200" spc="26" strike="noStrike">
                <a:solidFill>
                  <a:srgbClr val="404040"/>
                </a:solidFill>
                <a:latin typeface="Tahoma"/>
                <a:ea typeface="DejaVu Sans"/>
              </a:rPr>
              <a:t>o</a:t>
            </a:r>
            <a:r>
              <a:rPr b="0" lang="en-US" sz="1200" spc="-12" strike="noStrike">
                <a:solidFill>
                  <a:srgbClr val="404040"/>
                </a:solidFill>
                <a:latin typeface="Tahoma"/>
                <a:ea typeface="DejaVu Sans"/>
              </a:rPr>
              <a:t> </a:t>
            </a:r>
            <a:r>
              <a:rPr b="0" lang="en-US" sz="1200" spc="1" strike="noStrike">
                <a:solidFill>
                  <a:srgbClr val="404040"/>
                </a:solidFill>
                <a:latin typeface="Tahoma"/>
                <a:ea typeface="DejaVu Sans"/>
              </a:rPr>
              <a:t>bu</a:t>
            </a:r>
            <a:r>
              <a:rPr b="0" lang="en-US" sz="1200" spc="-55" strike="noStrike">
                <a:solidFill>
                  <a:srgbClr val="404040"/>
                </a:solidFill>
                <a:latin typeface="Tahoma"/>
                <a:ea typeface="DejaVu Sans"/>
              </a:rPr>
              <a:t>i</a:t>
            </a:r>
            <a:r>
              <a:rPr b="0" lang="en-US" sz="1200" spc="9" strike="noStrike">
                <a:solidFill>
                  <a:srgbClr val="404040"/>
                </a:solidFill>
                <a:latin typeface="Tahoma"/>
                <a:ea typeface="DejaVu Sans"/>
              </a:rPr>
              <a:t>l</a:t>
            </a:r>
            <a:r>
              <a:rPr b="0" lang="en-US" sz="1200" spc="7" strike="noStrike">
                <a:solidFill>
                  <a:srgbClr val="404040"/>
                </a:solidFill>
                <a:latin typeface="Tahoma"/>
                <a:ea typeface="DejaVu Sans"/>
              </a:rPr>
              <a:t>d</a:t>
            </a:r>
            <a:r>
              <a:rPr b="0" lang="en-US" sz="1200" spc="-75" strike="noStrike">
                <a:solidFill>
                  <a:srgbClr val="404040"/>
                </a:solidFill>
                <a:latin typeface="Tahoma"/>
                <a:ea typeface="DejaVu Sans"/>
              </a:rPr>
              <a:t> </a:t>
            </a:r>
            <a:r>
              <a:rPr b="0" lang="en-US" sz="1200" spc="35" strike="noStrike">
                <a:solidFill>
                  <a:srgbClr val="404040"/>
                </a:solidFill>
                <a:latin typeface="Tahoma"/>
                <a:ea typeface="DejaVu Sans"/>
              </a:rPr>
              <a:t>t</a:t>
            </a:r>
            <a:r>
              <a:rPr b="0" lang="en-US" sz="1200" spc="-1" strike="noStrike">
                <a:solidFill>
                  <a:srgbClr val="404040"/>
                </a:solidFill>
                <a:latin typeface="Tahoma"/>
                <a:ea typeface="DejaVu Sans"/>
              </a:rPr>
              <a:t>he</a:t>
            </a:r>
            <a:r>
              <a:rPr b="0" lang="en-US" sz="1200" spc="-41" strike="noStrike">
                <a:solidFill>
                  <a:srgbClr val="404040"/>
                </a:solidFill>
                <a:latin typeface="Tahoma"/>
                <a:ea typeface="DejaVu Sans"/>
              </a:rPr>
              <a:t> </a:t>
            </a:r>
            <a:r>
              <a:rPr b="0" lang="en-US" sz="1200" spc="-32" strike="noStrike">
                <a:solidFill>
                  <a:srgbClr val="404040"/>
                </a:solidFill>
                <a:latin typeface="Tahoma"/>
                <a:ea typeface="DejaVu Sans"/>
              </a:rPr>
              <a:t>c</a:t>
            </a:r>
            <a:r>
              <a:rPr b="0" lang="en-US" sz="1200" spc="15" strike="noStrike">
                <a:solidFill>
                  <a:srgbClr val="404040"/>
                </a:solidFill>
                <a:latin typeface="Tahoma"/>
                <a:ea typeface="DejaVu Sans"/>
              </a:rPr>
              <a:t>o</a:t>
            </a:r>
            <a:r>
              <a:rPr b="0" lang="en-US" sz="1200" spc="1" strike="noStrike">
                <a:solidFill>
                  <a:srgbClr val="404040"/>
                </a:solidFill>
                <a:latin typeface="Tahoma"/>
                <a:ea typeface="DejaVu Sans"/>
              </a:rPr>
              <a:t>de</a:t>
            </a:r>
            <a:r>
              <a:rPr b="0" lang="en-US" sz="1200" spc="-35" strike="noStrike">
                <a:solidFill>
                  <a:srgbClr val="404040"/>
                </a:solidFill>
                <a:latin typeface="Tahoma"/>
                <a:ea typeface="DejaVu Sans"/>
              </a:rPr>
              <a:t> </a:t>
            </a:r>
            <a:r>
              <a:rPr b="0" lang="en-US" sz="1200" spc="69" strike="noStrike">
                <a:solidFill>
                  <a:srgbClr val="404040"/>
                </a:solidFill>
                <a:latin typeface="Tahoma"/>
                <a:ea typeface="DejaVu Sans"/>
              </a:rPr>
              <a:t>w</a:t>
            </a:r>
            <a:r>
              <a:rPr b="0" lang="en-US" sz="1200" spc="-55" strike="noStrike">
                <a:solidFill>
                  <a:srgbClr val="404040"/>
                </a:solidFill>
                <a:latin typeface="Tahoma"/>
                <a:ea typeface="DejaVu Sans"/>
              </a:rPr>
              <a:t>i</a:t>
            </a:r>
            <a:r>
              <a:rPr b="0" lang="en-US" sz="1200" spc="35" strike="noStrike">
                <a:solidFill>
                  <a:srgbClr val="404040"/>
                </a:solidFill>
                <a:latin typeface="Tahoma"/>
                <a:ea typeface="DejaVu Sans"/>
              </a:rPr>
              <a:t>t</a:t>
            </a:r>
            <a:r>
              <a:rPr b="0" lang="en-US" sz="1200" spc="-1" strike="noStrike">
                <a:solidFill>
                  <a:srgbClr val="404040"/>
                </a:solidFill>
                <a:latin typeface="Tahoma"/>
                <a:ea typeface="DejaVu Sans"/>
              </a:rPr>
              <a:t>h</a:t>
            </a:r>
            <a:r>
              <a:rPr b="0" lang="en-US" sz="1200" spc="9" strike="noStrike">
                <a:solidFill>
                  <a:srgbClr val="404040"/>
                </a:solidFill>
                <a:latin typeface="Tahoma"/>
                <a:ea typeface="DejaVu Sans"/>
              </a:rPr>
              <a:t>i</a:t>
            </a:r>
            <a:r>
              <a:rPr b="0" lang="en-US" sz="1200" spc="-1" strike="noStrike">
                <a:solidFill>
                  <a:srgbClr val="404040"/>
                </a:solidFill>
                <a:latin typeface="Tahoma"/>
                <a:ea typeface="DejaVu Sans"/>
              </a:rPr>
              <a:t>n</a:t>
            </a:r>
            <a:r>
              <a:rPr b="0" lang="en-US" sz="1200" spc="-75" strike="noStrike">
                <a:solidFill>
                  <a:srgbClr val="404040"/>
                </a:solidFill>
                <a:latin typeface="Tahoma"/>
                <a:ea typeface="DejaVu Sans"/>
              </a:rPr>
              <a:t> </a:t>
            </a:r>
            <a:r>
              <a:rPr b="0" lang="en-US" sz="1200" spc="35" strike="noStrike">
                <a:solidFill>
                  <a:srgbClr val="404040"/>
                </a:solidFill>
                <a:latin typeface="Tahoma"/>
                <a:ea typeface="DejaVu Sans"/>
              </a:rPr>
              <a:t>t</a:t>
            </a:r>
            <a:r>
              <a:rPr b="0" lang="en-US" sz="1200" spc="-1" strike="noStrike">
                <a:solidFill>
                  <a:srgbClr val="404040"/>
                </a:solidFill>
                <a:latin typeface="Tahoma"/>
                <a:ea typeface="DejaVu Sans"/>
              </a:rPr>
              <a:t>he</a:t>
            </a:r>
            <a:r>
              <a:rPr b="0" lang="en-US" sz="1200" spc="-114" strike="noStrike">
                <a:solidFill>
                  <a:srgbClr val="404040"/>
                </a:solidFill>
                <a:latin typeface="Tahoma"/>
                <a:ea typeface="DejaVu Sans"/>
              </a:rPr>
              <a:t> </a:t>
            </a:r>
            <a:r>
              <a:rPr b="0" lang="en-US" sz="1200" spc="-7" strike="noStrike">
                <a:solidFill>
                  <a:srgbClr val="404040"/>
                </a:solidFill>
                <a:latin typeface="Tahoma"/>
                <a:ea typeface="DejaVu Sans"/>
              </a:rPr>
              <a:t>pa</a:t>
            </a:r>
            <a:r>
              <a:rPr b="0" lang="en-US" sz="1200" spc="15" strike="noStrike">
                <a:solidFill>
                  <a:srgbClr val="404040"/>
                </a:solidFill>
                <a:latin typeface="Tahoma"/>
                <a:ea typeface="DejaVu Sans"/>
              </a:rPr>
              <a:t>c</a:t>
            </a:r>
            <a:r>
              <a:rPr b="0" lang="en-US" sz="1200" spc="-7" strike="noStrike">
                <a:solidFill>
                  <a:srgbClr val="404040"/>
                </a:solidFill>
                <a:latin typeface="Tahoma"/>
                <a:ea typeface="DejaVu Sans"/>
              </a:rPr>
              <a:t>k</a:t>
            </a:r>
            <a:r>
              <a:rPr b="0" lang="en-US" sz="1200" spc="-35" strike="noStrike">
                <a:solidFill>
                  <a:srgbClr val="404040"/>
                </a:solidFill>
                <a:latin typeface="Tahoma"/>
                <a:ea typeface="DejaVu Sans"/>
              </a:rPr>
              <a:t>a</a:t>
            </a:r>
            <a:r>
              <a:rPr b="0" lang="en-US" sz="1200" spc="7" strike="noStrike">
                <a:solidFill>
                  <a:srgbClr val="404040"/>
                </a:solidFill>
                <a:latin typeface="Tahoma"/>
                <a:ea typeface="DejaVu Sans"/>
              </a:rPr>
              <a:t>g</a:t>
            </a:r>
            <a:r>
              <a:rPr b="0" lang="en-US" sz="1200" spc="-1" strike="noStrike">
                <a:solidFill>
                  <a:srgbClr val="404040"/>
                </a:solidFill>
                <a:latin typeface="Tahoma"/>
                <a:ea typeface="DejaVu Sans"/>
              </a:rPr>
              <a:t>e</a:t>
            </a:r>
            <a:endParaRPr b="0" lang="en-US" sz="1200" spc="-1" strike="noStrike">
              <a:latin typeface="Arial"/>
            </a:endParaRPr>
          </a:p>
          <a:p>
            <a:pPr marL="12600" indent="57240">
              <a:lnSpc>
                <a:spcPct val="102000"/>
              </a:lnSpc>
              <a:spcBef>
                <a:spcPts val="456"/>
              </a:spcBef>
              <a:buNone/>
              <a:tabLst>
                <a:tab algn="l" pos="0"/>
              </a:tabLst>
            </a:pPr>
            <a:r>
              <a:rPr b="0" lang="en-US" sz="1200" spc="35" strike="noStrike">
                <a:solidFill>
                  <a:srgbClr val="404040"/>
                </a:solidFill>
                <a:latin typeface="Tahoma"/>
                <a:ea typeface="DejaVu Sans"/>
              </a:rPr>
              <a:t>c</a:t>
            </a:r>
            <a:r>
              <a:rPr b="0" lang="en-US" sz="1200" spc="15" strike="noStrike">
                <a:solidFill>
                  <a:srgbClr val="404040"/>
                </a:solidFill>
                <a:latin typeface="Tahoma"/>
                <a:ea typeface="DejaVu Sans"/>
              </a:rPr>
              <a:t>o</a:t>
            </a:r>
            <a:r>
              <a:rPr b="0" lang="en-US" sz="1200" spc="-1" strike="noStrike">
                <a:solidFill>
                  <a:srgbClr val="404040"/>
                </a:solidFill>
                <a:latin typeface="Tahoma"/>
                <a:ea typeface="DejaVu Sans"/>
              </a:rPr>
              <a:t>n</a:t>
            </a:r>
            <a:r>
              <a:rPr b="0" lang="en-US" sz="1200" spc="-35" strike="noStrike">
                <a:solidFill>
                  <a:srgbClr val="404040"/>
                </a:solidFill>
                <a:latin typeface="Tahoma"/>
                <a:ea typeface="DejaVu Sans"/>
              </a:rPr>
              <a:t>t</a:t>
            </a:r>
            <a:r>
              <a:rPr b="0" lang="en-US" sz="1200" spc="-15" strike="noStrike">
                <a:solidFill>
                  <a:srgbClr val="404040"/>
                </a:solidFill>
                <a:latin typeface="Tahoma"/>
                <a:ea typeface="DejaVu Sans"/>
              </a:rPr>
              <a:t>a</a:t>
            </a:r>
            <a:r>
              <a:rPr b="0" lang="en-US" sz="1200" spc="-1" strike="noStrike">
                <a:solidFill>
                  <a:srgbClr val="404040"/>
                </a:solidFill>
                <a:latin typeface="Tahoma"/>
                <a:ea typeface="DejaVu Sans"/>
              </a:rPr>
              <a:t>in</a:t>
            </a:r>
            <a:r>
              <a:rPr b="0" lang="en-US" sz="1200" spc="9" strike="noStrike">
                <a:solidFill>
                  <a:srgbClr val="404040"/>
                </a:solidFill>
                <a:latin typeface="Tahoma"/>
                <a:ea typeface="DejaVu Sans"/>
              </a:rPr>
              <a:t>i</a:t>
            </a:r>
            <a:r>
              <a:rPr b="0" lang="en-US" sz="1200" spc="-1" strike="noStrike">
                <a:solidFill>
                  <a:srgbClr val="404040"/>
                </a:solidFill>
                <a:latin typeface="Tahoma"/>
                <a:ea typeface="DejaVu Sans"/>
              </a:rPr>
              <a:t>n</a:t>
            </a:r>
            <a:r>
              <a:rPr b="0" lang="en-US" sz="1200" spc="-41" strike="noStrike">
                <a:solidFill>
                  <a:srgbClr val="404040"/>
                </a:solidFill>
                <a:latin typeface="Tahoma"/>
                <a:ea typeface="DejaVu Sans"/>
              </a:rPr>
              <a:t>g</a:t>
            </a:r>
            <a:r>
              <a:rPr b="0" lang="en-US" sz="1200" spc="-32" strike="noStrike">
                <a:solidFill>
                  <a:srgbClr val="404040"/>
                </a:solidFill>
                <a:latin typeface="Tahoma"/>
                <a:ea typeface="DejaVu Sans"/>
              </a:rPr>
              <a:t> </a:t>
            </a:r>
            <a:r>
              <a:rPr b="0" lang="en-US" sz="1200" spc="-35" strike="noStrike">
                <a:solidFill>
                  <a:srgbClr val="404040"/>
                </a:solidFill>
                <a:latin typeface="Tahoma"/>
                <a:ea typeface="DejaVu Sans"/>
              </a:rPr>
              <a:t>t</a:t>
            </a:r>
            <a:r>
              <a:rPr b="0" lang="en-US" sz="1200" spc="-1" strike="noStrike">
                <a:solidFill>
                  <a:srgbClr val="404040"/>
                </a:solidFill>
                <a:latin typeface="Tahoma"/>
                <a:ea typeface="DejaVu Sans"/>
              </a:rPr>
              <a:t>he</a:t>
            </a:r>
            <a:r>
              <a:rPr b="0" lang="en-US" sz="1200" spc="-41" strike="noStrike">
                <a:solidFill>
                  <a:srgbClr val="404040"/>
                </a:solidFill>
                <a:latin typeface="Tahoma"/>
                <a:ea typeface="DejaVu Sans"/>
              </a:rPr>
              <a:t> </a:t>
            </a:r>
            <a:r>
              <a:rPr b="0" lang="en-US" sz="1200" spc="1" strike="noStrike">
                <a:solidFill>
                  <a:srgbClr val="404040"/>
                </a:solidFill>
                <a:latin typeface="Tahoma"/>
                <a:ea typeface="DejaVu Sans"/>
              </a:rPr>
              <a:t>pu</a:t>
            </a:r>
            <a:r>
              <a:rPr b="0" lang="en-US" sz="1200" spc="7" strike="noStrike">
                <a:solidFill>
                  <a:srgbClr val="404040"/>
                </a:solidFill>
                <a:latin typeface="Tahoma"/>
                <a:ea typeface="DejaVu Sans"/>
              </a:rPr>
              <a:t>b</a:t>
            </a:r>
            <a:r>
              <a:rPr b="0" lang="en-US" sz="1200" spc="15" strike="noStrike">
                <a:solidFill>
                  <a:srgbClr val="404040"/>
                </a:solidFill>
                <a:latin typeface="Tahoma"/>
                <a:ea typeface="DejaVu Sans"/>
              </a:rPr>
              <a:t>l</a:t>
            </a:r>
            <a:r>
              <a:rPr b="0" lang="en-US" sz="1200" spc="9" strike="noStrike">
                <a:solidFill>
                  <a:srgbClr val="404040"/>
                </a:solidFill>
                <a:latin typeface="Tahoma"/>
                <a:ea typeface="DejaVu Sans"/>
              </a:rPr>
              <a:t>i</a:t>
            </a:r>
            <a:r>
              <a:rPr b="0" lang="en-US" sz="1200" spc="15" strike="noStrike">
                <a:solidFill>
                  <a:srgbClr val="404040"/>
                </a:solidFill>
                <a:latin typeface="Tahoma"/>
                <a:ea typeface="DejaVu Sans"/>
              </a:rPr>
              <a:t>c</a:t>
            </a:r>
            <a:r>
              <a:rPr b="0" lang="en-US" sz="1200" spc="-126" strike="noStrike">
                <a:solidFill>
                  <a:srgbClr val="404040"/>
                </a:solidFill>
                <a:latin typeface="Tahoma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404040"/>
                </a:solidFill>
                <a:latin typeface="Tahoma"/>
                <a:ea typeface="DejaVu Sans"/>
              </a:rPr>
              <a:t>h</a:t>
            </a:r>
            <a:r>
              <a:rPr b="0" lang="en-US" sz="1200" spc="29" strike="noStrike">
                <a:solidFill>
                  <a:srgbClr val="404040"/>
                </a:solidFill>
                <a:latin typeface="Tahoma"/>
                <a:ea typeface="DejaVu Sans"/>
              </a:rPr>
              <a:t>e</a:t>
            </a:r>
            <a:r>
              <a:rPr b="0" lang="en-US" sz="1200" spc="-15" strike="noStrike">
                <a:solidFill>
                  <a:srgbClr val="404040"/>
                </a:solidFill>
                <a:latin typeface="Tahoma"/>
                <a:ea typeface="DejaVu Sans"/>
              </a:rPr>
              <a:t>ad</a:t>
            </a:r>
            <a:r>
              <a:rPr b="0" lang="en-US" sz="1200" spc="-35" strike="noStrike">
                <a:solidFill>
                  <a:srgbClr val="404040"/>
                </a:solidFill>
                <a:latin typeface="Tahoma"/>
                <a:ea typeface="DejaVu Sans"/>
              </a:rPr>
              <a:t>e</a:t>
            </a:r>
            <a:r>
              <a:rPr b="0" lang="en-US" sz="1200" spc="9" strike="noStrike">
                <a:solidFill>
                  <a:srgbClr val="404040"/>
                </a:solidFill>
                <a:latin typeface="Tahoma"/>
                <a:ea typeface="DejaVu Sans"/>
              </a:rPr>
              <a:t>r</a:t>
            </a:r>
            <a:r>
              <a:rPr b="0" lang="en-US" sz="1200" spc="-15" strike="noStrike">
                <a:solidFill>
                  <a:srgbClr val="404040"/>
                </a:solidFill>
                <a:latin typeface="Tahoma"/>
                <a:ea typeface="DejaVu Sans"/>
              </a:rPr>
              <a:t>s</a:t>
            </a:r>
            <a:r>
              <a:rPr b="0" lang="en-US" sz="1200" spc="-75" strike="noStrike">
                <a:solidFill>
                  <a:srgbClr val="404040"/>
                </a:solidFill>
                <a:latin typeface="Tahoma"/>
                <a:ea typeface="DejaVu Sans"/>
              </a:rPr>
              <a:t> </a:t>
            </a:r>
            <a:r>
              <a:rPr b="0" lang="en-US" sz="1200" spc="55" strike="noStrike">
                <a:solidFill>
                  <a:srgbClr val="404040"/>
                </a:solidFill>
                <a:latin typeface="Tahoma"/>
                <a:ea typeface="DejaVu Sans"/>
              </a:rPr>
              <a:t>f</a:t>
            </a:r>
            <a:r>
              <a:rPr b="0" lang="en-US" sz="1200" spc="15" strike="noStrike">
                <a:solidFill>
                  <a:srgbClr val="404040"/>
                </a:solidFill>
                <a:latin typeface="Tahoma"/>
                <a:ea typeface="DejaVu Sans"/>
              </a:rPr>
              <a:t>o</a:t>
            </a:r>
            <a:r>
              <a:rPr b="0" lang="en-US" sz="1200" spc="1" strike="noStrike">
                <a:solidFill>
                  <a:srgbClr val="404040"/>
                </a:solidFill>
                <a:latin typeface="Tahoma"/>
                <a:ea typeface="DejaVu Sans"/>
              </a:rPr>
              <a:t>r</a:t>
            </a:r>
            <a:r>
              <a:rPr b="0" lang="en-US" sz="1200" spc="-66" strike="noStrike">
                <a:solidFill>
                  <a:srgbClr val="404040"/>
                </a:solidFill>
                <a:latin typeface="Tahoma"/>
                <a:ea typeface="DejaVu Sans"/>
              </a:rPr>
              <a:t> </a:t>
            </a:r>
            <a:r>
              <a:rPr b="0" lang="en-US" sz="1200" spc="35" strike="noStrike">
                <a:solidFill>
                  <a:srgbClr val="404040"/>
                </a:solidFill>
                <a:latin typeface="Tahoma"/>
                <a:ea typeface="DejaVu Sans"/>
              </a:rPr>
              <a:t>t</a:t>
            </a:r>
            <a:r>
              <a:rPr b="0" lang="en-US" sz="1200" spc="-1" strike="noStrike">
                <a:solidFill>
                  <a:srgbClr val="404040"/>
                </a:solidFill>
                <a:latin typeface="Tahoma"/>
                <a:ea typeface="DejaVu Sans"/>
              </a:rPr>
              <a:t>he</a:t>
            </a:r>
            <a:r>
              <a:rPr b="0" lang="en-US" sz="1200" spc="-114" strike="noStrike">
                <a:solidFill>
                  <a:srgbClr val="404040"/>
                </a:solidFill>
                <a:latin typeface="Tahoma"/>
                <a:ea typeface="DejaVu Sans"/>
              </a:rPr>
              <a:t> </a:t>
            </a:r>
            <a:r>
              <a:rPr b="0" lang="en-US" sz="1200" spc="-7" strike="noStrike">
                <a:solidFill>
                  <a:srgbClr val="404040"/>
                </a:solidFill>
                <a:latin typeface="Tahoma"/>
                <a:ea typeface="DejaVu Sans"/>
              </a:rPr>
              <a:t>pa</a:t>
            </a:r>
            <a:r>
              <a:rPr b="0" lang="en-US" sz="1200" spc="15" strike="noStrike">
                <a:solidFill>
                  <a:srgbClr val="404040"/>
                </a:solidFill>
                <a:latin typeface="Tahoma"/>
                <a:ea typeface="DejaVu Sans"/>
              </a:rPr>
              <a:t>c</a:t>
            </a:r>
            <a:r>
              <a:rPr b="0" lang="en-US" sz="1200" spc="-7" strike="noStrike">
                <a:solidFill>
                  <a:srgbClr val="404040"/>
                </a:solidFill>
                <a:latin typeface="Tahoma"/>
                <a:ea typeface="DejaVu Sans"/>
              </a:rPr>
              <a:t>k</a:t>
            </a:r>
            <a:r>
              <a:rPr b="0" lang="en-US" sz="1200" spc="-35" strike="noStrike">
                <a:solidFill>
                  <a:srgbClr val="404040"/>
                </a:solidFill>
                <a:latin typeface="Tahoma"/>
                <a:ea typeface="DejaVu Sans"/>
              </a:rPr>
              <a:t>a</a:t>
            </a:r>
            <a:r>
              <a:rPr b="0" lang="en-US" sz="1200" spc="7" strike="noStrike">
                <a:solidFill>
                  <a:srgbClr val="404040"/>
                </a:solidFill>
                <a:latin typeface="Tahoma"/>
                <a:ea typeface="DejaVu Sans"/>
              </a:rPr>
              <a:t>g</a:t>
            </a:r>
            <a:r>
              <a:rPr b="0" lang="en-US" sz="1200" spc="-1" strike="noStrike">
                <a:solidFill>
                  <a:srgbClr val="404040"/>
                </a:solidFill>
                <a:latin typeface="Tahoma"/>
                <a:ea typeface="DejaVu Sans"/>
              </a:rPr>
              <a:t>e  </a:t>
            </a:r>
            <a:r>
              <a:rPr b="0" lang="en-US" sz="1200" spc="-15" strike="noStrike">
                <a:solidFill>
                  <a:srgbClr val="404040"/>
                </a:solidFill>
                <a:latin typeface="Tahoma"/>
                <a:ea typeface="DejaVu Sans"/>
              </a:rPr>
              <a:t>meta</a:t>
            </a:r>
            <a:r>
              <a:rPr b="0" lang="en-US" sz="1200" spc="-7" strike="noStrike">
                <a:solidFill>
                  <a:srgbClr val="404040"/>
                </a:solidFill>
                <a:latin typeface="Tahoma"/>
                <a:ea typeface="DejaVu Sans"/>
              </a:rPr>
              <a:t> </a:t>
            </a:r>
            <a:r>
              <a:rPr b="0" lang="en-US" sz="1200" spc="1" strike="noStrike">
                <a:solidFill>
                  <a:srgbClr val="404040"/>
                </a:solidFill>
                <a:latin typeface="Tahoma"/>
                <a:ea typeface="DejaVu Sans"/>
              </a:rPr>
              <a:t>information</a:t>
            </a:r>
            <a:r>
              <a:rPr b="0" lang="en-US" sz="1200" spc="-80" strike="noStrike">
                <a:solidFill>
                  <a:srgbClr val="404040"/>
                </a:solidFill>
                <a:latin typeface="Tahoma"/>
                <a:ea typeface="DejaVu Sans"/>
              </a:rPr>
              <a:t> </a:t>
            </a:r>
            <a:r>
              <a:rPr b="0" lang="en-US" sz="1200" spc="1" strike="noStrike">
                <a:solidFill>
                  <a:srgbClr val="404040"/>
                </a:solidFill>
                <a:latin typeface="Tahoma"/>
                <a:ea typeface="DejaVu Sans"/>
              </a:rPr>
              <a:t>about</a:t>
            </a:r>
            <a:r>
              <a:rPr b="0" lang="en-US" sz="1200" spc="-66" strike="noStrike">
                <a:solidFill>
                  <a:srgbClr val="404040"/>
                </a:solidFill>
                <a:latin typeface="Tahoma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404040"/>
                </a:solidFill>
                <a:latin typeface="Tahoma"/>
                <a:ea typeface="DejaVu Sans"/>
              </a:rPr>
              <a:t>the</a:t>
            </a:r>
            <a:r>
              <a:rPr b="0" lang="en-US" sz="1200" spc="-41" strike="noStrike">
                <a:solidFill>
                  <a:srgbClr val="404040"/>
                </a:solidFill>
                <a:latin typeface="Tahoma"/>
                <a:ea typeface="DejaVu Sans"/>
              </a:rPr>
              <a:t> </a:t>
            </a:r>
            <a:r>
              <a:rPr b="0" lang="en-US" sz="1200" spc="-12" strike="noStrike">
                <a:solidFill>
                  <a:srgbClr val="404040"/>
                </a:solidFill>
                <a:latin typeface="Tahoma"/>
                <a:ea typeface="DejaVu Sans"/>
              </a:rPr>
              <a:t>package</a:t>
            </a:r>
            <a:endParaRPr b="0" lang="en-US" sz="1200" spc="-1" strike="noStrike">
              <a:latin typeface="Arial"/>
            </a:endParaRPr>
          </a:p>
          <a:p>
            <a:pPr marL="55800" indent="57240">
              <a:lnSpc>
                <a:spcPct val="100000"/>
              </a:lnSpc>
              <a:spcBef>
                <a:spcPts val="490"/>
              </a:spcBef>
              <a:buNone/>
              <a:tabLst>
                <a:tab algn="l" pos="0"/>
              </a:tabLst>
            </a:pPr>
            <a:r>
              <a:rPr b="0" lang="en-US" sz="1200" spc="35" strike="noStrike">
                <a:solidFill>
                  <a:srgbClr val="404040"/>
                </a:solidFill>
                <a:latin typeface="Tahoma"/>
                <a:ea typeface="DejaVu Sans"/>
              </a:rPr>
              <a:t>c</a:t>
            </a:r>
            <a:r>
              <a:rPr b="0" lang="en-US" sz="1200" spc="15" strike="noStrike">
                <a:solidFill>
                  <a:srgbClr val="404040"/>
                </a:solidFill>
                <a:latin typeface="Tahoma"/>
                <a:ea typeface="DejaVu Sans"/>
              </a:rPr>
              <a:t>o</a:t>
            </a:r>
            <a:r>
              <a:rPr b="0" lang="en-US" sz="1200" spc="-1" strike="noStrike">
                <a:solidFill>
                  <a:srgbClr val="404040"/>
                </a:solidFill>
                <a:latin typeface="Tahoma"/>
                <a:ea typeface="DejaVu Sans"/>
              </a:rPr>
              <a:t>n</a:t>
            </a:r>
            <a:r>
              <a:rPr b="0" lang="en-US" sz="1200" spc="-35" strike="noStrike">
                <a:solidFill>
                  <a:srgbClr val="404040"/>
                </a:solidFill>
                <a:latin typeface="Tahoma"/>
                <a:ea typeface="DejaVu Sans"/>
              </a:rPr>
              <a:t>t</a:t>
            </a:r>
            <a:r>
              <a:rPr b="0" lang="en-US" sz="1200" spc="-15" strike="noStrike">
                <a:solidFill>
                  <a:srgbClr val="404040"/>
                </a:solidFill>
                <a:latin typeface="Tahoma"/>
                <a:ea typeface="DejaVu Sans"/>
              </a:rPr>
              <a:t>a</a:t>
            </a:r>
            <a:r>
              <a:rPr b="0" lang="en-US" sz="1200" spc="-1" strike="noStrike">
                <a:solidFill>
                  <a:srgbClr val="404040"/>
                </a:solidFill>
                <a:latin typeface="Tahoma"/>
                <a:ea typeface="DejaVu Sans"/>
              </a:rPr>
              <a:t>in</a:t>
            </a:r>
            <a:r>
              <a:rPr b="0" lang="en-US" sz="1200" spc="9" strike="noStrike">
                <a:solidFill>
                  <a:srgbClr val="404040"/>
                </a:solidFill>
                <a:latin typeface="Tahoma"/>
                <a:ea typeface="DejaVu Sans"/>
              </a:rPr>
              <a:t>i</a:t>
            </a:r>
            <a:r>
              <a:rPr b="0" lang="en-US" sz="1200" spc="-1" strike="noStrike">
                <a:solidFill>
                  <a:srgbClr val="404040"/>
                </a:solidFill>
                <a:latin typeface="Tahoma"/>
                <a:ea typeface="DejaVu Sans"/>
              </a:rPr>
              <a:t>n</a:t>
            </a:r>
            <a:r>
              <a:rPr b="0" lang="en-US" sz="1200" spc="-41" strike="noStrike">
                <a:solidFill>
                  <a:srgbClr val="404040"/>
                </a:solidFill>
                <a:latin typeface="Tahoma"/>
                <a:ea typeface="DejaVu Sans"/>
              </a:rPr>
              <a:t>g</a:t>
            </a:r>
            <a:r>
              <a:rPr b="0" lang="en-US" sz="1200" spc="-32" strike="noStrike">
                <a:solidFill>
                  <a:srgbClr val="404040"/>
                </a:solidFill>
                <a:latin typeface="Tahoma"/>
                <a:ea typeface="DejaVu Sans"/>
              </a:rPr>
              <a:t> </a:t>
            </a:r>
            <a:r>
              <a:rPr b="0" lang="en-US" sz="1200" spc="-35" strike="noStrike">
                <a:solidFill>
                  <a:srgbClr val="404040"/>
                </a:solidFill>
                <a:latin typeface="Tahoma"/>
                <a:ea typeface="DejaVu Sans"/>
              </a:rPr>
              <a:t>t</a:t>
            </a:r>
            <a:r>
              <a:rPr b="0" lang="en-US" sz="1200" spc="-1" strike="noStrike">
                <a:solidFill>
                  <a:srgbClr val="404040"/>
                </a:solidFill>
                <a:latin typeface="Tahoma"/>
                <a:ea typeface="DejaVu Sans"/>
              </a:rPr>
              <a:t>he</a:t>
            </a:r>
            <a:r>
              <a:rPr b="0" lang="en-US" sz="1200" spc="-41" strike="noStrike">
                <a:solidFill>
                  <a:srgbClr val="404040"/>
                </a:solidFill>
                <a:latin typeface="Tahoma"/>
                <a:ea typeface="DejaVu Sans"/>
              </a:rPr>
              <a:t> </a:t>
            </a:r>
            <a:r>
              <a:rPr b="0" lang="en-US" sz="1200" spc="-15" strike="noStrike">
                <a:solidFill>
                  <a:srgbClr val="404040"/>
                </a:solidFill>
                <a:latin typeface="Tahoma"/>
                <a:ea typeface="DejaVu Sans"/>
              </a:rPr>
              <a:t>s</a:t>
            </a:r>
            <a:r>
              <a:rPr b="0" lang="en-US" sz="1200" spc="15" strike="noStrike">
                <a:solidFill>
                  <a:srgbClr val="404040"/>
                </a:solidFill>
                <a:latin typeface="Tahoma"/>
                <a:ea typeface="DejaVu Sans"/>
              </a:rPr>
              <a:t>o</a:t>
            </a:r>
            <a:r>
              <a:rPr b="0" lang="en-US" sz="1200" spc="-1" strike="noStrike">
                <a:solidFill>
                  <a:srgbClr val="404040"/>
                </a:solidFill>
                <a:latin typeface="Tahoma"/>
                <a:ea typeface="DejaVu Sans"/>
              </a:rPr>
              <a:t>u</a:t>
            </a:r>
            <a:r>
              <a:rPr b="0" lang="en-US" sz="1200" spc="9" strike="noStrike">
                <a:solidFill>
                  <a:srgbClr val="404040"/>
                </a:solidFill>
                <a:latin typeface="Tahoma"/>
                <a:ea typeface="DejaVu Sans"/>
              </a:rPr>
              <a:t>r</a:t>
            </a:r>
            <a:r>
              <a:rPr b="0" lang="en-US" sz="1200" spc="-32" strike="noStrike">
                <a:solidFill>
                  <a:srgbClr val="404040"/>
                </a:solidFill>
                <a:latin typeface="Tahoma"/>
                <a:ea typeface="DejaVu Sans"/>
              </a:rPr>
              <a:t>c</a:t>
            </a:r>
            <a:r>
              <a:rPr b="0" lang="en-US" sz="1200" spc="-1" strike="noStrike">
                <a:solidFill>
                  <a:srgbClr val="404040"/>
                </a:solidFill>
                <a:latin typeface="Tahoma"/>
                <a:ea typeface="DejaVu Sans"/>
              </a:rPr>
              <a:t>e</a:t>
            </a:r>
            <a:r>
              <a:rPr b="0" lang="en-US" sz="1200" spc="-41" strike="noStrike">
                <a:solidFill>
                  <a:srgbClr val="404040"/>
                </a:solidFill>
                <a:latin typeface="Tahoma"/>
                <a:ea typeface="DejaVu Sans"/>
              </a:rPr>
              <a:t> </a:t>
            </a:r>
            <a:r>
              <a:rPr b="0" lang="en-US" sz="1200" spc="35" strike="noStrike">
                <a:solidFill>
                  <a:srgbClr val="404040"/>
                </a:solidFill>
                <a:latin typeface="Tahoma"/>
                <a:ea typeface="DejaVu Sans"/>
              </a:rPr>
              <a:t>c</a:t>
            </a:r>
            <a:r>
              <a:rPr b="0" lang="en-US" sz="1200" spc="15" strike="noStrike">
                <a:solidFill>
                  <a:srgbClr val="404040"/>
                </a:solidFill>
                <a:latin typeface="Tahoma"/>
                <a:ea typeface="DejaVu Sans"/>
              </a:rPr>
              <a:t>o</a:t>
            </a:r>
            <a:r>
              <a:rPr b="0" lang="en-US" sz="1200" spc="1" strike="noStrike">
                <a:solidFill>
                  <a:srgbClr val="404040"/>
                </a:solidFill>
                <a:latin typeface="Tahoma"/>
                <a:ea typeface="DejaVu Sans"/>
              </a:rPr>
              <a:t>de</a:t>
            </a:r>
            <a:r>
              <a:rPr b="0" lang="en-US" sz="1200" spc="-111" strike="noStrike">
                <a:solidFill>
                  <a:srgbClr val="404040"/>
                </a:solidFill>
                <a:latin typeface="Tahoma"/>
                <a:ea typeface="DejaVu Sans"/>
              </a:rPr>
              <a:t> </a:t>
            </a:r>
            <a:r>
              <a:rPr b="0" lang="en-US" sz="1200" spc="55" strike="noStrike">
                <a:solidFill>
                  <a:srgbClr val="404040"/>
                </a:solidFill>
                <a:latin typeface="Tahoma"/>
                <a:ea typeface="DejaVu Sans"/>
              </a:rPr>
              <a:t>f</a:t>
            </a:r>
            <a:r>
              <a:rPr b="0" lang="en-US" sz="1200" spc="15" strike="noStrike">
                <a:solidFill>
                  <a:srgbClr val="404040"/>
                </a:solidFill>
                <a:latin typeface="Tahoma"/>
                <a:ea typeface="DejaVu Sans"/>
              </a:rPr>
              <a:t>o</a:t>
            </a:r>
            <a:r>
              <a:rPr b="0" lang="en-US" sz="1200" spc="1" strike="noStrike">
                <a:solidFill>
                  <a:srgbClr val="404040"/>
                </a:solidFill>
                <a:latin typeface="Tahoma"/>
                <a:ea typeface="DejaVu Sans"/>
              </a:rPr>
              <a:t>r</a:t>
            </a:r>
            <a:r>
              <a:rPr b="0" lang="en-US" sz="1200" spc="-66" strike="noStrike">
                <a:solidFill>
                  <a:srgbClr val="404040"/>
                </a:solidFill>
                <a:latin typeface="Tahoma"/>
                <a:ea typeface="DejaVu Sans"/>
              </a:rPr>
              <a:t> </a:t>
            </a:r>
            <a:r>
              <a:rPr b="0" lang="en-US" sz="1200" spc="35" strike="noStrike">
                <a:solidFill>
                  <a:srgbClr val="404040"/>
                </a:solidFill>
                <a:latin typeface="Tahoma"/>
                <a:ea typeface="DejaVu Sans"/>
              </a:rPr>
              <a:t>t</a:t>
            </a:r>
            <a:r>
              <a:rPr b="0" lang="en-US" sz="1200" spc="-1" strike="noStrike">
                <a:solidFill>
                  <a:srgbClr val="404040"/>
                </a:solidFill>
                <a:latin typeface="Tahoma"/>
                <a:ea typeface="DejaVu Sans"/>
              </a:rPr>
              <a:t>he</a:t>
            </a:r>
            <a:r>
              <a:rPr b="0" lang="en-US" sz="1200" spc="-114" strike="noStrike">
                <a:solidFill>
                  <a:srgbClr val="404040"/>
                </a:solidFill>
                <a:latin typeface="Tahoma"/>
                <a:ea typeface="DejaVu Sans"/>
              </a:rPr>
              <a:t> </a:t>
            </a:r>
            <a:r>
              <a:rPr b="0" lang="en-US" sz="1200" spc="-7" strike="noStrike">
                <a:solidFill>
                  <a:srgbClr val="404040"/>
                </a:solidFill>
                <a:latin typeface="Tahoma"/>
                <a:ea typeface="DejaVu Sans"/>
              </a:rPr>
              <a:t>pa</a:t>
            </a:r>
            <a:r>
              <a:rPr b="0" lang="en-US" sz="1200" spc="15" strike="noStrike">
                <a:solidFill>
                  <a:srgbClr val="404040"/>
                </a:solidFill>
                <a:latin typeface="Tahoma"/>
                <a:ea typeface="DejaVu Sans"/>
              </a:rPr>
              <a:t>c</a:t>
            </a:r>
            <a:r>
              <a:rPr b="0" lang="en-US" sz="1200" spc="-7" strike="noStrike">
                <a:solidFill>
                  <a:srgbClr val="404040"/>
                </a:solidFill>
                <a:latin typeface="Tahoma"/>
                <a:ea typeface="DejaVu Sans"/>
              </a:rPr>
              <a:t>k</a:t>
            </a:r>
            <a:r>
              <a:rPr b="0" lang="en-US" sz="1200" spc="-35" strike="noStrike">
                <a:solidFill>
                  <a:srgbClr val="404040"/>
                </a:solidFill>
                <a:latin typeface="Tahoma"/>
                <a:ea typeface="DejaVu Sans"/>
              </a:rPr>
              <a:t>a</a:t>
            </a:r>
            <a:r>
              <a:rPr b="0" lang="en-US" sz="1200" spc="7" strike="noStrike">
                <a:solidFill>
                  <a:srgbClr val="404040"/>
                </a:solidFill>
                <a:latin typeface="Tahoma"/>
                <a:ea typeface="DejaVu Sans"/>
              </a:rPr>
              <a:t>g</a:t>
            </a:r>
            <a:r>
              <a:rPr b="0" lang="en-US" sz="1200" spc="-1" strike="noStrike">
                <a:solidFill>
                  <a:srgbClr val="404040"/>
                </a:solidFill>
                <a:latin typeface="Tahoma"/>
                <a:ea typeface="DejaVu Sans"/>
              </a:rPr>
              <a:t>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24960" y="399600"/>
            <a:ext cx="239760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2364"/>
              </a:lnSpc>
              <a:buNone/>
              <a:tabLst>
                <a:tab algn="l" pos="547920"/>
              </a:tabLst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4</a:t>
            </a: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n-US" sz="2700" spc="77" strike="noStrike" baseline="1000">
                <a:solidFill>
                  <a:srgbClr val="000000"/>
                </a:solidFill>
                <a:latin typeface="Cambria"/>
              </a:rPr>
              <a:t>Nodes</a:t>
            </a:r>
            <a:r>
              <a:rPr b="0" lang="en-US" sz="2700" spc="123" strike="noStrike" baseline="1000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700" spc="114" strike="noStrike" baseline="1000">
                <a:solidFill>
                  <a:srgbClr val="000000"/>
                </a:solidFill>
                <a:latin typeface="Cambria"/>
              </a:rPr>
              <a:t>and </a:t>
            </a:r>
            <a:r>
              <a:rPr b="0" lang="en-US" sz="2700" spc="9" strike="noStrike" baseline="1000">
                <a:solidFill>
                  <a:srgbClr val="000000"/>
                </a:solidFill>
                <a:latin typeface="Cambria"/>
              </a:rPr>
              <a:t>Topics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67" name="object 3"/>
          <p:cNvSpPr/>
          <p:nvPr/>
        </p:nvSpPr>
        <p:spPr>
          <a:xfrm>
            <a:off x="542520" y="1128600"/>
            <a:ext cx="6856560" cy="514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0" bIns="0" anchor="t">
            <a:spAutoFit/>
          </a:bodyPr>
          <a:p>
            <a:pPr marL="97920">
              <a:lnSpc>
                <a:spcPct val="100000"/>
              </a:lnSpc>
              <a:spcBef>
                <a:spcPts val="935"/>
              </a:spcBef>
              <a:buNone/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r>
              <a:rPr b="0" lang="en-US" sz="1800" spc="-19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1" lang="en-US" sz="1800" spc="69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1800" spc="2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?!</a:t>
            </a:r>
            <a:endParaRPr b="0" lang="en-US" sz="1800" spc="-1" strike="noStrike">
              <a:latin typeface="Arial"/>
            </a:endParaRPr>
          </a:p>
          <a:p>
            <a:pPr marL="685800">
              <a:lnSpc>
                <a:spcPct val="100000"/>
              </a:lnSpc>
              <a:spcBef>
                <a:spcPts val="839"/>
              </a:spcBef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0" i="1" lang="en-US" sz="1800" spc="126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0" i="1" lang="en-US" sz="1800" spc="100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0" i="1" lang="en-US" sz="1800" spc="9" strike="noStrike">
                <a:solidFill>
                  <a:srgbClr val="000000"/>
                </a:solidFill>
                <a:latin typeface="Trebuchet MS"/>
                <a:ea typeface="DejaVu Sans"/>
              </a:rPr>
              <a:t>2</a:t>
            </a:r>
            <a:r>
              <a:rPr b="0" i="1" lang="en-US" sz="1800" spc="-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69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0" i="1" lang="en-US" sz="1800" spc="46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0" i="1" lang="en-US" sz="1800" spc="4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0" i="1" lang="en-US" sz="1800" spc="-1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0" i="1" lang="en-US" sz="1800" spc="-22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106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0" i="1" lang="en-US" sz="1800" spc="140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0" i="1" lang="en-US" sz="1800" spc="-21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165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0" i="1" lang="en-US" sz="1800" spc="-18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0" i="1" lang="en-US" sz="1800" spc="-12" strike="noStrike">
                <a:solidFill>
                  <a:srgbClr val="000000"/>
                </a:solidFill>
                <a:latin typeface="Trebuchet MS"/>
                <a:ea typeface="DejaVu Sans"/>
              </a:rPr>
              <a:t>ng</a:t>
            </a:r>
            <a:r>
              <a:rPr b="0" i="1" lang="en-US" sz="1800" spc="-131" strike="noStrike">
                <a:solidFill>
                  <a:srgbClr val="000000"/>
                </a:solidFill>
                <a:latin typeface="Trebuchet MS"/>
                <a:ea typeface="DejaVu Sans"/>
              </a:rPr>
              <a:t>l</a:t>
            </a:r>
            <a:r>
              <a:rPr b="0" i="1" lang="en-US" sz="1800" spc="-72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0" i="1" lang="en-US" sz="1800" spc="-177" strike="noStrike">
                <a:solidFill>
                  <a:srgbClr val="000000"/>
                </a:solidFill>
                <a:latin typeface="Trebuchet MS"/>
                <a:ea typeface="DejaVu Sans"/>
              </a:rPr>
              <a:t>,</a:t>
            </a:r>
            <a:r>
              <a:rPr b="0" i="1" lang="en-US" sz="1800" spc="-20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75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0" i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0" i="1" lang="en-US" sz="1800" spc="4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0" i="1" lang="en-US" sz="1800" spc="-131" strike="noStrike">
                <a:solidFill>
                  <a:srgbClr val="000000"/>
                </a:solidFill>
                <a:latin typeface="Trebuchet MS"/>
                <a:ea typeface="DejaVu Sans"/>
              </a:rPr>
              <a:t>l</a:t>
            </a:r>
            <a:r>
              <a:rPr b="0" i="1" lang="en-US" sz="1800" spc="21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0" i="1" lang="en-US" sz="1800" spc="-151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0" i="1" lang="en-US" sz="1800" spc="-16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pu</a:t>
            </a:r>
            <a:r>
              <a:rPr b="0" i="1" lang="en-US" sz="1800" spc="-66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0" i="1" lang="en-US" sz="1800" spc="-46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0" i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0" i="1" lang="en-US" sz="1800" spc="165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0" i="1" lang="en-US" sz="1800" spc="-1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0" i="1" lang="en-US" sz="1800" spc="-22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72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0" i="1" lang="en-US" sz="1800" spc="-80" strike="noStrike">
                <a:solidFill>
                  <a:srgbClr val="000000"/>
                </a:solidFill>
                <a:latin typeface="Trebuchet MS"/>
                <a:ea typeface="DejaVu Sans"/>
              </a:rPr>
              <a:t>x</a:t>
            </a:r>
            <a:r>
              <a:rPr b="0" i="1" lang="en-US" sz="1800" spc="-72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0" i="1" lang="en-US" sz="1800" spc="140" strike="noStrike">
                <a:solidFill>
                  <a:srgbClr val="000000"/>
                </a:solidFill>
                <a:latin typeface="Trebuchet MS"/>
                <a:ea typeface="DejaVu Sans"/>
              </a:rPr>
              <a:t>c</a:t>
            </a: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0" i="1" lang="en-US" sz="1800" spc="-160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0" i="1" lang="en-US" sz="1800" spc="21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b</a:t>
            </a:r>
            <a:r>
              <a:rPr b="0" i="1" lang="en-US" sz="1800" spc="-131" strike="noStrike">
                <a:solidFill>
                  <a:srgbClr val="000000"/>
                </a:solidFill>
                <a:latin typeface="Trebuchet MS"/>
                <a:ea typeface="DejaVu Sans"/>
              </a:rPr>
              <a:t>l</a:t>
            </a:r>
            <a:r>
              <a:rPr b="0" i="1" lang="en-US" sz="1800" spc="-1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0" i="1" lang="en-US" sz="1800" spc="-15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0" i="1" lang="en-US" sz="1800" spc="-55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0" i="1" lang="en-US" sz="1800" spc="-86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0" i="1" lang="en-US" sz="1800" spc="140" strike="noStrike">
                <a:solidFill>
                  <a:srgbClr val="000000"/>
                </a:solidFill>
                <a:latin typeface="Trebuchet MS"/>
                <a:ea typeface="DejaVu Sans"/>
              </a:rPr>
              <a:t>c</a:t>
            </a:r>
            <a:r>
              <a:rPr b="0" i="1" lang="en-US" sz="1800" spc="-72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0" i="1" lang="en-US" sz="1800" spc="165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0" i="1" lang="en-US" sz="1800" spc="140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  <a:p>
            <a:pPr marL="685800">
              <a:lnSpc>
                <a:spcPct val="100000"/>
              </a:lnSpc>
              <a:spcBef>
                <a:spcPts val="51"/>
              </a:spcBef>
              <a:buNone/>
            </a:pPr>
            <a:endParaRPr b="0" lang="en-US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co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66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1" lang="en-US" sz="1800" spc="66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1800" spc="2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US" sz="1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1800" spc="-17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92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86" strike="noStrike">
                <a:solidFill>
                  <a:srgbClr val="000000"/>
                </a:solidFill>
                <a:latin typeface="Tahoma"/>
                <a:ea typeface="DejaVu Sans"/>
              </a:rPr>
              <a:t>y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  <a:p>
            <a:pPr marL="680040">
              <a:lnSpc>
                <a:spcPct val="100000"/>
              </a:lnSpc>
              <a:spcBef>
                <a:spcPts val="1290"/>
              </a:spcBef>
              <a:buNone/>
            </a:pPr>
            <a:r>
              <a:rPr b="0" i="1" lang="en-US" sz="1800" spc="21" strike="noStrike">
                <a:solidFill>
                  <a:srgbClr val="000000"/>
                </a:solidFill>
                <a:latin typeface="Trebuchet MS"/>
                <a:ea typeface="DejaVu Sans"/>
              </a:rPr>
              <a:t>Send</a:t>
            </a:r>
            <a:r>
              <a:rPr b="0" i="1" lang="en-US" sz="1800" spc="-13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and</a:t>
            </a:r>
            <a:r>
              <a:rPr b="0" i="1" lang="en-US" sz="1800" spc="-20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52" strike="noStrike">
                <a:solidFill>
                  <a:srgbClr val="000000"/>
                </a:solidFill>
                <a:latin typeface="Trebuchet MS"/>
                <a:ea typeface="DejaVu Sans"/>
              </a:rPr>
              <a:t>receive</a:t>
            </a:r>
            <a:r>
              <a:rPr b="0" i="1" lang="en-US" sz="1800" spc="-15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60" strike="noStrike">
                <a:solidFill>
                  <a:srgbClr val="000000"/>
                </a:solidFill>
                <a:latin typeface="Trebuchet MS"/>
                <a:ea typeface="DejaVu Sans"/>
              </a:rPr>
              <a:t>data</a:t>
            </a:r>
            <a:r>
              <a:rPr b="0" i="1" lang="en-US" sz="1800" spc="-15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97" strike="noStrike">
                <a:solidFill>
                  <a:srgbClr val="000000"/>
                </a:solidFill>
                <a:latin typeface="Trebuchet MS"/>
                <a:ea typeface="DejaVu Sans"/>
              </a:rPr>
              <a:t>from</a:t>
            </a:r>
            <a:r>
              <a:rPr b="0" i="1" lang="en-US" sz="1800" spc="-13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86" strike="noStrike">
                <a:solidFill>
                  <a:srgbClr val="000000"/>
                </a:solidFill>
                <a:latin typeface="Trebuchet MS"/>
                <a:ea typeface="DejaVu Sans"/>
              </a:rPr>
              <a:t>other</a:t>
            </a:r>
            <a:r>
              <a:rPr b="0" i="1" lang="en-US" sz="1800" spc="-16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29" strike="noStrike">
                <a:solidFill>
                  <a:srgbClr val="000000"/>
                </a:solidFill>
                <a:latin typeface="Trebuchet MS"/>
                <a:ea typeface="DejaVu Sans"/>
              </a:rPr>
              <a:t>nodes</a:t>
            </a:r>
            <a:r>
              <a:rPr b="0" i="1" lang="en-US" sz="1800" spc="-22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80" strike="noStrike">
                <a:solidFill>
                  <a:srgbClr val="000000"/>
                </a:solidFill>
                <a:latin typeface="Trebuchet MS"/>
                <a:ea typeface="DejaVu Sans"/>
              </a:rPr>
              <a:t>via </a:t>
            </a:r>
            <a:r>
              <a:rPr b="0" i="1" lang="en-US" sz="1800" spc="-5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Topics</a:t>
            </a:r>
            <a:r>
              <a:rPr b="0" i="1" lang="en-US" sz="1800" spc="-55" strike="noStrike">
                <a:solidFill>
                  <a:srgbClr val="000000"/>
                </a:solidFill>
                <a:latin typeface="Trebuchet MS"/>
                <a:ea typeface="DejaVu Sans"/>
              </a:rPr>
              <a:t>,</a:t>
            </a:r>
            <a:r>
              <a:rPr b="0" i="1" lang="en-US" sz="1800" spc="-17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Services</a:t>
            </a:r>
            <a:r>
              <a:rPr b="0" i="1" lang="en-US" sz="1800" spc="-26" strike="noStrike">
                <a:solidFill>
                  <a:srgbClr val="000000"/>
                </a:solidFill>
                <a:latin typeface="Trebuchet MS"/>
                <a:ea typeface="DejaVu Sans"/>
              </a:rPr>
              <a:t>, </a:t>
            </a:r>
            <a:r>
              <a:rPr b="0" i="1" lang="en-US" sz="1800" spc="-52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5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A</a:t>
            </a:r>
            <a:r>
              <a:rPr b="0" i="1" lang="en-US" sz="1800" spc="134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c</a:t>
            </a:r>
            <a:r>
              <a:rPr b="0" i="1" lang="en-US" sz="1800" spc="-24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t</a:t>
            </a:r>
            <a:r>
              <a:rPr b="0" i="1" lang="en-US" sz="1800" spc="-10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i</a:t>
            </a:r>
            <a:r>
              <a:rPr b="0" i="1" lang="en-US" sz="1800" spc="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o</a:t>
            </a:r>
            <a:r>
              <a:rPr b="0" i="1" lang="en-US" sz="18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n</a:t>
            </a:r>
            <a:r>
              <a:rPr b="0" i="1" lang="en-US" sz="1800" spc="114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s</a:t>
            </a:r>
            <a:r>
              <a:rPr b="0" i="1" lang="en-US" sz="1800" spc="-177" strike="noStrike">
                <a:solidFill>
                  <a:srgbClr val="000000"/>
                </a:solidFill>
                <a:latin typeface="Trebuchet MS"/>
                <a:ea typeface="DejaVu Sans"/>
              </a:rPr>
              <a:t>,</a:t>
            </a:r>
            <a:r>
              <a:rPr b="0" i="1" lang="en-US" sz="1800" spc="-21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1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0" i="1" lang="en-US" sz="1800" spc="-12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0" i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0" i="1" lang="en-US" sz="1800" spc="-15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P</a:t>
            </a:r>
            <a:r>
              <a:rPr b="0" i="1" lang="en-US" sz="1800" spc="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a</a:t>
            </a:r>
            <a:r>
              <a:rPr b="0" i="1" lang="en-US" sz="1800" spc="-6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r</a:t>
            </a:r>
            <a:r>
              <a:rPr b="0" i="1" lang="en-US" sz="1800" spc="-140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a</a:t>
            </a:r>
            <a:r>
              <a:rPr b="0" i="1" lang="en-US" sz="1800" spc="6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m</a:t>
            </a:r>
            <a:r>
              <a:rPr b="0" i="1" lang="en-US" sz="18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e</a:t>
            </a:r>
            <a:r>
              <a:rPr b="0" i="1" lang="en-US" sz="1800" spc="-24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t</a:t>
            </a:r>
            <a:r>
              <a:rPr b="0" i="1" lang="en-US" sz="18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e</a:t>
            </a:r>
            <a:r>
              <a:rPr b="0" i="1" lang="en-US" sz="1800" spc="-23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r</a:t>
            </a:r>
            <a:r>
              <a:rPr b="0" i="1" lang="en-US" sz="1800" spc="140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  <a:p>
            <a:pPr marL="680040">
              <a:lnSpc>
                <a:spcPct val="100000"/>
              </a:lnSpc>
              <a:buNone/>
            </a:pPr>
            <a:endParaRPr b="0" lang="en-US" sz="3050" spc="-1" strike="noStrike">
              <a:latin typeface="Arial"/>
            </a:endParaRPr>
          </a:p>
          <a:p>
            <a:pPr marL="95400">
              <a:lnSpc>
                <a:spcPct val="100000"/>
              </a:lnSpc>
              <a:buNone/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51" strike="noStrike">
                <a:solidFill>
                  <a:srgbClr val="000000"/>
                </a:solidFill>
                <a:latin typeface="Tahoma"/>
                <a:ea typeface="DejaVu Sans"/>
              </a:rPr>
              <a:t>y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75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1290"/>
              </a:spcBef>
              <a:buNone/>
            </a:pP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Publishing</a:t>
            </a:r>
            <a:r>
              <a:rPr b="0" i="1" lang="en-US" sz="1800" spc="-14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sensory</a:t>
            </a:r>
            <a:r>
              <a:rPr b="0" i="1" lang="en-US" sz="1800" spc="-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60" strike="noStrike">
                <a:solidFill>
                  <a:srgbClr val="000000"/>
                </a:solidFill>
                <a:latin typeface="Trebuchet MS"/>
                <a:ea typeface="DejaVu Sans"/>
              </a:rPr>
              <a:t>data</a:t>
            </a:r>
            <a:r>
              <a:rPr b="0" i="1" lang="en-US" sz="1800" spc="-15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86" strike="noStrike">
                <a:solidFill>
                  <a:srgbClr val="000000"/>
                </a:solidFill>
                <a:latin typeface="Trebuchet MS"/>
                <a:ea typeface="DejaVu Sans"/>
              </a:rPr>
              <a:t>like</a:t>
            </a:r>
            <a:r>
              <a:rPr b="0" i="1" lang="en-US" sz="1800" spc="-22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72" strike="noStrike">
                <a:solidFill>
                  <a:srgbClr val="000000"/>
                </a:solidFill>
                <a:latin typeface="Trebuchet MS"/>
                <a:ea typeface="DejaVu Sans"/>
              </a:rPr>
              <a:t>(Lidar</a:t>
            </a:r>
            <a:r>
              <a:rPr b="0" i="1" lang="en-US" sz="1800" spc="-17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12" strike="noStrike">
                <a:solidFill>
                  <a:srgbClr val="000000"/>
                </a:solidFill>
                <a:latin typeface="Trebuchet MS"/>
                <a:ea typeface="DejaVu Sans"/>
              </a:rPr>
              <a:t>Scan),</a:t>
            </a:r>
            <a:r>
              <a:rPr b="0" i="1" lang="en-US" sz="1800" spc="-20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12" strike="noStrike">
                <a:solidFill>
                  <a:srgbClr val="000000"/>
                </a:solidFill>
                <a:latin typeface="Trebuchet MS"/>
                <a:ea typeface="DejaVu Sans"/>
              </a:rPr>
              <a:t>Publish</a:t>
            </a:r>
            <a:r>
              <a:rPr b="0" i="1" lang="en-US" sz="1800" spc="-18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7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0" i="1" lang="en-US" sz="1800" spc="-23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46" strike="noStrike">
                <a:solidFill>
                  <a:srgbClr val="000000"/>
                </a:solidFill>
                <a:latin typeface="Trebuchet MS"/>
                <a:ea typeface="DejaVu Sans"/>
              </a:rPr>
              <a:t>binary</a:t>
            </a:r>
            <a:r>
              <a:rPr b="0" i="1" lang="en-US" sz="1800" spc="-23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46" strike="noStrike">
                <a:solidFill>
                  <a:srgbClr val="000000"/>
                </a:solidFill>
                <a:latin typeface="Trebuchet MS"/>
                <a:ea typeface="DejaVu Sans"/>
              </a:rPr>
              <a:t>value </a:t>
            </a:r>
            <a:r>
              <a:rPr b="0" i="1" lang="en-US" sz="1800" spc="-53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106" strike="noStrike">
                <a:solidFill>
                  <a:srgbClr val="000000"/>
                </a:solidFill>
                <a:latin typeface="Trebuchet MS"/>
                <a:ea typeface="DejaVu Sans"/>
              </a:rPr>
              <a:t>to</a:t>
            </a:r>
            <a:r>
              <a:rPr b="0" i="1" lang="en-US" sz="1800" spc="-19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52" strike="noStrike">
                <a:solidFill>
                  <a:srgbClr val="000000"/>
                </a:solidFill>
                <a:latin typeface="Trebuchet MS"/>
                <a:ea typeface="DejaVu Sans"/>
              </a:rPr>
              <a:t>represent</a:t>
            </a:r>
            <a:r>
              <a:rPr b="0" i="1" lang="en-US" sz="1800" spc="-20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72" strike="noStrike">
                <a:solidFill>
                  <a:srgbClr val="000000"/>
                </a:solidFill>
                <a:latin typeface="Trebuchet MS"/>
                <a:ea typeface="DejaVu Sans"/>
              </a:rPr>
              <a:t>the</a:t>
            </a:r>
            <a:r>
              <a:rPr b="0" i="1" lang="en-US" sz="1800" spc="-15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status</a:t>
            </a:r>
            <a:r>
              <a:rPr b="0" i="1" lang="en-US" sz="1800" spc="-22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60" strike="noStrike">
                <a:solidFill>
                  <a:srgbClr val="000000"/>
                </a:solidFill>
                <a:latin typeface="Trebuchet MS"/>
                <a:ea typeface="DejaVu Sans"/>
              </a:rPr>
              <a:t>of</a:t>
            </a:r>
            <a:r>
              <a:rPr b="0" i="1" lang="en-US" sz="1800" spc="-23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92" strike="noStrike">
                <a:solidFill>
                  <a:srgbClr val="000000"/>
                </a:solidFill>
                <a:latin typeface="Trebuchet MS"/>
                <a:ea typeface="DejaVu Sans"/>
              </a:rPr>
              <a:t>proximity</a:t>
            </a:r>
            <a:r>
              <a:rPr b="0" i="1" lang="en-US" sz="1800" spc="-16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single</a:t>
            </a:r>
            <a:r>
              <a:rPr b="0" i="1" lang="en-US" sz="1800" spc="-22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55" strike="noStrike">
                <a:solidFill>
                  <a:srgbClr val="000000"/>
                </a:solidFill>
                <a:latin typeface="Trebuchet MS"/>
                <a:ea typeface="DejaVu Sans"/>
              </a:rPr>
              <a:t>point</a:t>
            </a:r>
            <a:r>
              <a:rPr b="0" i="1" lang="en-US" sz="1800" spc="-21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21" strike="noStrike">
                <a:solidFill>
                  <a:srgbClr val="000000"/>
                </a:solidFill>
                <a:latin typeface="Trebuchet MS"/>
                <a:ea typeface="DejaVu Sans"/>
              </a:rPr>
              <a:t>sensor,</a:t>
            </a:r>
            <a:r>
              <a:rPr b="0" i="1" lang="en-US" sz="1800" spc="-20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92" strike="noStrike">
                <a:solidFill>
                  <a:srgbClr val="000000"/>
                </a:solidFill>
                <a:latin typeface="Trebuchet MS"/>
                <a:ea typeface="DejaVu Sans"/>
              </a:rPr>
              <a:t>etc..</a:t>
            </a:r>
            <a:endParaRPr b="0" lang="en-US" sz="1800" spc="-1" strike="noStrike"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556"/>
              </a:spcBef>
              <a:buNone/>
            </a:pPr>
            <a:r>
              <a:rPr b="0" i="1" lang="en-US" sz="1800" spc="-46" strike="noStrike">
                <a:solidFill>
                  <a:srgbClr val="000000"/>
                </a:solidFill>
                <a:latin typeface="Trebuchet MS"/>
                <a:ea typeface="DejaVu Sans"/>
              </a:rPr>
              <a:t>Listen</a:t>
            </a:r>
            <a:r>
              <a:rPr b="0" i="1" lang="en-US" sz="1800" spc="-19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106" strike="noStrike">
                <a:solidFill>
                  <a:srgbClr val="000000"/>
                </a:solidFill>
                <a:latin typeface="Trebuchet MS"/>
                <a:ea typeface="DejaVu Sans"/>
              </a:rPr>
              <a:t>to</a:t>
            </a:r>
            <a:r>
              <a:rPr b="0" i="1" lang="en-US" sz="1800" spc="-19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72" strike="noStrike">
                <a:solidFill>
                  <a:srgbClr val="000000"/>
                </a:solidFill>
                <a:latin typeface="Trebuchet MS"/>
                <a:ea typeface="DejaVu Sans"/>
              </a:rPr>
              <a:t>the</a:t>
            </a:r>
            <a:r>
              <a:rPr b="0" i="1" lang="en-US" sz="1800" spc="-15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sensory</a:t>
            </a:r>
            <a:r>
              <a:rPr b="0" i="1" lang="en-US" sz="1800" spc="-16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60" strike="noStrike">
                <a:solidFill>
                  <a:srgbClr val="000000"/>
                </a:solidFill>
                <a:latin typeface="Trebuchet MS"/>
                <a:ea typeface="DejaVu Sans"/>
              </a:rPr>
              <a:t>data</a:t>
            </a:r>
            <a:r>
              <a:rPr b="0" i="1" lang="en-US" sz="1800" spc="-15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and</a:t>
            </a:r>
            <a:r>
              <a:rPr b="0" i="1" lang="en-US" sz="1800" spc="-20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15" strike="noStrike">
                <a:solidFill>
                  <a:srgbClr val="000000"/>
                </a:solidFill>
                <a:latin typeface="Trebuchet MS"/>
                <a:ea typeface="DejaVu Sans"/>
              </a:rPr>
              <a:t>publish</a:t>
            </a:r>
            <a:r>
              <a:rPr b="0" i="1" lang="en-US" sz="1800" spc="-18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7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0" i="1" lang="en-US" sz="1800" spc="-23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41" strike="noStrike">
                <a:solidFill>
                  <a:srgbClr val="000000"/>
                </a:solidFill>
                <a:latin typeface="Trebuchet MS"/>
                <a:ea typeface="DejaVu Sans"/>
              </a:rPr>
              <a:t>control</a:t>
            </a:r>
            <a:r>
              <a:rPr b="0" i="1" lang="en-US" sz="1800" spc="-19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52" strike="noStrike">
                <a:solidFill>
                  <a:srgbClr val="000000"/>
                </a:solidFill>
                <a:latin typeface="Trebuchet MS"/>
                <a:ea typeface="DejaVu Sans"/>
              </a:rPr>
              <a:t>action, </a:t>
            </a:r>
            <a:r>
              <a:rPr b="0" i="1" lang="en-US" sz="1800" spc="-52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66" strike="noStrike">
                <a:solidFill>
                  <a:srgbClr val="000000"/>
                </a:solidFill>
                <a:latin typeface="Trebuchet MS"/>
                <a:ea typeface="DejaVu Sans"/>
              </a:rPr>
              <a:t>controller</a:t>
            </a:r>
            <a:r>
              <a:rPr b="0" i="1" lang="en-US" sz="1800" spc="-17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60" strike="noStrike">
                <a:solidFill>
                  <a:srgbClr val="000000"/>
                </a:solidFill>
                <a:latin typeface="Trebuchet MS"/>
                <a:ea typeface="DejaVu Sans"/>
              </a:rPr>
              <a:t>parameter</a:t>
            </a:r>
            <a:r>
              <a:rPr b="0" i="1" lang="en-US" sz="1800" spc="-17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29" strike="noStrike">
                <a:solidFill>
                  <a:srgbClr val="000000"/>
                </a:solidFill>
                <a:latin typeface="Trebuchet MS"/>
                <a:ea typeface="DejaVu Sans"/>
              </a:rPr>
              <a:t>based</a:t>
            </a:r>
            <a:r>
              <a:rPr b="0" i="1" lang="en-US" sz="1800" spc="-20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on</a:t>
            </a:r>
            <a:r>
              <a:rPr b="0" i="1" lang="en-US" sz="1800" spc="-19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75" strike="noStrike">
                <a:solidFill>
                  <a:srgbClr val="000000"/>
                </a:solidFill>
                <a:latin typeface="Trebuchet MS"/>
                <a:ea typeface="DejaVu Sans"/>
              </a:rPr>
              <a:t>input</a:t>
            </a:r>
            <a:r>
              <a:rPr b="0" i="1" lang="en-US" sz="1800" spc="-14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sensory</a:t>
            </a:r>
            <a:r>
              <a:rPr b="0" i="1" lang="en-US" sz="1800" spc="-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80" strike="noStrike">
                <a:solidFill>
                  <a:srgbClr val="000000"/>
                </a:solidFill>
                <a:latin typeface="Trebuchet MS"/>
                <a:ea typeface="DejaVu Sans"/>
              </a:rPr>
              <a:t>data,</a:t>
            </a:r>
            <a:r>
              <a:rPr b="0" i="1" lang="en-US" sz="1800" spc="-21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92" strike="noStrike">
                <a:solidFill>
                  <a:srgbClr val="000000"/>
                </a:solidFill>
                <a:latin typeface="Trebuchet MS"/>
                <a:ea typeface="DejaVu Sans"/>
              </a:rPr>
              <a:t>etc..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68" name="object 4" descr=""/>
          <p:cNvPicPr/>
          <p:nvPr/>
        </p:nvPicPr>
        <p:blipFill>
          <a:blip r:embed="rId1"/>
          <a:stretch/>
        </p:blipFill>
        <p:spPr>
          <a:xfrm>
            <a:off x="7951680" y="2076480"/>
            <a:ext cx="3630240" cy="20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24960" y="399600"/>
            <a:ext cx="239760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2364"/>
              </a:lnSpc>
              <a:buNone/>
              <a:tabLst>
                <a:tab algn="l" pos="547920"/>
              </a:tabLst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4</a:t>
            </a: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n-US" sz="2700" spc="77" strike="noStrike" baseline="1000">
                <a:solidFill>
                  <a:srgbClr val="000000"/>
                </a:solidFill>
                <a:latin typeface="Cambria"/>
              </a:rPr>
              <a:t>Nodes</a:t>
            </a:r>
            <a:r>
              <a:rPr b="0" lang="en-US" sz="2700" spc="123" strike="noStrike" baseline="1000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700" spc="114" strike="noStrike" baseline="1000">
                <a:solidFill>
                  <a:srgbClr val="000000"/>
                </a:solidFill>
                <a:latin typeface="Cambria"/>
              </a:rPr>
              <a:t>and </a:t>
            </a:r>
            <a:r>
              <a:rPr b="0" lang="en-US" sz="2700" spc="9" strike="noStrike" baseline="1000">
                <a:solidFill>
                  <a:srgbClr val="000000"/>
                </a:solidFill>
                <a:latin typeface="Cambria"/>
              </a:rPr>
              <a:t>Topics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70" name="object 3"/>
          <p:cNvSpPr/>
          <p:nvPr/>
        </p:nvSpPr>
        <p:spPr>
          <a:xfrm>
            <a:off x="542520" y="1128600"/>
            <a:ext cx="6856560" cy="514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0" bIns="0" anchor="t">
            <a:spAutoFit/>
          </a:bodyPr>
          <a:p>
            <a:pPr marL="97920">
              <a:lnSpc>
                <a:spcPct val="100000"/>
              </a:lnSpc>
              <a:spcBef>
                <a:spcPts val="935"/>
              </a:spcBef>
              <a:buNone/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r>
              <a:rPr b="0" lang="en-US" sz="1800" spc="-19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1" lang="en-US" sz="1800" spc="69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1800" spc="2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?!</a:t>
            </a:r>
            <a:endParaRPr b="0" lang="en-US" sz="1800" spc="-1" strike="noStrike">
              <a:latin typeface="Arial"/>
            </a:endParaRPr>
          </a:p>
          <a:p>
            <a:pPr marL="685800">
              <a:lnSpc>
                <a:spcPct val="100000"/>
              </a:lnSpc>
              <a:spcBef>
                <a:spcPts val="839"/>
              </a:spcBef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0" i="1" lang="en-US" sz="1800" spc="126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0" i="1" lang="en-US" sz="1800" spc="100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0" i="1" lang="en-US" sz="1800" spc="9" strike="noStrike">
                <a:solidFill>
                  <a:srgbClr val="000000"/>
                </a:solidFill>
                <a:latin typeface="Trebuchet MS"/>
                <a:ea typeface="DejaVu Sans"/>
              </a:rPr>
              <a:t>2</a:t>
            </a:r>
            <a:r>
              <a:rPr b="0" i="1" lang="en-US" sz="1800" spc="-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69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0" i="1" lang="en-US" sz="1800" spc="46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0" i="1" lang="en-US" sz="1800" spc="4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0" i="1" lang="en-US" sz="1800" spc="-1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0" i="1" lang="en-US" sz="1800" spc="-22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106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0" i="1" lang="en-US" sz="1800" spc="140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0" i="1" lang="en-US" sz="1800" spc="-21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165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0" i="1" lang="en-US" sz="1800" spc="-18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0" i="1" lang="en-US" sz="1800" spc="-12" strike="noStrike">
                <a:solidFill>
                  <a:srgbClr val="000000"/>
                </a:solidFill>
                <a:latin typeface="Trebuchet MS"/>
                <a:ea typeface="DejaVu Sans"/>
              </a:rPr>
              <a:t>ng</a:t>
            </a:r>
            <a:r>
              <a:rPr b="0" i="1" lang="en-US" sz="1800" spc="-131" strike="noStrike">
                <a:solidFill>
                  <a:srgbClr val="000000"/>
                </a:solidFill>
                <a:latin typeface="Trebuchet MS"/>
                <a:ea typeface="DejaVu Sans"/>
              </a:rPr>
              <a:t>l</a:t>
            </a:r>
            <a:r>
              <a:rPr b="0" i="1" lang="en-US" sz="1800" spc="-72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0" i="1" lang="en-US" sz="1800" spc="-177" strike="noStrike">
                <a:solidFill>
                  <a:srgbClr val="000000"/>
                </a:solidFill>
                <a:latin typeface="Trebuchet MS"/>
                <a:ea typeface="DejaVu Sans"/>
              </a:rPr>
              <a:t>,</a:t>
            </a:r>
            <a:r>
              <a:rPr b="0" i="1" lang="en-US" sz="1800" spc="-20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75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0" i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0" i="1" lang="en-US" sz="1800" spc="4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0" i="1" lang="en-US" sz="1800" spc="-131" strike="noStrike">
                <a:solidFill>
                  <a:srgbClr val="000000"/>
                </a:solidFill>
                <a:latin typeface="Trebuchet MS"/>
                <a:ea typeface="DejaVu Sans"/>
              </a:rPr>
              <a:t>l</a:t>
            </a:r>
            <a:r>
              <a:rPr b="0" i="1" lang="en-US" sz="1800" spc="21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0" i="1" lang="en-US" sz="1800" spc="-151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0" i="1" lang="en-US" sz="1800" spc="-16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pu</a:t>
            </a:r>
            <a:r>
              <a:rPr b="0" i="1" lang="en-US" sz="1800" spc="-66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0" i="1" lang="en-US" sz="1800" spc="-46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0" i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0" i="1" lang="en-US" sz="1800" spc="165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0" i="1" lang="en-US" sz="1800" spc="-1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0" i="1" lang="en-US" sz="1800" spc="-22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72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0" i="1" lang="en-US" sz="1800" spc="-80" strike="noStrike">
                <a:solidFill>
                  <a:srgbClr val="000000"/>
                </a:solidFill>
                <a:latin typeface="Trebuchet MS"/>
                <a:ea typeface="DejaVu Sans"/>
              </a:rPr>
              <a:t>x</a:t>
            </a:r>
            <a:r>
              <a:rPr b="0" i="1" lang="en-US" sz="1800" spc="-72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0" i="1" lang="en-US" sz="1800" spc="140" strike="noStrike">
                <a:solidFill>
                  <a:srgbClr val="000000"/>
                </a:solidFill>
                <a:latin typeface="Trebuchet MS"/>
                <a:ea typeface="DejaVu Sans"/>
              </a:rPr>
              <a:t>c</a:t>
            </a: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0" i="1" lang="en-US" sz="1800" spc="-160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0" i="1" lang="en-US" sz="1800" spc="21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b</a:t>
            </a:r>
            <a:r>
              <a:rPr b="0" i="1" lang="en-US" sz="1800" spc="-131" strike="noStrike">
                <a:solidFill>
                  <a:srgbClr val="000000"/>
                </a:solidFill>
                <a:latin typeface="Trebuchet MS"/>
                <a:ea typeface="DejaVu Sans"/>
              </a:rPr>
              <a:t>l</a:t>
            </a:r>
            <a:r>
              <a:rPr b="0" i="1" lang="en-US" sz="1800" spc="-1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0" i="1" lang="en-US" sz="1800" spc="-15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0" i="1" lang="en-US" sz="1800" spc="-55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0" i="1" lang="en-US" sz="1800" spc="-86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0" i="1" lang="en-US" sz="1800" spc="140" strike="noStrike">
                <a:solidFill>
                  <a:srgbClr val="000000"/>
                </a:solidFill>
                <a:latin typeface="Trebuchet MS"/>
                <a:ea typeface="DejaVu Sans"/>
              </a:rPr>
              <a:t>c</a:t>
            </a:r>
            <a:r>
              <a:rPr b="0" i="1" lang="en-US" sz="1800" spc="-72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0" i="1" lang="en-US" sz="1800" spc="165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0" i="1" lang="en-US" sz="1800" spc="140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  <a:p>
            <a:pPr marL="685800">
              <a:lnSpc>
                <a:spcPct val="100000"/>
              </a:lnSpc>
              <a:spcBef>
                <a:spcPts val="51"/>
              </a:spcBef>
              <a:buNone/>
            </a:pPr>
            <a:endParaRPr b="0" lang="en-US" sz="32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co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66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1" lang="en-US" sz="1800" spc="66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1800" spc="2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US" sz="1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1800" spc="-17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92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86" strike="noStrike">
                <a:solidFill>
                  <a:srgbClr val="000000"/>
                </a:solidFill>
                <a:latin typeface="Tahoma"/>
                <a:ea typeface="DejaVu Sans"/>
              </a:rPr>
              <a:t>y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  <a:p>
            <a:pPr marL="680040">
              <a:lnSpc>
                <a:spcPct val="100000"/>
              </a:lnSpc>
              <a:spcBef>
                <a:spcPts val="1290"/>
              </a:spcBef>
              <a:buNone/>
            </a:pPr>
            <a:r>
              <a:rPr b="0" i="1" lang="en-US" sz="1800" spc="21" strike="noStrike">
                <a:solidFill>
                  <a:srgbClr val="000000"/>
                </a:solidFill>
                <a:latin typeface="Trebuchet MS"/>
                <a:ea typeface="DejaVu Sans"/>
              </a:rPr>
              <a:t>Send</a:t>
            </a:r>
            <a:r>
              <a:rPr b="0" i="1" lang="en-US" sz="1800" spc="-13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and</a:t>
            </a:r>
            <a:r>
              <a:rPr b="0" i="1" lang="en-US" sz="1800" spc="-20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52" strike="noStrike">
                <a:solidFill>
                  <a:srgbClr val="000000"/>
                </a:solidFill>
                <a:latin typeface="Trebuchet MS"/>
                <a:ea typeface="DejaVu Sans"/>
              </a:rPr>
              <a:t>receive</a:t>
            </a:r>
            <a:r>
              <a:rPr b="0" i="1" lang="en-US" sz="1800" spc="-15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60" strike="noStrike">
                <a:solidFill>
                  <a:srgbClr val="000000"/>
                </a:solidFill>
                <a:latin typeface="Trebuchet MS"/>
                <a:ea typeface="DejaVu Sans"/>
              </a:rPr>
              <a:t>data</a:t>
            </a:r>
            <a:r>
              <a:rPr b="0" i="1" lang="en-US" sz="1800" spc="-15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97" strike="noStrike">
                <a:solidFill>
                  <a:srgbClr val="000000"/>
                </a:solidFill>
                <a:latin typeface="Trebuchet MS"/>
                <a:ea typeface="DejaVu Sans"/>
              </a:rPr>
              <a:t>from</a:t>
            </a:r>
            <a:r>
              <a:rPr b="0" i="1" lang="en-US" sz="1800" spc="-13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86" strike="noStrike">
                <a:solidFill>
                  <a:srgbClr val="000000"/>
                </a:solidFill>
                <a:latin typeface="Trebuchet MS"/>
                <a:ea typeface="DejaVu Sans"/>
              </a:rPr>
              <a:t>other</a:t>
            </a:r>
            <a:r>
              <a:rPr b="0" i="1" lang="en-US" sz="1800" spc="-16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29" strike="noStrike">
                <a:solidFill>
                  <a:srgbClr val="000000"/>
                </a:solidFill>
                <a:latin typeface="Trebuchet MS"/>
                <a:ea typeface="DejaVu Sans"/>
              </a:rPr>
              <a:t>nodes</a:t>
            </a:r>
            <a:r>
              <a:rPr b="0" i="1" lang="en-US" sz="1800" spc="-22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80" strike="noStrike">
                <a:solidFill>
                  <a:srgbClr val="000000"/>
                </a:solidFill>
                <a:latin typeface="Trebuchet MS"/>
                <a:ea typeface="DejaVu Sans"/>
              </a:rPr>
              <a:t>via </a:t>
            </a:r>
            <a:r>
              <a:rPr b="0" i="1" lang="en-US" sz="1800" spc="-5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Topics</a:t>
            </a:r>
            <a:r>
              <a:rPr b="0" i="1" lang="en-US" sz="1800" spc="-55" strike="noStrike">
                <a:solidFill>
                  <a:srgbClr val="000000"/>
                </a:solidFill>
                <a:latin typeface="Trebuchet MS"/>
                <a:ea typeface="DejaVu Sans"/>
              </a:rPr>
              <a:t>,</a:t>
            </a:r>
            <a:r>
              <a:rPr b="0" i="1" lang="en-US" sz="1800" spc="-17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2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Services</a:t>
            </a:r>
            <a:r>
              <a:rPr b="0" i="1" lang="en-US" sz="1800" spc="-26" strike="noStrike">
                <a:solidFill>
                  <a:srgbClr val="000000"/>
                </a:solidFill>
                <a:latin typeface="Trebuchet MS"/>
                <a:ea typeface="DejaVu Sans"/>
              </a:rPr>
              <a:t>, </a:t>
            </a:r>
            <a:r>
              <a:rPr b="0" i="1" lang="en-US" sz="1800" spc="-52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5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A</a:t>
            </a:r>
            <a:r>
              <a:rPr b="0" i="1" lang="en-US" sz="1800" spc="134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c</a:t>
            </a:r>
            <a:r>
              <a:rPr b="0" i="1" lang="en-US" sz="1800" spc="-24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t</a:t>
            </a:r>
            <a:r>
              <a:rPr b="0" i="1" lang="en-US" sz="1800" spc="-10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i</a:t>
            </a:r>
            <a:r>
              <a:rPr b="0" i="1" lang="en-US" sz="1800" spc="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o</a:t>
            </a:r>
            <a:r>
              <a:rPr b="0" i="1" lang="en-US" sz="1800" spc="-1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n</a:t>
            </a:r>
            <a:r>
              <a:rPr b="0" i="1" lang="en-US" sz="1800" spc="114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s</a:t>
            </a:r>
            <a:r>
              <a:rPr b="0" i="1" lang="en-US" sz="1800" spc="-177" strike="noStrike">
                <a:solidFill>
                  <a:srgbClr val="000000"/>
                </a:solidFill>
                <a:latin typeface="Trebuchet MS"/>
                <a:ea typeface="DejaVu Sans"/>
              </a:rPr>
              <a:t>,</a:t>
            </a:r>
            <a:r>
              <a:rPr b="0" i="1" lang="en-US" sz="1800" spc="-21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1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0" i="1" lang="en-US" sz="1800" spc="-12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0" i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0" i="1" lang="en-US" sz="1800" spc="-15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P</a:t>
            </a:r>
            <a:r>
              <a:rPr b="0" i="1" lang="en-US" sz="1800" spc="15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a</a:t>
            </a:r>
            <a:r>
              <a:rPr b="0" i="1" lang="en-US" sz="1800" spc="-66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r</a:t>
            </a:r>
            <a:r>
              <a:rPr b="0" i="1" lang="en-US" sz="1800" spc="-140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a</a:t>
            </a:r>
            <a:r>
              <a:rPr b="0" i="1" lang="en-US" sz="1800" spc="6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m</a:t>
            </a:r>
            <a:r>
              <a:rPr b="0" i="1" lang="en-US" sz="18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e</a:t>
            </a:r>
            <a:r>
              <a:rPr b="0" i="1" lang="en-US" sz="1800" spc="-24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t</a:t>
            </a:r>
            <a:r>
              <a:rPr b="0" i="1" lang="en-US" sz="18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e</a:t>
            </a:r>
            <a:r>
              <a:rPr b="0" i="1" lang="en-US" sz="1800" spc="-23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r</a:t>
            </a:r>
            <a:r>
              <a:rPr b="0" i="1" lang="en-US" sz="1800" spc="140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rebuchet MS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  <a:p>
            <a:pPr marL="680040">
              <a:lnSpc>
                <a:spcPct val="100000"/>
              </a:lnSpc>
              <a:buNone/>
            </a:pPr>
            <a:endParaRPr b="0" lang="en-US" sz="3050" spc="-1" strike="noStrike">
              <a:latin typeface="Arial"/>
            </a:endParaRPr>
          </a:p>
          <a:p>
            <a:pPr marL="95400">
              <a:lnSpc>
                <a:spcPct val="100000"/>
              </a:lnSpc>
              <a:buNone/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51" strike="noStrike">
                <a:solidFill>
                  <a:srgbClr val="000000"/>
                </a:solidFill>
                <a:latin typeface="Tahoma"/>
                <a:ea typeface="DejaVu Sans"/>
              </a:rPr>
              <a:t>y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75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endParaRPr b="0" lang="en-US" sz="1800" spc="-1" strike="noStrike"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1290"/>
              </a:spcBef>
              <a:buNone/>
            </a:pP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Publishing</a:t>
            </a:r>
            <a:r>
              <a:rPr b="0" i="1" lang="en-US" sz="1800" spc="-14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sensory</a:t>
            </a:r>
            <a:r>
              <a:rPr b="0" i="1" lang="en-US" sz="1800" spc="-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60" strike="noStrike">
                <a:solidFill>
                  <a:srgbClr val="000000"/>
                </a:solidFill>
                <a:latin typeface="Trebuchet MS"/>
                <a:ea typeface="DejaVu Sans"/>
              </a:rPr>
              <a:t>data</a:t>
            </a:r>
            <a:r>
              <a:rPr b="0" i="1" lang="en-US" sz="1800" spc="-15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86" strike="noStrike">
                <a:solidFill>
                  <a:srgbClr val="000000"/>
                </a:solidFill>
                <a:latin typeface="Trebuchet MS"/>
                <a:ea typeface="DejaVu Sans"/>
              </a:rPr>
              <a:t>like</a:t>
            </a:r>
            <a:r>
              <a:rPr b="0" i="1" lang="en-US" sz="1800" spc="-22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72" strike="noStrike">
                <a:solidFill>
                  <a:srgbClr val="000000"/>
                </a:solidFill>
                <a:latin typeface="Trebuchet MS"/>
                <a:ea typeface="DejaVu Sans"/>
              </a:rPr>
              <a:t>(Lidar</a:t>
            </a:r>
            <a:r>
              <a:rPr b="0" i="1" lang="en-US" sz="1800" spc="-17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12" strike="noStrike">
                <a:solidFill>
                  <a:srgbClr val="000000"/>
                </a:solidFill>
                <a:latin typeface="Trebuchet MS"/>
                <a:ea typeface="DejaVu Sans"/>
              </a:rPr>
              <a:t>Scan),</a:t>
            </a:r>
            <a:r>
              <a:rPr b="0" i="1" lang="en-US" sz="1800" spc="-20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12" strike="noStrike">
                <a:solidFill>
                  <a:srgbClr val="000000"/>
                </a:solidFill>
                <a:latin typeface="Trebuchet MS"/>
                <a:ea typeface="DejaVu Sans"/>
              </a:rPr>
              <a:t>Publish</a:t>
            </a:r>
            <a:r>
              <a:rPr b="0" i="1" lang="en-US" sz="1800" spc="-18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7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0" i="1" lang="en-US" sz="1800" spc="-23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46" strike="noStrike">
                <a:solidFill>
                  <a:srgbClr val="000000"/>
                </a:solidFill>
                <a:latin typeface="Trebuchet MS"/>
                <a:ea typeface="DejaVu Sans"/>
              </a:rPr>
              <a:t>binary</a:t>
            </a:r>
            <a:r>
              <a:rPr b="0" i="1" lang="en-US" sz="1800" spc="-23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46" strike="noStrike">
                <a:solidFill>
                  <a:srgbClr val="000000"/>
                </a:solidFill>
                <a:latin typeface="Trebuchet MS"/>
                <a:ea typeface="DejaVu Sans"/>
              </a:rPr>
              <a:t>value </a:t>
            </a:r>
            <a:r>
              <a:rPr b="0" i="1" lang="en-US" sz="1800" spc="-53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106" strike="noStrike">
                <a:solidFill>
                  <a:srgbClr val="000000"/>
                </a:solidFill>
                <a:latin typeface="Trebuchet MS"/>
                <a:ea typeface="DejaVu Sans"/>
              </a:rPr>
              <a:t>to</a:t>
            </a:r>
            <a:r>
              <a:rPr b="0" i="1" lang="en-US" sz="1800" spc="-19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52" strike="noStrike">
                <a:solidFill>
                  <a:srgbClr val="000000"/>
                </a:solidFill>
                <a:latin typeface="Trebuchet MS"/>
                <a:ea typeface="DejaVu Sans"/>
              </a:rPr>
              <a:t>represent</a:t>
            </a:r>
            <a:r>
              <a:rPr b="0" i="1" lang="en-US" sz="1800" spc="-20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72" strike="noStrike">
                <a:solidFill>
                  <a:srgbClr val="000000"/>
                </a:solidFill>
                <a:latin typeface="Trebuchet MS"/>
                <a:ea typeface="DejaVu Sans"/>
              </a:rPr>
              <a:t>the</a:t>
            </a:r>
            <a:r>
              <a:rPr b="0" i="1" lang="en-US" sz="1800" spc="-15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status</a:t>
            </a:r>
            <a:r>
              <a:rPr b="0" i="1" lang="en-US" sz="1800" spc="-22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60" strike="noStrike">
                <a:solidFill>
                  <a:srgbClr val="000000"/>
                </a:solidFill>
                <a:latin typeface="Trebuchet MS"/>
                <a:ea typeface="DejaVu Sans"/>
              </a:rPr>
              <a:t>of</a:t>
            </a:r>
            <a:r>
              <a:rPr b="0" i="1" lang="en-US" sz="1800" spc="-23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92" strike="noStrike">
                <a:solidFill>
                  <a:srgbClr val="000000"/>
                </a:solidFill>
                <a:latin typeface="Trebuchet MS"/>
                <a:ea typeface="DejaVu Sans"/>
              </a:rPr>
              <a:t>proximity</a:t>
            </a:r>
            <a:r>
              <a:rPr b="0" i="1" lang="en-US" sz="1800" spc="-16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single</a:t>
            </a:r>
            <a:r>
              <a:rPr b="0" i="1" lang="en-US" sz="1800" spc="-22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55" strike="noStrike">
                <a:solidFill>
                  <a:srgbClr val="000000"/>
                </a:solidFill>
                <a:latin typeface="Trebuchet MS"/>
                <a:ea typeface="DejaVu Sans"/>
              </a:rPr>
              <a:t>point</a:t>
            </a:r>
            <a:r>
              <a:rPr b="0" i="1" lang="en-US" sz="1800" spc="-21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21" strike="noStrike">
                <a:solidFill>
                  <a:srgbClr val="000000"/>
                </a:solidFill>
                <a:latin typeface="Trebuchet MS"/>
                <a:ea typeface="DejaVu Sans"/>
              </a:rPr>
              <a:t>sensor,</a:t>
            </a:r>
            <a:r>
              <a:rPr b="0" i="1" lang="en-US" sz="1800" spc="-20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92" strike="noStrike">
                <a:solidFill>
                  <a:srgbClr val="000000"/>
                </a:solidFill>
                <a:latin typeface="Trebuchet MS"/>
                <a:ea typeface="DejaVu Sans"/>
              </a:rPr>
              <a:t>etc..</a:t>
            </a:r>
            <a:endParaRPr b="0" lang="en-US" sz="1800" spc="-1" strike="noStrike">
              <a:latin typeface="Arial"/>
            </a:endParaRPr>
          </a:p>
          <a:p>
            <a:pPr marL="684000">
              <a:lnSpc>
                <a:spcPct val="100000"/>
              </a:lnSpc>
              <a:spcBef>
                <a:spcPts val="556"/>
              </a:spcBef>
              <a:buNone/>
            </a:pPr>
            <a:r>
              <a:rPr b="0" i="1" lang="en-US" sz="1800" spc="-46" strike="noStrike">
                <a:solidFill>
                  <a:srgbClr val="000000"/>
                </a:solidFill>
                <a:latin typeface="Trebuchet MS"/>
                <a:ea typeface="DejaVu Sans"/>
              </a:rPr>
              <a:t>Listen</a:t>
            </a:r>
            <a:r>
              <a:rPr b="0" i="1" lang="en-US" sz="1800" spc="-19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106" strike="noStrike">
                <a:solidFill>
                  <a:srgbClr val="000000"/>
                </a:solidFill>
                <a:latin typeface="Trebuchet MS"/>
                <a:ea typeface="DejaVu Sans"/>
              </a:rPr>
              <a:t>to</a:t>
            </a:r>
            <a:r>
              <a:rPr b="0" i="1" lang="en-US" sz="1800" spc="-19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72" strike="noStrike">
                <a:solidFill>
                  <a:srgbClr val="000000"/>
                </a:solidFill>
                <a:latin typeface="Trebuchet MS"/>
                <a:ea typeface="DejaVu Sans"/>
              </a:rPr>
              <a:t>the</a:t>
            </a:r>
            <a:r>
              <a:rPr b="0" i="1" lang="en-US" sz="1800" spc="-15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sensory</a:t>
            </a:r>
            <a:r>
              <a:rPr b="0" i="1" lang="en-US" sz="1800" spc="-16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60" strike="noStrike">
                <a:solidFill>
                  <a:srgbClr val="000000"/>
                </a:solidFill>
                <a:latin typeface="Trebuchet MS"/>
                <a:ea typeface="DejaVu Sans"/>
              </a:rPr>
              <a:t>data</a:t>
            </a:r>
            <a:r>
              <a:rPr b="0" i="1" lang="en-US" sz="1800" spc="-15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and</a:t>
            </a:r>
            <a:r>
              <a:rPr b="0" i="1" lang="en-US" sz="1800" spc="-20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15" strike="noStrike">
                <a:solidFill>
                  <a:srgbClr val="000000"/>
                </a:solidFill>
                <a:latin typeface="Trebuchet MS"/>
                <a:ea typeface="DejaVu Sans"/>
              </a:rPr>
              <a:t>publish</a:t>
            </a:r>
            <a:r>
              <a:rPr b="0" i="1" lang="en-US" sz="1800" spc="-18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7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0" i="1" lang="en-US" sz="1800" spc="-23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41" strike="noStrike">
                <a:solidFill>
                  <a:srgbClr val="000000"/>
                </a:solidFill>
                <a:latin typeface="Trebuchet MS"/>
                <a:ea typeface="DejaVu Sans"/>
              </a:rPr>
              <a:t>control</a:t>
            </a:r>
            <a:r>
              <a:rPr b="0" i="1" lang="en-US" sz="1800" spc="-19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52" strike="noStrike">
                <a:solidFill>
                  <a:srgbClr val="000000"/>
                </a:solidFill>
                <a:latin typeface="Trebuchet MS"/>
                <a:ea typeface="DejaVu Sans"/>
              </a:rPr>
              <a:t>action, </a:t>
            </a:r>
            <a:r>
              <a:rPr b="0" i="1" lang="en-US" sz="1800" spc="-52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66" strike="noStrike">
                <a:solidFill>
                  <a:srgbClr val="000000"/>
                </a:solidFill>
                <a:latin typeface="Trebuchet MS"/>
                <a:ea typeface="DejaVu Sans"/>
              </a:rPr>
              <a:t>controller</a:t>
            </a:r>
            <a:r>
              <a:rPr b="0" i="1" lang="en-US" sz="1800" spc="-17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60" strike="noStrike">
                <a:solidFill>
                  <a:srgbClr val="000000"/>
                </a:solidFill>
                <a:latin typeface="Trebuchet MS"/>
                <a:ea typeface="DejaVu Sans"/>
              </a:rPr>
              <a:t>parameter</a:t>
            </a:r>
            <a:r>
              <a:rPr b="0" i="1" lang="en-US" sz="1800" spc="-17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29" strike="noStrike">
                <a:solidFill>
                  <a:srgbClr val="000000"/>
                </a:solidFill>
                <a:latin typeface="Trebuchet MS"/>
                <a:ea typeface="DejaVu Sans"/>
              </a:rPr>
              <a:t>based</a:t>
            </a:r>
            <a:r>
              <a:rPr b="0" i="1" lang="en-US" sz="1800" spc="-20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on</a:t>
            </a:r>
            <a:r>
              <a:rPr b="0" i="1" lang="en-US" sz="1800" spc="-19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75" strike="noStrike">
                <a:solidFill>
                  <a:srgbClr val="000000"/>
                </a:solidFill>
                <a:latin typeface="Trebuchet MS"/>
                <a:ea typeface="DejaVu Sans"/>
              </a:rPr>
              <a:t>input</a:t>
            </a:r>
            <a:r>
              <a:rPr b="0" i="1" lang="en-US" sz="1800" spc="-14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sensory</a:t>
            </a:r>
            <a:r>
              <a:rPr b="0" i="1" lang="en-US" sz="1800" spc="-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80" strike="noStrike">
                <a:solidFill>
                  <a:srgbClr val="000000"/>
                </a:solidFill>
                <a:latin typeface="Trebuchet MS"/>
                <a:ea typeface="DejaVu Sans"/>
              </a:rPr>
              <a:t>data,</a:t>
            </a:r>
            <a:r>
              <a:rPr b="0" i="1" lang="en-US" sz="1800" spc="-21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92" strike="noStrike">
                <a:solidFill>
                  <a:srgbClr val="000000"/>
                </a:solidFill>
                <a:latin typeface="Trebuchet MS"/>
                <a:ea typeface="DejaVu Sans"/>
              </a:rPr>
              <a:t>etc..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1" name="object 4" descr=""/>
          <p:cNvPicPr/>
          <p:nvPr/>
        </p:nvPicPr>
        <p:blipFill>
          <a:blip r:embed="rId1"/>
          <a:stretch/>
        </p:blipFill>
        <p:spPr>
          <a:xfrm>
            <a:off x="7951680" y="2076480"/>
            <a:ext cx="3630240" cy="206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24960" y="399600"/>
            <a:ext cx="239760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2364"/>
              </a:lnSpc>
              <a:buNone/>
              <a:tabLst>
                <a:tab algn="l" pos="547920"/>
              </a:tabLst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4</a:t>
            </a: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n-US" sz="2700" spc="77" strike="noStrike" baseline="1000">
                <a:solidFill>
                  <a:srgbClr val="000000"/>
                </a:solidFill>
                <a:latin typeface="Cambria"/>
              </a:rPr>
              <a:t>Nodes</a:t>
            </a:r>
            <a:r>
              <a:rPr b="0" lang="en-US" sz="2700" spc="123" strike="noStrike" baseline="1000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700" spc="114" strike="noStrike" baseline="1000">
                <a:solidFill>
                  <a:srgbClr val="000000"/>
                </a:solidFill>
                <a:latin typeface="Cambria"/>
              </a:rPr>
              <a:t>and </a:t>
            </a:r>
            <a:r>
              <a:rPr b="0" lang="en-US" sz="2700" spc="9" strike="noStrike" baseline="1000">
                <a:solidFill>
                  <a:srgbClr val="000000"/>
                </a:solidFill>
                <a:latin typeface="Cambria"/>
              </a:rPr>
              <a:t>Topics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73" name="object 3"/>
          <p:cNvSpPr/>
          <p:nvPr/>
        </p:nvSpPr>
        <p:spPr>
          <a:xfrm>
            <a:off x="627840" y="1157760"/>
            <a:ext cx="6912360" cy="9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0" bIns="0" anchor="t">
            <a:spAutoFit/>
          </a:bodyPr>
          <a:p>
            <a:pPr marL="12600">
              <a:lnSpc>
                <a:spcPct val="100000"/>
              </a:lnSpc>
              <a:spcBef>
                <a:spcPts val="709"/>
              </a:spcBef>
              <a:buNone/>
            </a:pP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-21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r>
              <a:rPr b="0" lang="en-US" sz="1800" spc="-19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1" lang="en-US" sz="1800" spc="66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1800" spc="2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US" sz="1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US" sz="1800" spc="-17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106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5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?!</a:t>
            </a:r>
            <a:endParaRPr b="0" lang="en-US" sz="1800" spc="-1" strike="noStrike">
              <a:latin typeface="Arial"/>
            </a:endParaRPr>
          </a:p>
          <a:p>
            <a:pPr marL="514440">
              <a:lnSpc>
                <a:spcPct val="100000"/>
              </a:lnSpc>
              <a:spcBef>
                <a:spcPts val="609"/>
              </a:spcBef>
              <a:buNone/>
            </a:pPr>
            <a:r>
              <a:rPr b="0" i="1" lang="en-US" sz="1800" spc="-137" strike="noStrike">
                <a:solidFill>
                  <a:srgbClr val="000000"/>
                </a:solidFill>
                <a:latin typeface="Trebuchet MS"/>
                <a:ea typeface="DejaVu Sans"/>
              </a:rPr>
              <a:t>To</a:t>
            </a:r>
            <a:r>
              <a:rPr b="0" i="1" lang="en-US" sz="1800" spc="-19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92" strike="noStrike">
                <a:solidFill>
                  <a:srgbClr val="000000"/>
                </a:solidFill>
                <a:latin typeface="Trebuchet MS"/>
                <a:ea typeface="DejaVu Sans"/>
              </a:rPr>
              <a:t>get</a:t>
            </a:r>
            <a:r>
              <a:rPr b="0" i="1" lang="en-US" sz="1800" spc="-21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41" strike="noStrike">
                <a:solidFill>
                  <a:srgbClr val="000000"/>
                </a:solidFill>
                <a:latin typeface="Trebuchet MS"/>
                <a:ea typeface="DejaVu Sans"/>
              </a:rPr>
              <a:t>more</a:t>
            </a:r>
            <a:r>
              <a:rPr b="0" i="1" lang="en-US" sz="1800" spc="-15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52" strike="noStrike">
                <a:solidFill>
                  <a:srgbClr val="000000"/>
                </a:solidFill>
                <a:latin typeface="Trebuchet MS"/>
                <a:ea typeface="DejaVu Sans"/>
              </a:rPr>
              <a:t>details</a:t>
            </a:r>
            <a:r>
              <a:rPr b="0" i="1" lang="en-US" sz="1800" spc="-15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on</a:t>
            </a:r>
            <a:r>
              <a:rPr b="0" i="1" lang="en-US" sz="1800" spc="-19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7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0" i="1" lang="en-US" sz="1800" spc="-23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75" strike="noStrike">
                <a:solidFill>
                  <a:srgbClr val="000000"/>
                </a:solidFill>
                <a:latin typeface="Trebuchet MS"/>
                <a:ea typeface="DejaVu Sans"/>
              </a:rPr>
              <a:t>ROS2</a:t>
            </a:r>
            <a:r>
              <a:rPr b="0" i="1" lang="en-US" sz="1800" spc="-23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29" strike="noStrike">
                <a:solidFill>
                  <a:srgbClr val="000000"/>
                </a:solidFill>
                <a:latin typeface="Trebuchet MS"/>
                <a:ea typeface="DejaVu Sans"/>
              </a:rPr>
              <a:t>command</a:t>
            </a:r>
            <a:r>
              <a:rPr b="0" i="1" lang="en-US" sz="1800" spc="-20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52" strike="noStrike">
                <a:solidFill>
                  <a:srgbClr val="000000"/>
                </a:solidFill>
                <a:latin typeface="Trebuchet MS"/>
                <a:ea typeface="DejaVu Sans"/>
              </a:rPr>
              <a:t>in</a:t>
            </a:r>
            <a:r>
              <a:rPr b="0" i="1" lang="en-US" sz="1800" spc="-19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60" strike="noStrike">
                <a:solidFill>
                  <a:srgbClr val="000000"/>
                </a:solidFill>
                <a:latin typeface="Trebuchet MS"/>
                <a:ea typeface="DejaVu Sans"/>
              </a:rPr>
              <a:t>general</a:t>
            </a:r>
            <a:r>
              <a:rPr b="0" i="1" lang="en-US" sz="1800" spc="-19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7" strike="noStrike">
                <a:solidFill>
                  <a:srgbClr val="000000"/>
                </a:solidFill>
                <a:latin typeface="Trebuchet MS"/>
                <a:ea typeface="DejaVu Sans"/>
              </a:rPr>
              <a:t>we</a:t>
            </a:r>
            <a:r>
              <a:rPr b="0" i="1" lang="en-US" sz="1800" spc="-23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29" strike="noStrike">
                <a:solidFill>
                  <a:srgbClr val="000000"/>
                </a:solidFill>
                <a:latin typeface="Trebuchet MS"/>
                <a:ea typeface="DejaVu Sans"/>
              </a:rPr>
              <a:t>can</a:t>
            </a:r>
            <a:r>
              <a:rPr b="0" i="1" lang="en-US" sz="1800" spc="-19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35" strike="noStrike">
                <a:solidFill>
                  <a:srgbClr val="000000"/>
                </a:solidFill>
                <a:latin typeface="Trebuchet MS"/>
                <a:ea typeface="DejaVu Sans"/>
              </a:rPr>
              <a:t>use</a:t>
            </a:r>
            <a:r>
              <a:rPr b="0" i="1" lang="en-US" sz="1800" spc="-8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69" strike="noStrike">
                <a:solidFill>
                  <a:srgbClr val="000000"/>
                </a:solidFill>
                <a:latin typeface="Trebuchet MS"/>
                <a:ea typeface="DejaVu Sans"/>
              </a:rPr>
              <a:t>–h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74" name="object 4" descr=""/>
          <p:cNvPicPr/>
          <p:nvPr/>
        </p:nvPicPr>
        <p:blipFill>
          <a:blip r:embed="rId1"/>
          <a:stretch/>
        </p:blipFill>
        <p:spPr>
          <a:xfrm>
            <a:off x="1045080" y="1914480"/>
            <a:ext cx="5990760" cy="2799720"/>
          </a:xfrm>
          <a:prstGeom prst="rect">
            <a:avLst/>
          </a:prstGeom>
          <a:ln w="0">
            <a:noFill/>
          </a:ln>
        </p:spPr>
      </p:pic>
      <p:sp>
        <p:nvSpPr>
          <p:cNvPr id="275" name="object 5"/>
          <p:cNvSpPr/>
          <p:nvPr/>
        </p:nvSpPr>
        <p:spPr>
          <a:xfrm>
            <a:off x="800280" y="5014800"/>
            <a:ext cx="5019120" cy="10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-21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60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r>
              <a:rPr b="0" lang="en-US" sz="1800" spc="-25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45" strike="noStrike">
                <a:solidFill>
                  <a:srgbClr val="000000"/>
                </a:solidFill>
                <a:latin typeface="Tahoma"/>
                <a:ea typeface="DejaVu Sans"/>
              </a:rPr>
              <a:t>x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-75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3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1" lang="en-US" sz="1800" spc="69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1800" spc="2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1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de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?!</a:t>
            </a:r>
            <a:endParaRPr b="0" lang="en-US" sz="1800" spc="-1" strike="noStrike">
              <a:latin typeface="Arial"/>
            </a:endParaRPr>
          </a:p>
          <a:p>
            <a:pPr marL="608400">
              <a:lnSpc>
                <a:spcPct val="100000"/>
              </a:lnSpc>
              <a:spcBef>
                <a:spcPts val="1460"/>
              </a:spcBef>
              <a:buNone/>
            </a:pPr>
            <a:r>
              <a:rPr b="0" lang="en-US" sz="1800" spc="-341" strike="noStrike">
                <a:solidFill>
                  <a:srgbClr val="000000"/>
                </a:solidFill>
                <a:latin typeface="Tahoma"/>
                <a:ea typeface="DejaVu Sans"/>
              </a:rPr>
              <a:t>&gt;</a:t>
            </a:r>
            <a:r>
              <a:rPr b="0" lang="en-US" sz="1800" spc="-350" strike="noStrike">
                <a:solidFill>
                  <a:srgbClr val="000000"/>
                </a:solidFill>
                <a:latin typeface="Tahoma"/>
                <a:ea typeface="DejaVu Sans"/>
              </a:rPr>
              <a:t>&gt;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3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30" strike="noStrike">
                <a:solidFill>
                  <a:srgbClr val="000000"/>
                </a:solidFill>
                <a:latin typeface="Tahoma"/>
                <a:ea typeface="DejaVu Sans"/>
              </a:rPr>
              <a:t>&lt;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75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-10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5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350" strike="noStrike">
                <a:solidFill>
                  <a:srgbClr val="000000"/>
                </a:solidFill>
                <a:latin typeface="Tahoma"/>
                <a:ea typeface="DejaVu Sans"/>
              </a:rPr>
              <a:t>&gt;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75" strike="noStrike">
                <a:solidFill>
                  <a:srgbClr val="000000"/>
                </a:solidFill>
                <a:latin typeface="Tahoma"/>
                <a:ea typeface="DejaVu Sans"/>
              </a:rPr>
              <a:t>&lt;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x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350" strike="noStrike">
                <a:solidFill>
                  <a:srgbClr val="000000"/>
                </a:solidFill>
                <a:latin typeface="Tahoma"/>
                <a:ea typeface="DejaVu Sans"/>
              </a:rPr>
              <a:t>&gt;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72" strike="noStrike">
                <a:solidFill>
                  <a:srgbClr val="000000"/>
                </a:solidFill>
                <a:latin typeface="Tahoma"/>
                <a:ea typeface="DejaVu Sans"/>
              </a:rPr>
              <a:t>&lt;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75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57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60" strike="noStrike">
                <a:solidFill>
                  <a:srgbClr val="000000"/>
                </a:solidFill>
                <a:latin typeface="Tahoma"/>
                <a:ea typeface="DejaVu Sans"/>
              </a:rPr>
              <a:t>v</a:t>
            </a:r>
            <a:r>
              <a:rPr b="0" lang="en-US" sz="1800" spc="-350" strike="noStrike">
                <a:solidFill>
                  <a:srgbClr val="000000"/>
                </a:solidFill>
                <a:latin typeface="Tahoma"/>
                <a:ea typeface="DejaVu Sans"/>
              </a:rPr>
              <a:t>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24960" y="399600"/>
            <a:ext cx="239760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2364"/>
              </a:lnSpc>
              <a:buNone/>
              <a:tabLst>
                <a:tab algn="l" pos="547920"/>
              </a:tabLst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4</a:t>
            </a: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n-US" sz="2700" spc="77" strike="noStrike" baseline="1000">
                <a:solidFill>
                  <a:srgbClr val="000000"/>
                </a:solidFill>
                <a:latin typeface="Cambria"/>
              </a:rPr>
              <a:t>Nodes</a:t>
            </a:r>
            <a:r>
              <a:rPr b="0" lang="en-US" sz="2700" spc="123" strike="noStrike" baseline="1000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700" spc="114" strike="noStrike" baseline="1000">
                <a:solidFill>
                  <a:srgbClr val="000000"/>
                </a:solidFill>
                <a:latin typeface="Cambria"/>
              </a:rPr>
              <a:t>and </a:t>
            </a:r>
            <a:r>
              <a:rPr b="0" lang="en-US" sz="2700" spc="9" strike="noStrike" baseline="1000">
                <a:solidFill>
                  <a:srgbClr val="000000"/>
                </a:solidFill>
                <a:latin typeface="Cambria"/>
              </a:rPr>
              <a:t>Topics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77" name="object 3"/>
          <p:cNvSpPr/>
          <p:nvPr/>
        </p:nvSpPr>
        <p:spPr>
          <a:xfrm>
            <a:off x="627840" y="1128600"/>
            <a:ext cx="6616440" cy="15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8800" bIns="0" anchor="t">
            <a:spAutoFit/>
          </a:bodyPr>
          <a:p>
            <a:pPr marL="12600">
              <a:lnSpc>
                <a:spcPct val="100000"/>
              </a:lnSpc>
              <a:spcBef>
                <a:spcPts val="935"/>
              </a:spcBef>
              <a:buNone/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r>
              <a:rPr b="0" lang="en-US" sz="1800" spc="-19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1" lang="en-US" sz="1800" spc="-361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US" sz="1800" spc="2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1800" spc="-7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US" sz="1800" spc="-21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US" sz="1800" spc="29" strike="noStrike">
                <a:solidFill>
                  <a:srgbClr val="000000"/>
                </a:solidFill>
                <a:latin typeface="Trebuchet MS"/>
                <a:ea typeface="DejaVu Sans"/>
              </a:rPr>
              <a:t>c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?!</a:t>
            </a:r>
            <a:endParaRPr b="0" lang="en-US" sz="1800" spc="-1" strike="noStrike">
              <a:latin typeface="Arial"/>
            </a:endParaRPr>
          </a:p>
          <a:p>
            <a:pPr marL="600840">
              <a:lnSpc>
                <a:spcPct val="100000"/>
              </a:lnSpc>
              <a:spcBef>
                <a:spcPts val="819"/>
              </a:spcBef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0" i="1" lang="en-US" sz="1800" spc="126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0" i="1" lang="en-US" sz="1800" spc="100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0" i="1" lang="en-US" sz="1800" spc="9" strike="noStrike">
                <a:solidFill>
                  <a:srgbClr val="000000"/>
                </a:solidFill>
                <a:latin typeface="Trebuchet MS"/>
                <a:ea typeface="DejaVu Sans"/>
              </a:rPr>
              <a:t>2</a:t>
            </a:r>
            <a:r>
              <a:rPr b="0" i="1" lang="en-US" sz="1800" spc="-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37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0" i="1" lang="en-US" sz="1800" spc="75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0" i="1" lang="en-US" sz="1800" spc="-106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0" i="1" lang="en-US" sz="1800" spc="120" strike="noStrike">
                <a:solidFill>
                  <a:srgbClr val="000000"/>
                </a:solidFill>
                <a:latin typeface="Trebuchet MS"/>
                <a:ea typeface="DejaVu Sans"/>
              </a:rPr>
              <a:t>c</a:t>
            </a:r>
            <a:r>
              <a:rPr b="0" i="1" lang="en-US" sz="1800" spc="-22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106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0" i="1" lang="en-US" sz="1800" spc="140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0" i="1" lang="en-US" sz="1800" spc="-21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7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0" i="1" lang="en-US" sz="1800" spc="-15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0" i="1" lang="en-US" sz="1800" spc="-106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0" i="1" lang="en-US" sz="1800" spc="92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0" i="1" lang="en-US" sz="1800" spc="-160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0" i="1" lang="en-US" sz="1800" spc="-165" strike="noStrike">
                <a:solidFill>
                  <a:srgbClr val="000000"/>
                </a:solidFill>
                <a:latin typeface="Trebuchet MS"/>
                <a:ea typeface="DejaVu Sans"/>
              </a:rPr>
              <a:t>ri</a:t>
            </a:r>
            <a:r>
              <a:rPr b="0" i="1" lang="en-US" sz="1800" spc="41" strike="noStrike">
                <a:solidFill>
                  <a:srgbClr val="000000"/>
                </a:solidFill>
                <a:latin typeface="Trebuchet MS"/>
                <a:ea typeface="DejaVu Sans"/>
              </a:rPr>
              <a:t>b</a:t>
            </a: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0" i="1" lang="en-US" sz="1800" spc="-236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0" i="1" lang="en-US" sz="1800" spc="-151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0" i="1" lang="en-US" sz="1800" spc="-16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72" strike="noStrike">
                <a:solidFill>
                  <a:srgbClr val="000000"/>
                </a:solidFill>
                <a:latin typeface="Trebuchet MS"/>
                <a:ea typeface="DejaVu Sans"/>
              </a:rPr>
              <a:t>w</a:t>
            </a: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0" i="1" lang="en-US" sz="1800" spc="-106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0" i="1" lang="en-US" sz="1800" spc="140" strike="noStrike">
                <a:solidFill>
                  <a:srgbClr val="000000"/>
                </a:solidFill>
                <a:latin typeface="Trebuchet MS"/>
                <a:ea typeface="DejaVu Sans"/>
              </a:rPr>
              <a:t>c</a:t>
            </a:r>
            <a:r>
              <a:rPr b="0" i="1" lang="en-US" sz="1800" spc="-12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0" i="1" lang="en-US" sz="1800" spc="-18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0" i="1" lang="en-US" sz="1800" spc="21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0" i="1" lang="en-US" sz="1800" spc="-12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0" i="1" lang="en-US" sz="1800" spc="-131" strike="noStrike">
                <a:solidFill>
                  <a:srgbClr val="000000"/>
                </a:solidFill>
                <a:latin typeface="Trebuchet MS"/>
                <a:ea typeface="DejaVu Sans"/>
              </a:rPr>
              <a:t>l</a:t>
            </a:r>
            <a:r>
              <a:rPr b="0" i="1" lang="en-US" sz="1800" spc="-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0" i="1" lang="en-US" sz="1800" spc="140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0" i="1" lang="en-US" sz="1800" spc="-14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236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0" i="1" lang="en-US" sz="1800" spc="-1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0" i="1" lang="en-US" sz="1800" spc="-15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66" strike="noStrike">
                <a:solidFill>
                  <a:srgbClr val="000000"/>
                </a:solidFill>
                <a:latin typeface="Trebuchet MS"/>
                <a:ea typeface="DejaVu Sans"/>
              </a:rPr>
              <a:t>c</a:t>
            </a:r>
            <a:r>
              <a:rPr b="0" i="1" lang="en-US" sz="1800" spc="75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0" i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0" i="1" lang="en-US" sz="1800" spc="75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0" i="1" lang="en-US" sz="1800" spc="-12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0" i="1" lang="en-US" sz="1800" spc="-18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0" i="1" lang="en-US" sz="1800" spc="140" strike="noStrike">
                <a:solidFill>
                  <a:srgbClr val="000000"/>
                </a:solidFill>
                <a:latin typeface="Trebuchet MS"/>
                <a:ea typeface="DejaVu Sans"/>
              </a:rPr>
              <a:t>c</a:t>
            </a:r>
            <a:r>
              <a:rPr b="0" i="1" lang="en-US" sz="1800" spc="21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0" i="1" lang="en-US" sz="1800" spc="-236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0" i="1" lang="en-US" sz="1800" spc="-106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0" i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on  </a:t>
            </a:r>
            <a:r>
              <a:rPr b="0" i="1" lang="en-US" sz="1800" spc="-35" strike="noStrike">
                <a:solidFill>
                  <a:srgbClr val="000000"/>
                </a:solidFill>
                <a:latin typeface="Trebuchet MS"/>
                <a:ea typeface="DejaVu Sans"/>
              </a:rPr>
              <a:t>between </a:t>
            </a:r>
            <a:r>
              <a:rPr b="0" i="1" lang="en-US" sz="1800" spc="-21" strike="noStrike">
                <a:solidFill>
                  <a:srgbClr val="000000"/>
                </a:solidFill>
                <a:latin typeface="Trebuchet MS"/>
                <a:ea typeface="DejaVu Sans"/>
              </a:rPr>
              <a:t>nodes, </a:t>
            </a:r>
            <a:r>
              <a:rPr b="0" i="1" lang="en-US" sz="1800" spc="-106" strike="noStrike">
                <a:solidFill>
                  <a:srgbClr val="000000"/>
                </a:solidFill>
                <a:latin typeface="Trebuchet MS"/>
                <a:ea typeface="DejaVu Sans"/>
              </a:rPr>
              <a:t>with </a:t>
            </a:r>
            <a:r>
              <a:rPr b="0" i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specified </a:t>
            </a:r>
            <a:r>
              <a:rPr b="0" i="1" lang="en-US" sz="1800" spc="66" strike="noStrike">
                <a:solidFill>
                  <a:srgbClr val="000000"/>
                </a:solidFill>
                <a:latin typeface="Trebuchet MS"/>
                <a:ea typeface="DejaVu Sans"/>
              </a:rPr>
              <a:t>msg </a:t>
            </a:r>
            <a:r>
              <a:rPr b="0" i="1" lang="en-US" sz="1800" spc="-100" strike="noStrike">
                <a:solidFill>
                  <a:srgbClr val="000000"/>
                </a:solidFill>
                <a:latin typeface="Trebuchet MS"/>
                <a:ea typeface="DejaVu Sans"/>
              </a:rPr>
              <a:t>type, </a:t>
            </a:r>
            <a:r>
              <a:rPr b="0" i="1" lang="en-US" sz="1800" spc="-35" strike="noStrike">
                <a:solidFill>
                  <a:srgbClr val="000000"/>
                </a:solidFill>
                <a:latin typeface="Trebuchet MS"/>
                <a:ea typeface="DejaVu Sans"/>
              </a:rPr>
              <a:t>having </a:t>
            </a:r>
            <a:r>
              <a:rPr b="0" i="1" lang="en-US" sz="1800" spc="7" strike="noStrike">
                <a:solidFill>
                  <a:srgbClr val="000000"/>
                </a:solidFill>
                <a:latin typeface="Trebuchet MS"/>
                <a:ea typeface="DejaVu Sans"/>
              </a:rPr>
              <a:t>a </a:t>
            </a:r>
            <a:r>
              <a:rPr b="0" i="1" lang="en-US" sz="1800" spc="-55" strike="noStrike">
                <a:solidFill>
                  <a:srgbClr val="000000"/>
                </a:solidFill>
                <a:latin typeface="Trebuchet MS"/>
                <a:ea typeface="DejaVu Sans"/>
              </a:rPr>
              <a:t>certain </a:t>
            </a:r>
            <a:r>
              <a:rPr b="0" i="1" lang="en-US" sz="1800" spc="-5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26" strike="noStrike">
                <a:solidFill>
                  <a:srgbClr val="000000"/>
                </a:solidFill>
                <a:latin typeface="Trebuchet MS"/>
                <a:ea typeface="DejaVu Sans"/>
              </a:rPr>
              <a:t>number</a:t>
            </a:r>
            <a:r>
              <a:rPr b="0" i="1" lang="en-US" sz="1800" spc="-16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100" strike="noStrike">
                <a:solidFill>
                  <a:srgbClr val="000000"/>
                </a:solidFill>
                <a:latin typeface="Trebuchet MS"/>
                <a:ea typeface="DejaVu Sans"/>
              </a:rPr>
              <a:t>of</a:t>
            </a:r>
            <a:r>
              <a:rPr b="0" i="1" lang="en-US" sz="1800" spc="-16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21" strike="noStrike">
                <a:solidFill>
                  <a:srgbClr val="000000"/>
                </a:solidFill>
                <a:latin typeface="Trebuchet MS"/>
                <a:ea typeface="DejaVu Sans"/>
              </a:rPr>
              <a:t>publishers</a:t>
            </a:r>
            <a:r>
              <a:rPr b="0" i="1" lang="en-US" sz="1800" spc="-21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and</a:t>
            </a:r>
            <a:r>
              <a:rPr b="0" i="1" lang="en-US" sz="1800" spc="-13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7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0" i="1" lang="en-US" sz="1800" spc="-22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55" strike="noStrike">
                <a:solidFill>
                  <a:srgbClr val="000000"/>
                </a:solidFill>
                <a:latin typeface="Trebuchet MS"/>
                <a:ea typeface="DejaVu Sans"/>
              </a:rPr>
              <a:t>certain</a:t>
            </a:r>
            <a:r>
              <a:rPr b="0" i="1" lang="en-US" sz="1800" spc="-19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26" strike="noStrike">
                <a:solidFill>
                  <a:srgbClr val="000000"/>
                </a:solidFill>
                <a:latin typeface="Trebuchet MS"/>
                <a:ea typeface="DejaVu Sans"/>
              </a:rPr>
              <a:t>number</a:t>
            </a:r>
            <a:r>
              <a:rPr b="0" i="1" lang="en-US" sz="1800" spc="-16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100" strike="noStrike">
                <a:solidFill>
                  <a:srgbClr val="000000"/>
                </a:solidFill>
                <a:latin typeface="Trebuchet MS"/>
                <a:ea typeface="DejaVu Sans"/>
              </a:rPr>
              <a:t>of</a:t>
            </a:r>
            <a:r>
              <a:rPr b="0" i="1" lang="en-US" sz="1800" spc="-160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12" strike="noStrike">
                <a:solidFill>
                  <a:srgbClr val="000000"/>
                </a:solidFill>
                <a:latin typeface="Trebuchet MS"/>
                <a:ea typeface="DejaVu Sans"/>
              </a:rPr>
              <a:t>subscribers.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78" name="object 4"/>
          <p:cNvGrpSpPr/>
          <p:nvPr/>
        </p:nvGrpSpPr>
        <p:grpSpPr>
          <a:xfrm>
            <a:off x="1200240" y="2771640"/>
            <a:ext cx="6086880" cy="2971080"/>
            <a:chOff x="1200240" y="2771640"/>
            <a:chExt cx="6086880" cy="2971080"/>
          </a:xfrm>
        </p:grpSpPr>
        <p:pic>
          <p:nvPicPr>
            <p:cNvPr id="279" name="object 5" descr=""/>
            <p:cNvPicPr/>
            <p:nvPr/>
          </p:nvPicPr>
          <p:blipFill>
            <a:blip r:embed="rId1"/>
            <a:stretch/>
          </p:blipFill>
          <p:spPr>
            <a:xfrm>
              <a:off x="1200240" y="2771640"/>
              <a:ext cx="6086880" cy="2971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0" name="object 6"/>
            <p:cNvSpPr/>
            <p:nvPr/>
          </p:nvSpPr>
          <p:spPr>
            <a:xfrm>
              <a:off x="3448080" y="5057640"/>
              <a:ext cx="1304280" cy="428040"/>
            </a:xfrm>
            <a:custGeom>
              <a:avLst/>
              <a:gdLst/>
              <a:ahLst/>
              <a:rect l="l" t="t" r="r" b="b"/>
              <a:pathLst>
                <a:path w="1304925" h="428625">
                  <a:moveTo>
                    <a:pt x="0" y="428625"/>
                  </a:moveTo>
                  <a:lnTo>
                    <a:pt x="1304925" y="428625"/>
                  </a:lnTo>
                  <a:lnTo>
                    <a:pt x="1304925" y="0"/>
                  </a:lnTo>
                  <a:lnTo>
                    <a:pt x="0" y="0"/>
                  </a:lnTo>
                  <a:lnTo>
                    <a:pt x="0" y="428625"/>
                  </a:lnTo>
                  <a:close/>
                </a:path>
              </a:pathLst>
            </a:custGeom>
            <a:noFill/>
            <a:ln w="19050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24960" y="399600"/>
            <a:ext cx="239760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2364"/>
              </a:lnSpc>
              <a:buNone/>
              <a:tabLst>
                <a:tab algn="l" pos="547920"/>
              </a:tabLst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4</a:t>
            </a: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n-US" sz="2700" spc="77" strike="noStrike" baseline="1000">
                <a:solidFill>
                  <a:srgbClr val="000000"/>
                </a:solidFill>
                <a:latin typeface="Cambria"/>
              </a:rPr>
              <a:t>Nodes</a:t>
            </a:r>
            <a:r>
              <a:rPr b="0" lang="en-US" sz="2700" spc="123" strike="noStrike" baseline="1000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700" spc="114" strike="noStrike" baseline="1000">
                <a:solidFill>
                  <a:srgbClr val="000000"/>
                </a:solidFill>
                <a:latin typeface="Cambria"/>
              </a:rPr>
              <a:t>and </a:t>
            </a:r>
            <a:r>
              <a:rPr b="0" lang="en-US" sz="2700" spc="9" strike="noStrike" baseline="1000">
                <a:solidFill>
                  <a:srgbClr val="000000"/>
                </a:solidFill>
                <a:latin typeface="Cambria"/>
              </a:rPr>
              <a:t>Topics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82" name="object 3"/>
          <p:cNvSpPr/>
          <p:nvPr/>
        </p:nvSpPr>
        <p:spPr>
          <a:xfrm>
            <a:off x="627840" y="1157760"/>
            <a:ext cx="7824240" cy="9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0" bIns="0" anchor="t">
            <a:spAutoFit/>
          </a:bodyPr>
          <a:p>
            <a:pPr marL="12600">
              <a:lnSpc>
                <a:spcPct val="100000"/>
              </a:lnSpc>
              <a:spcBef>
                <a:spcPts val="709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How</a:t>
            </a:r>
            <a:r>
              <a:rPr b="0" lang="en-US" sz="1800" spc="-21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can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we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use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ROS2</a:t>
            </a:r>
            <a:r>
              <a:rPr b="0" lang="en-US" sz="1800" spc="-18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1" lang="en-US" sz="1800" spc="-60" strike="noStrike">
                <a:solidFill>
                  <a:srgbClr val="000000"/>
                </a:solidFill>
                <a:latin typeface="Trebuchet MS"/>
                <a:ea typeface="DejaVu Sans"/>
              </a:rPr>
              <a:t>Topic</a:t>
            </a:r>
            <a:r>
              <a:rPr b="1" lang="en-US" sz="1800" spc="-20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related</a:t>
            </a: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commands?!</a:t>
            </a:r>
            <a:endParaRPr b="0" lang="en-US" sz="1800" spc="-1" strike="noStrike">
              <a:latin typeface="Arial"/>
            </a:endParaRPr>
          </a:p>
          <a:p>
            <a:pPr marL="542880">
              <a:lnSpc>
                <a:spcPct val="100000"/>
              </a:lnSpc>
              <a:spcBef>
                <a:spcPts val="609"/>
              </a:spcBef>
              <a:buNone/>
            </a:pPr>
            <a:r>
              <a:rPr b="0" i="1" lang="en-US" sz="1800" spc="-137" strike="noStrike">
                <a:solidFill>
                  <a:srgbClr val="000000"/>
                </a:solidFill>
                <a:latin typeface="Trebuchet MS"/>
                <a:ea typeface="DejaVu Sans"/>
              </a:rPr>
              <a:t>To</a:t>
            </a:r>
            <a:r>
              <a:rPr b="0" i="1" lang="en-US" sz="1800" spc="-19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92" strike="noStrike">
                <a:solidFill>
                  <a:srgbClr val="000000"/>
                </a:solidFill>
                <a:latin typeface="Trebuchet MS"/>
                <a:ea typeface="DejaVu Sans"/>
              </a:rPr>
              <a:t>get</a:t>
            </a:r>
            <a:r>
              <a:rPr b="0" i="1" lang="en-US" sz="1800" spc="-20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41" strike="noStrike">
                <a:solidFill>
                  <a:srgbClr val="000000"/>
                </a:solidFill>
                <a:latin typeface="Trebuchet MS"/>
                <a:ea typeface="DejaVu Sans"/>
              </a:rPr>
              <a:t>more</a:t>
            </a:r>
            <a:r>
              <a:rPr b="0" i="1" lang="en-US" sz="1800" spc="-151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52" strike="noStrike">
                <a:solidFill>
                  <a:srgbClr val="000000"/>
                </a:solidFill>
                <a:latin typeface="Trebuchet MS"/>
                <a:ea typeface="DejaVu Sans"/>
              </a:rPr>
              <a:t>details</a:t>
            </a:r>
            <a:r>
              <a:rPr b="0" i="1" lang="en-US" sz="1800" spc="-14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on</a:t>
            </a:r>
            <a:r>
              <a:rPr b="0" i="1" lang="en-US" sz="1800" spc="-18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7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0" i="1" lang="en-US" sz="1800" spc="-22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75" strike="noStrike">
                <a:solidFill>
                  <a:srgbClr val="000000"/>
                </a:solidFill>
                <a:latin typeface="Trebuchet MS"/>
                <a:ea typeface="DejaVu Sans"/>
              </a:rPr>
              <a:t>ROS2</a:t>
            </a:r>
            <a:r>
              <a:rPr b="0" i="1" lang="en-US" sz="1800" spc="-23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29" strike="noStrike">
                <a:solidFill>
                  <a:srgbClr val="000000"/>
                </a:solidFill>
                <a:latin typeface="Trebuchet MS"/>
                <a:ea typeface="DejaVu Sans"/>
              </a:rPr>
              <a:t>command</a:t>
            </a:r>
            <a:r>
              <a:rPr b="0" i="1" lang="en-US" sz="1800" spc="-20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52" strike="noStrike">
                <a:solidFill>
                  <a:srgbClr val="000000"/>
                </a:solidFill>
                <a:latin typeface="Trebuchet MS"/>
                <a:ea typeface="DejaVu Sans"/>
              </a:rPr>
              <a:t>in</a:t>
            </a:r>
            <a:r>
              <a:rPr b="0" i="1" lang="en-US" sz="1800" spc="-18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60" strike="noStrike">
                <a:solidFill>
                  <a:srgbClr val="000000"/>
                </a:solidFill>
                <a:latin typeface="Trebuchet MS"/>
                <a:ea typeface="DejaVu Sans"/>
              </a:rPr>
              <a:t>general</a:t>
            </a:r>
            <a:r>
              <a:rPr b="0" i="1" lang="en-US" sz="1800" spc="-18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7" strike="noStrike">
                <a:solidFill>
                  <a:srgbClr val="000000"/>
                </a:solidFill>
                <a:latin typeface="Trebuchet MS"/>
                <a:ea typeface="DejaVu Sans"/>
              </a:rPr>
              <a:t>we</a:t>
            </a:r>
            <a:r>
              <a:rPr b="0" i="1" lang="en-US" sz="1800" spc="-22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29" strike="noStrike">
                <a:solidFill>
                  <a:srgbClr val="000000"/>
                </a:solidFill>
                <a:latin typeface="Trebuchet MS"/>
                <a:ea typeface="DejaVu Sans"/>
              </a:rPr>
              <a:t>can</a:t>
            </a:r>
            <a:r>
              <a:rPr b="0" i="1" lang="en-US" sz="1800" spc="-18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35" strike="noStrike">
                <a:solidFill>
                  <a:srgbClr val="000000"/>
                </a:solidFill>
                <a:latin typeface="Trebuchet MS"/>
                <a:ea typeface="DejaVu Sans"/>
              </a:rPr>
              <a:t>use</a:t>
            </a:r>
            <a:r>
              <a:rPr b="0" i="1" lang="en-US" sz="1800" spc="-9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69" strike="noStrike">
                <a:solidFill>
                  <a:srgbClr val="000000"/>
                </a:solidFill>
                <a:latin typeface="Trebuchet MS"/>
                <a:ea typeface="DejaVu Sans"/>
              </a:rPr>
              <a:t>–h</a:t>
            </a:r>
            <a:r>
              <a:rPr b="0" i="1" lang="en-US" sz="1800" spc="-18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75" strike="noStrike">
                <a:solidFill>
                  <a:srgbClr val="000000"/>
                </a:solidFill>
                <a:latin typeface="Trebuchet MS"/>
                <a:ea typeface="DejaVu Sans"/>
              </a:rPr>
              <a:t>or</a:t>
            </a:r>
            <a:r>
              <a:rPr b="0" i="1" lang="en-US" sz="1800" spc="-16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0" i="1" lang="en-US" sz="1800" spc="-46" strike="noStrike">
                <a:solidFill>
                  <a:srgbClr val="000000"/>
                </a:solidFill>
                <a:latin typeface="Trebuchet MS"/>
                <a:ea typeface="DejaVu Sans"/>
              </a:rPr>
              <a:t>--help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83" name="object 4" descr=""/>
          <p:cNvPicPr/>
          <p:nvPr/>
        </p:nvPicPr>
        <p:blipFill>
          <a:blip r:embed="rId1"/>
          <a:stretch/>
        </p:blipFill>
        <p:spPr>
          <a:xfrm>
            <a:off x="1021320" y="1973880"/>
            <a:ext cx="6004800" cy="405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917640" y="637920"/>
            <a:ext cx="3425400" cy="9619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4400" spc="401" strike="noStrike">
                <a:solidFill>
                  <a:srgbClr val="000000"/>
                </a:solidFill>
                <a:latin typeface="Cambria"/>
              </a:rPr>
              <a:t>A</a:t>
            </a:r>
            <a:r>
              <a:rPr b="0" lang="en-US" sz="4400" spc="216" strike="noStrike">
                <a:solidFill>
                  <a:srgbClr val="000000"/>
                </a:solidFill>
                <a:latin typeface="Cambria"/>
              </a:rPr>
              <a:t>g</a:t>
            </a:r>
            <a:r>
              <a:rPr b="0" lang="en-US" sz="4400" spc="26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0" lang="en-US" sz="4400" spc="216" strike="noStrike">
                <a:solidFill>
                  <a:srgbClr val="000000"/>
                </a:solidFill>
                <a:latin typeface="Cambria"/>
              </a:rPr>
              <a:t>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object 3"/>
          <p:cNvSpPr/>
          <p:nvPr/>
        </p:nvSpPr>
        <p:spPr>
          <a:xfrm>
            <a:off x="917640" y="1702440"/>
            <a:ext cx="5799960" cy="299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720" bIns="0" anchor="t">
            <a:spAutoFit/>
          </a:bodyPr>
          <a:p>
            <a:pPr marL="527760" indent="-515160">
              <a:lnSpc>
                <a:spcPct val="100000"/>
              </a:lnSpc>
              <a:spcBef>
                <a:spcPts val="856"/>
              </a:spcBef>
              <a:buClr>
                <a:srgbClr val="000000"/>
              </a:buClr>
              <a:buFont typeface="StarSymbol"/>
              <a:buAutoNum type="arabicParenR"/>
              <a:tabLst>
                <a:tab algn="l" pos="527040"/>
                <a:tab algn="l" pos="527760"/>
              </a:tabLst>
            </a:pPr>
            <a:r>
              <a:rPr b="0" lang="en-US" sz="2750" spc="-60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2750" spc="145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2750" spc="7" strike="noStrike">
                <a:solidFill>
                  <a:srgbClr val="000000"/>
                </a:solidFill>
                <a:latin typeface="Tahoma"/>
                <a:ea typeface="DejaVu Sans"/>
              </a:rPr>
              <a:t>S2</a:t>
            </a:r>
            <a:r>
              <a:rPr b="0" lang="en-US" sz="2750" spc="-32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2750" spc="2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2750" spc="29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2750" spc="-177" strike="noStrike">
                <a:solidFill>
                  <a:srgbClr val="000000"/>
                </a:solidFill>
                <a:latin typeface="Tahoma"/>
                <a:ea typeface="DejaVu Sans"/>
              </a:rPr>
              <a:t>v</a:t>
            </a:r>
            <a:r>
              <a:rPr b="0" lang="en-US" sz="2750" spc="35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2750" spc="-97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2750" spc="69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2750" spc="-41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2750" spc="7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2750" spc="4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2750" spc="-41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2750" spc="-26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2750" spc="-2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2750" spc="2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2750" spc="49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2750" spc="-12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2750" spc="7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2750" spc="29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endParaRPr b="0" lang="en-US" sz="2750" spc="-1" strike="noStrike">
              <a:latin typeface="Arial"/>
            </a:endParaRPr>
          </a:p>
          <a:p>
            <a:pPr marL="527760" indent="-515160">
              <a:lnSpc>
                <a:spcPct val="100000"/>
              </a:lnSpc>
              <a:spcBef>
                <a:spcPts val="754"/>
              </a:spcBef>
              <a:buClr>
                <a:srgbClr val="000000"/>
              </a:buClr>
              <a:buFont typeface="StarSymbol"/>
              <a:buAutoNum type="arabicParenR"/>
              <a:tabLst>
                <a:tab algn="l" pos="527040"/>
                <a:tab algn="l" pos="527760"/>
              </a:tabLst>
            </a:pPr>
            <a:r>
              <a:rPr b="0" lang="en-US" sz="2750" spc="120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2750" spc="-177" strike="noStrike">
                <a:solidFill>
                  <a:srgbClr val="000000"/>
                </a:solidFill>
                <a:latin typeface="Tahoma"/>
                <a:ea typeface="DejaVu Sans"/>
              </a:rPr>
              <a:t>y</a:t>
            </a:r>
            <a:r>
              <a:rPr b="0" lang="en-US" sz="2750" spc="-15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2750" spc="15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2750" spc="6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2750" spc="-7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2750" spc="-29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2750" spc="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2750" spc="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2750" spc="-30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2750" spc="28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2750" spc="-511" strike="noStrike">
                <a:solidFill>
                  <a:srgbClr val="000000"/>
                </a:solidFill>
                <a:latin typeface="Tahoma"/>
                <a:ea typeface="DejaVu Sans"/>
              </a:rPr>
              <a:t>++</a:t>
            </a:r>
            <a:r>
              <a:rPr b="0" lang="en-US" sz="2750" spc="109" strike="noStrike">
                <a:solidFill>
                  <a:srgbClr val="000000"/>
                </a:solidFill>
                <a:latin typeface="Tahoma"/>
                <a:ea typeface="DejaVu Sans"/>
              </a:rPr>
              <a:t>?</a:t>
            </a:r>
            <a:r>
              <a:rPr b="0" lang="en-US" sz="2750" spc="-100" strike="noStrike">
                <a:solidFill>
                  <a:srgbClr val="000000"/>
                </a:solidFill>
                <a:latin typeface="Tahoma"/>
                <a:ea typeface="DejaVu Sans"/>
              </a:rPr>
              <a:t>!</a:t>
            </a:r>
            <a:endParaRPr b="0" lang="en-US" sz="2750" spc="-1" strike="noStrike">
              <a:latin typeface="Arial"/>
            </a:endParaRPr>
          </a:p>
          <a:p>
            <a:pPr marL="527760" indent="-515160">
              <a:lnSpc>
                <a:spcPct val="100000"/>
              </a:lnSpc>
              <a:spcBef>
                <a:spcPts val="754"/>
              </a:spcBef>
              <a:buClr>
                <a:srgbClr val="000000"/>
              </a:buClr>
              <a:buFont typeface="StarSymbol"/>
              <a:buAutoNum type="arabicParenR"/>
              <a:tabLst>
                <a:tab algn="l" pos="527040"/>
                <a:tab algn="l" pos="527760"/>
              </a:tabLst>
            </a:pPr>
            <a:r>
              <a:rPr b="0" lang="en-US" sz="2750" spc="-1" strike="noStrike">
                <a:solidFill>
                  <a:srgbClr val="000000"/>
                </a:solidFill>
                <a:latin typeface="Tahoma"/>
                <a:ea typeface="DejaVu Sans"/>
              </a:rPr>
              <a:t>Hierarchy</a:t>
            </a:r>
            <a:endParaRPr b="0" lang="en-US" sz="2750" spc="-1" strike="noStrike">
              <a:latin typeface="Arial"/>
            </a:endParaRPr>
          </a:p>
          <a:p>
            <a:pPr marL="527760" indent="-515160">
              <a:lnSpc>
                <a:spcPct val="100000"/>
              </a:lnSpc>
              <a:spcBef>
                <a:spcPts val="680"/>
              </a:spcBef>
              <a:buClr>
                <a:srgbClr val="000000"/>
              </a:buClr>
              <a:buFont typeface="StarSymbol"/>
              <a:buAutoNum type="arabicParenR"/>
              <a:tabLst>
                <a:tab algn="l" pos="527040"/>
                <a:tab algn="l" pos="527760"/>
              </a:tabLst>
            </a:pPr>
            <a:r>
              <a:rPr b="0" lang="en-US" sz="2750" spc="106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2750" spc="69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275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2750" spc="4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2750" spc="114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2750" spc="-29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2750" spc="46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2750" spc="-41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2750" spc="2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2750" spc="-25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2750" spc="-486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2750" spc="69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2750" spc="41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2750" spc="-32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2750" spc="219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2750" spc="114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endParaRPr b="0" lang="en-US" sz="2750" spc="-1" strike="noStrike">
              <a:latin typeface="Arial"/>
            </a:endParaRPr>
          </a:p>
          <a:p>
            <a:pPr marL="527760" indent="-515160">
              <a:lnSpc>
                <a:spcPct val="100000"/>
              </a:lnSpc>
              <a:spcBef>
                <a:spcPts val="754"/>
              </a:spcBef>
              <a:buClr>
                <a:srgbClr val="000000"/>
              </a:buClr>
              <a:buFont typeface="StarSymbol"/>
              <a:buAutoNum type="arabicParenR"/>
              <a:tabLst>
                <a:tab algn="l" pos="527040"/>
                <a:tab algn="l" pos="527760"/>
              </a:tabLst>
            </a:pPr>
            <a:r>
              <a:rPr b="0" lang="en-US" sz="2750" spc="-21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2750" spc="29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2750" spc="41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2750" spc="10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2750" spc="35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2750" spc="4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2750" spc="26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2750" spc="4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2750" spc="-66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2750" spc="-29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2750" spc="46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2750" spc="29" strike="noStrike">
                <a:solidFill>
                  <a:srgbClr val="000000"/>
                </a:solidFill>
                <a:latin typeface="Tahoma"/>
                <a:ea typeface="DejaVu Sans"/>
              </a:rPr>
              <a:t>nd</a:t>
            </a:r>
            <a:r>
              <a:rPr b="0" lang="en-US" sz="2750" spc="-32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2750" spc="2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2750" spc="41" strike="noStrike">
                <a:solidFill>
                  <a:srgbClr val="000000"/>
                </a:solidFill>
                <a:latin typeface="Tahoma"/>
                <a:ea typeface="DejaVu Sans"/>
              </a:rPr>
              <a:t>ub</a:t>
            </a:r>
            <a:r>
              <a:rPr b="0" lang="en-US" sz="2750" spc="145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2750" spc="185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2750" spc="-26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2750" spc="-32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2750" spc="41" strike="noStrike">
                <a:solidFill>
                  <a:srgbClr val="000000"/>
                </a:solidFill>
                <a:latin typeface="Tahoma"/>
                <a:ea typeface="DejaVu Sans"/>
              </a:rPr>
              <a:t>be</a:t>
            </a:r>
            <a:r>
              <a:rPr b="0" lang="en-US" sz="2750" spc="-66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2750" spc="-29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2750" spc="-26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2750" spc="35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2750" spc="-15" strike="noStrike">
                <a:solidFill>
                  <a:srgbClr val="000000"/>
                </a:solidFill>
                <a:latin typeface="Tahoma"/>
                <a:ea typeface="DejaVu Sans"/>
              </a:rPr>
              <a:t>th</a:t>
            </a:r>
            <a:r>
              <a:rPr b="0" lang="en-US" sz="2750" spc="-29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2750" spc="28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2750" spc="-511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r>
              <a:rPr b="0" lang="en-US" sz="2750" spc="-520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endParaRPr b="0" lang="en-US" sz="2750" spc="-1" strike="noStrike">
              <a:latin typeface="Arial"/>
            </a:endParaRPr>
          </a:p>
        </p:txBody>
      </p:sp>
      <p:pic>
        <p:nvPicPr>
          <p:cNvPr id="144" name="object 4" descr=""/>
          <p:cNvPicPr/>
          <p:nvPr/>
        </p:nvPicPr>
        <p:blipFill>
          <a:blip r:embed="rId1"/>
          <a:stretch/>
        </p:blipFill>
        <p:spPr>
          <a:xfrm>
            <a:off x="9587520" y="5469840"/>
            <a:ext cx="2203560" cy="699120"/>
          </a:xfrm>
          <a:prstGeom prst="rect">
            <a:avLst/>
          </a:prstGeom>
          <a:ln w="0">
            <a:noFill/>
          </a:ln>
        </p:spPr>
      </p:pic>
      <p:pic>
        <p:nvPicPr>
          <p:cNvPr id="145" name="object 5" descr=""/>
          <p:cNvPicPr/>
          <p:nvPr/>
        </p:nvPicPr>
        <p:blipFill>
          <a:blip r:embed="rId2"/>
          <a:stretch/>
        </p:blipFill>
        <p:spPr>
          <a:xfrm>
            <a:off x="10709280" y="552600"/>
            <a:ext cx="831240" cy="90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160640" y="375120"/>
            <a:ext cx="37584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Publisher</a:t>
            </a:r>
            <a:r>
              <a:rPr b="0" lang="en-US" sz="1800" spc="60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75" strike="noStrike">
                <a:solidFill>
                  <a:srgbClr val="000000"/>
                </a:solidFill>
                <a:latin typeface="Cambria"/>
              </a:rPr>
              <a:t>and</a:t>
            </a:r>
            <a:r>
              <a:rPr b="0" lang="en-US" sz="1800" spc="114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</a:rPr>
              <a:t>Subscriber</a:t>
            </a:r>
            <a:r>
              <a:rPr b="0" lang="en-US" sz="1800" spc="13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49" strike="noStrike">
                <a:solidFill>
                  <a:srgbClr val="000000"/>
                </a:solidFill>
                <a:latin typeface="Cambria"/>
              </a:rPr>
              <a:t>with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154" strike="noStrike">
                <a:solidFill>
                  <a:srgbClr val="000000"/>
                </a:solidFill>
                <a:latin typeface="Cambria"/>
              </a:rPr>
              <a:t>C++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object 3"/>
          <p:cNvSpPr/>
          <p:nvPr/>
        </p:nvSpPr>
        <p:spPr>
          <a:xfrm>
            <a:off x="624960" y="323640"/>
            <a:ext cx="1879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6" name="object 4"/>
          <p:cNvSpPr/>
          <p:nvPr/>
        </p:nvSpPr>
        <p:spPr>
          <a:xfrm>
            <a:off x="1219320" y="1724040"/>
            <a:ext cx="4226400" cy="9360"/>
          </a:xfrm>
          <a:custGeom>
            <a:avLst/>
            <a:gdLst/>
            <a:ahLst/>
            <a:rect l="l" t="t" r="r" b="b"/>
            <a:pathLst>
              <a:path w="4227195" h="10160">
                <a:moveTo>
                  <a:pt x="0" y="0"/>
                </a:moveTo>
                <a:lnTo>
                  <a:pt x="4226814" y="10160"/>
                </a:lnTo>
              </a:path>
            </a:pathLst>
          </a:custGeom>
          <a:noFill/>
          <a:ln w="19050">
            <a:solidFill>
              <a:srgbClr val="155f8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object 5"/>
          <p:cNvSpPr/>
          <p:nvPr/>
        </p:nvSpPr>
        <p:spPr>
          <a:xfrm>
            <a:off x="1206360" y="1293480"/>
            <a:ext cx="4679280" cy="339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8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341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r>
              <a:rPr b="0" lang="en-US" sz="1800" spc="-350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  <a:buNone/>
            </a:pPr>
            <a:endParaRPr b="0" lang="en-US" sz="2350" spc="-1" strike="noStrike">
              <a:latin typeface="Arial"/>
            </a:endParaRPr>
          </a:p>
          <a:p>
            <a:pPr marL="337320" indent="-246960">
              <a:lnSpc>
                <a:spcPct val="100000"/>
              </a:lnSpc>
              <a:buClr>
                <a:srgbClr val="000000"/>
              </a:buClr>
              <a:buFont typeface="StarSymbol"/>
              <a:buAutoNum type="arabicPlain"/>
              <a:tabLst>
                <a:tab algn="l" pos="337680"/>
              </a:tabLst>
            </a:pP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97" strike="noStrike">
                <a:solidFill>
                  <a:srgbClr val="000000"/>
                </a:solidFill>
                <a:latin typeface="Tahoma"/>
                <a:ea typeface="DejaVu Sans"/>
              </a:rPr>
              <a:t>/</a:t>
            </a:r>
            <a:r>
              <a:rPr b="0" lang="en-US" sz="1800" spc="109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5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6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0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endParaRPr b="0" lang="en-US" sz="1800" spc="-1" strike="noStrike">
              <a:latin typeface="Arial"/>
            </a:endParaRPr>
          </a:p>
          <a:p>
            <a:pPr marL="90720" indent="-246960">
              <a:lnSpc>
                <a:spcPts val="2180"/>
              </a:lnSpc>
              <a:spcBef>
                <a:spcPts val="74"/>
              </a:spcBef>
              <a:buClr>
                <a:srgbClr val="000000"/>
              </a:buClr>
              <a:buFont typeface="StarSymbol"/>
              <a:buAutoNum type="arabicPlain"/>
              <a:tabLst>
                <a:tab algn="l" pos="337680"/>
              </a:tabLst>
            </a:pPr>
            <a:r>
              <a:rPr b="0" lang="en-US" sz="1800" spc="18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3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06" strike="noStrike">
                <a:solidFill>
                  <a:srgbClr val="000000"/>
                </a:solidFill>
                <a:latin typeface="Tahoma"/>
                <a:ea typeface="DejaVu Sans"/>
              </a:rPr>
              <a:t>.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18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  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3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66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60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60" strike="noStrike">
                <a:solidFill>
                  <a:srgbClr val="000000"/>
                </a:solidFill>
                <a:latin typeface="Tahoma"/>
                <a:ea typeface="DejaVu Sans"/>
              </a:rPr>
              <a:t>co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endParaRPr b="0" lang="en-US" sz="1800" spc="-1" strike="noStrike">
              <a:latin typeface="Arial"/>
            </a:endParaRPr>
          </a:p>
          <a:p>
            <a:pPr marL="337320" indent="-246960">
              <a:lnSpc>
                <a:spcPts val="2069"/>
              </a:lnSpc>
              <a:buClr>
                <a:srgbClr val="000000"/>
              </a:buClr>
              <a:buFont typeface="StarSymbol"/>
              <a:buAutoNum type="arabicPlain" startAt="4"/>
              <a:tabLst>
                <a:tab algn="l" pos="337680"/>
              </a:tabLst>
            </a:pP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  <a:p>
            <a:pPr marL="337320" indent="-246960">
              <a:lnSpc>
                <a:spcPts val="2129"/>
              </a:lnSpc>
              <a:buClr>
                <a:srgbClr val="000000"/>
              </a:buClr>
              <a:buFont typeface="StarSymbol"/>
              <a:buAutoNum type="arabicPlain" startAt="4"/>
              <a:tabLst>
                <a:tab algn="l" pos="337680"/>
              </a:tabLst>
            </a:pP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25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8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75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97" strike="noStrike">
                <a:solidFill>
                  <a:srgbClr val="000000"/>
                </a:solidFill>
                <a:latin typeface="Tahoma"/>
                <a:ea typeface="DejaVu Sans"/>
              </a:rPr>
              <a:t>.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x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endParaRPr b="0" lang="en-US" sz="1800" spc="-1" strike="noStrike">
              <a:latin typeface="Arial"/>
            </a:endParaRPr>
          </a:p>
          <a:p>
            <a:pPr marL="337320" indent="-24696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StarSymbol"/>
              <a:buAutoNum type="arabicPlain" startAt="4"/>
              <a:tabLst>
                <a:tab algn="l" pos="337680"/>
              </a:tabLst>
            </a:pP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Build</a:t>
            </a:r>
            <a:endParaRPr b="0" lang="en-US" sz="1800" spc="-1" strike="noStrike">
              <a:latin typeface="Arial"/>
            </a:endParaRPr>
          </a:p>
          <a:p>
            <a:pPr marL="337320" indent="-246960">
              <a:lnSpc>
                <a:spcPct val="100000"/>
              </a:lnSpc>
              <a:spcBef>
                <a:spcPts val="14"/>
              </a:spcBef>
              <a:buClr>
                <a:srgbClr val="000000"/>
              </a:buClr>
              <a:buFont typeface="StarSymbol"/>
              <a:buAutoNum type="arabicPlain" startAt="4"/>
              <a:tabLst>
                <a:tab algn="l" pos="337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Source</a:t>
            </a:r>
            <a:endParaRPr b="0" lang="en-US" sz="1800" spc="-1" strike="noStrike">
              <a:latin typeface="Arial"/>
            </a:endParaRPr>
          </a:p>
          <a:p>
            <a:pPr marL="337320" indent="-24696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StarSymbol"/>
              <a:buAutoNum type="arabicPlain" startAt="4"/>
              <a:tabLst>
                <a:tab algn="l" pos="337680"/>
              </a:tabLst>
            </a:pP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60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160640" y="375120"/>
            <a:ext cx="37584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Publisher</a:t>
            </a:r>
            <a:r>
              <a:rPr b="0" lang="en-US" sz="1800" spc="60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75" strike="noStrike">
                <a:solidFill>
                  <a:srgbClr val="000000"/>
                </a:solidFill>
                <a:latin typeface="Cambria"/>
              </a:rPr>
              <a:t>and</a:t>
            </a:r>
            <a:r>
              <a:rPr b="0" lang="en-US" sz="1800" spc="114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</a:rPr>
              <a:t>Subscriber</a:t>
            </a:r>
            <a:r>
              <a:rPr b="0" lang="en-US" sz="1800" spc="13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49" strike="noStrike">
                <a:solidFill>
                  <a:srgbClr val="000000"/>
                </a:solidFill>
                <a:latin typeface="Cambria"/>
              </a:rPr>
              <a:t>with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154" strike="noStrike">
                <a:solidFill>
                  <a:srgbClr val="000000"/>
                </a:solidFill>
                <a:latin typeface="Cambria"/>
              </a:rPr>
              <a:t>C++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object 3"/>
          <p:cNvSpPr/>
          <p:nvPr/>
        </p:nvSpPr>
        <p:spPr>
          <a:xfrm>
            <a:off x="624960" y="323640"/>
            <a:ext cx="1879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0" name="object 4"/>
          <p:cNvSpPr/>
          <p:nvPr/>
        </p:nvSpPr>
        <p:spPr>
          <a:xfrm>
            <a:off x="1219320" y="1724040"/>
            <a:ext cx="4226400" cy="9360"/>
          </a:xfrm>
          <a:custGeom>
            <a:avLst/>
            <a:gdLst/>
            <a:ahLst/>
            <a:rect l="l" t="t" r="r" b="b"/>
            <a:pathLst>
              <a:path w="4227195" h="10160">
                <a:moveTo>
                  <a:pt x="0" y="0"/>
                </a:moveTo>
                <a:lnTo>
                  <a:pt x="4226814" y="10160"/>
                </a:lnTo>
              </a:path>
            </a:pathLst>
          </a:custGeom>
          <a:noFill/>
          <a:ln w="19050">
            <a:solidFill>
              <a:srgbClr val="155f8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object 5"/>
          <p:cNvSpPr/>
          <p:nvPr/>
        </p:nvSpPr>
        <p:spPr>
          <a:xfrm>
            <a:off x="1203480" y="1293480"/>
            <a:ext cx="4155480" cy="110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512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8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341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r>
              <a:rPr b="0" lang="en-US" sz="1800" spc="-350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  <a:p>
            <a:pPr marL="15120">
              <a:lnSpc>
                <a:spcPct val="100000"/>
              </a:lnSpc>
              <a:spcBef>
                <a:spcPts val="26"/>
              </a:spcBef>
              <a:buNone/>
            </a:pPr>
            <a:endParaRPr b="0" lang="en-US" sz="175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1-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Locate/Create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5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package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2" name="object 6" descr=""/>
          <p:cNvPicPr/>
          <p:nvPr/>
        </p:nvPicPr>
        <p:blipFill>
          <a:blip r:embed="rId1"/>
          <a:stretch/>
        </p:blipFill>
        <p:spPr>
          <a:xfrm>
            <a:off x="1112400" y="2217240"/>
            <a:ext cx="5909040" cy="406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160640" y="375120"/>
            <a:ext cx="37584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Publisher</a:t>
            </a:r>
            <a:r>
              <a:rPr b="0" lang="en-US" sz="1800" spc="60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75" strike="noStrike">
                <a:solidFill>
                  <a:srgbClr val="000000"/>
                </a:solidFill>
                <a:latin typeface="Cambria"/>
              </a:rPr>
              <a:t>and</a:t>
            </a:r>
            <a:r>
              <a:rPr b="0" lang="en-US" sz="1800" spc="114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</a:rPr>
              <a:t>Subscriber</a:t>
            </a:r>
            <a:r>
              <a:rPr b="0" lang="en-US" sz="1800" spc="13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49" strike="noStrike">
                <a:solidFill>
                  <a:srgbClr val="000000"/>
                </a:solidFill>
                <a:latin typeface="Cambria"/>
              </a:rPr>
              <a:t>with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154" strike="noStrike">
                <a:solidFill>
                  <a:srgbClr val="000000"/>
                </a:solidFill>
                <a:latin typeface="Cambria"/>
              </a:rPr>
              <a:t>C++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object 3"/>
          <p:cNvSpPr/>
          <p:nvPr/>
        </p:nvSpPr>
        <p:spPr>
          <a:xfrm>
            <a:off x="624960" y="323640"/>
            <a:ext cx="1879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5" name="object 4"/>
          <p:cNvSpPr/>
          <p:nvPr/>
        </p:nvSpPr>
        <p:spPr>
          <a:xfrm>
            <a:off x="1219320" y="1724040"/>
            <a:ext cx="4226400" cy="9360"/>
          </a:xfrm>
          <a:custGeom>
            <a:avLst/>
            <a:gdLst/>
            <a:ahLst/>
            <a:rect l="l" t="t" r="r" b="b"/>
            <a:pathLst>
              <a:path w="4227195" h="10160">
                <a:moveTo>
                  <a:pt x="0" y="0"/>
                </a:moveTo>
                <a:lnTo>
                  <a:pt x="4226814" y="10160"/>
                </a:lnTo>
              </a:path>
            </a:pathLst>
          </a:custGeom>
          <a:noFill/>
          <a:ln w="19050">
            <a:solidFill>
              <a:srgbClr val="155f8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object 5"/>
          <p:cNvSpPr/>
          <p:nvPr/>
        </p:nvSpPr>
        <p:spPr>
          <a:xfrm>
            <a:off x="1203480" y="1293480"/>
            <a:ext cx="4601160" cy="14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512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8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341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r>
              <a:rPr b="0" lang="en-US" sz="1800" spc="-350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  <a:p>
            <a:pPr marL="15120">
              <a:lnSpc>
                <a:spcPct val="100000"/>
              </a:lnSpc>
              <a:spcBef>
                <a:spcPts val="45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8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3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06" strike="noStrike">
                <a:solidFill>
                  <a:srgbClr val="000000"/>
                </a:solidFill>
                <a:latin typeface="Tahoma"/>
                <a:ea typeface="DejaVu Sans"/>
              </a:rPr>
              <a:t>.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18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97" name="object 6" descr=""/>
          <p:cNvPicPr/>
          <p:nvPr/>
        </p:nvPicPr>
        <p:blipFill>
          <a:blip r:embed="rId1"/>
          <a:stretch/>
        </p:blipFill>
        <p:spPr>
          <a:xfrm>
            <a:off x="1069200" y="2360160"/>
            <a:ext cx="5913360" cy="216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object 2"/>
          <p:cNvSpPr/>
          <p:nvPr/>
        </p:nvSpPr>
        <p:spPr>
          <a:xfrm>
            <a:off x="1160640" y="375120"/>
            <a:ext cx="37584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69" strike="noStrike">
                <a:solidFill>
                  <a:srgbClr val="000000"/>
                </a:solidFill>
                <a:latin typeface="Cambria"/>
                <a:ea typeface="DejaVu Sans"/>
              </a:rPr>
              <a:t>Publisher</a:t>
            </a:r>
            <a:r>
              <a:rPr b="0" lang="en-US" sz="1800" spc="60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75" strike="noStrike">
                <a:solidFill>
                  <a:srgbClr val="000000"/>
                </a:solidFill>
                <a:latin typeface="Cambria"/>
                <a:ea typeface="DejaVu Sans"/>
              </a:rPr>
              <a:t>and</a:t>
            </a:r>
            <a:r>
              <a:rPr b="0" lang="en-US" sz="1800" spc="114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  <a:ea typeface="DejaVu Sans"/>
              </a:rPr>
              <a:t>Subscriber</a:t>
            </a:r>
            <a:r>
              <a:rPr b="0" lang="en-US" sz="1800" spc="13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49" strike="noStrike">
                <a:solidFill>
                  <a:srgbClr val="000000"/>
                </a:solidFill>
                <a:latin typeface="Cambria"/>
                <a:ea typeface="DejaVu Sans"/>
              </a:rPr>
              <a:t>with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154" strike="noStrike">
                <a:solidFill>
                  <a:srgbClr val="000000"/>
                </a:solidFill>
                <a:latin typeface="Cambria"/>
                <a:ea typeface="DejaVu Sans"/>
              </a:rPr>
              <a:t>C++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" name="object 3"/>
          <p:cNvSpPr/>
          <p:nvPr/>
        </p:nvSpPr>
        <p:spPr>
          <a:xfrm>
            <a:off x="624960" y="323640"/>
            <a:ext cx="1879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0" name="object 4"/>
          <p:cNvSpPr/>
          <p:nvPr/>
        </p:nvSpPr>
        <p:spPr>
          <a:xfrm>
            <a:off x="1219320" y="1724040"/>
            <a:ext cx="4226400" cy="9360"/>
          </a:xfrm>
          <a:custGeom>
            <a:avLst/>
            <a:gdLst/>
            <a:ahLst/>
            <a:rect l="l" t="t" r="r" b="b"/>
            <a:pathLst>
              <a:path w="4227195" h="10160">
                <a:moveTo>
                  <a:pt x="0" y="0"/>
                </a:moveTo>
                <a:lnTo>
                  <a:pt x="4226814" y="10160"/>
                </a:lnTo>
              </a:path>
            </a:pathLst>
          </a:custGeom>
          <a:noFill/>
          <a:ln w="19050">
            <a:solidFill>
              <a:srgbClr val="155f8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object 5"/>
          <p:cNvSpPr/>
          <p:nvPr/>
        </p:nvSpPr>
        <p:spPr>
          <a:xfrm>
            <a:off x="1203480" y="1293480"/>
            <a:ext cx="4155480" cy="13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512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8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341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r>
              <a:rPr b="0" lang="en-US" sz="1800" spc="-350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20"/>
              </a:spcBef>
              <a:buNone/>
            </a:pP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3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66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60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60" strike="noStrike">
                <a:solidFill>
                  <a:srgbClr val="000000"/>
                </a:solidFill>
                <a:latin typeface="Tahoma"/>
                <a:ea typeface="DejaVu Sans"/>
              </a:rPr>
              <a:t>co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02" name="object 6"/>
          <p:cNvGrpSpPr/>
          <p:nvPr/>
        </p:nvGrpSpPr>
        <p:grpSpPr>
          <a:xfrm>
            <a:off x="338040" y="2286000"/>
            <a:ext cx="7772400" cy="3756960"/>
            <a:chOff x="338040" y="2286000"/>
            <a:chExt cx="7772400" cy="3756960"/>
          </a:xfrm>
        </p:grpSpPr>
        <p:pic>
          <p:nvPicPr>
            <p:cNvPr id="303" name="object 7" descr=""/>
            <p:cNvPicPr/>
            <p:nvPr/>
          </p:nvPicPr>
          <p:blipFill>
            <a:blip r:embed="rId1"/>
            <a:stretch/>
          </p:blipFill>
          <p:spPr>
            <a:xfrm>
              <a:off x="1219320" y="2286000"/>
              <a:ext cx="6095160" cy="375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04" name="object 8"/>
            <p:cNvSpPr/>
            <p:nvPr/>
          </p:nvSpPr>
          <p:spPr>
            <a:xfrm>
              <a:off x="338040" y="2290680"/>
              <a:ext cx="7772400" cy="3752280"/>
            </a:xfrm>
            <a:custGeom>
              <a:avLst/>
              <a:gdLst/>
              <a:ahLst/>
              <a:rect l="l" t="t" r="r" b="b"/>
              <a:pathLst>
                <a:path w="7773034" h="3752850">
                  <a:moveTo>
                    <a:pt x="0" y="1876298"/>
                  </a:moveTo>
                  <a:lnTo>
                    <a:pt x="2036" y="1814970"/>
                  </a:lnTo>
                  <a:lnTo>
                    <a:pt x="8104" y="1754134"/>
                  </a:lnTo>
                  <a:lnTo>
                    <a:pt x="18141" y="1693820"/>
                  </a:lnTo>
                  <a:lnTo>
                    <a:pt x="32086" y="1634059"/>
                  </a:lnTo>
                  <a:lnTo>
                    <a:pt x="49875" y="1574879"/>
                  </a:lnTo>
                  <a:lnTo>
                    <a:pt x="71448" y="1516310"/>
                  </a:lnTo>
                  <a:lnTo>
                    <a:pt x="96742" y="1458384"/>
                  </a:lnTo>
                  <a:lnTo>
                    <a:pt x="125694" y="1401130"/>
                  </a:lnTo>
                  <a:lnTo>
                    <a:pt x="158243" y="1344577"/>
                  </a:lnTo>
                  <a:lnTo>
                    <a:pt x="194326" y="1288756"/>
                  </a:lnTo>
                  <a:lnTo>
                    <a:pt x="233881" y="1233697"/>
                  </a:lnTo>
                  <a:lnTo>
                    <a:pt x="276847" y="1179430"/>
                  </a:lnTo>
                  <a:lnTo>
                    <a:pt x="323161" y="1125985"/>
                  </a:lnTo>
                  <a:lnTo>
                    <a:pt x="372760" y="1073391"/>
                  </a:lnTo>
                  <a:lnTo>
                    <a:pt x="425584" y="1021679"/>
                  </a:lnTo>
                  <a:lnTo>
                    <a:pt x="481569" y="970879"/>
                  </a:lnTo>
                  <a:lnTo>
                    <a:pt x="510728" y="945830"/>
                  </a:lnTo>
                  <a:lnTo>
                    <a:pt x="540654" y="921020"/>
                  </a:lnTo>
                  <a:lnTo>
                    <a:pt x="571339" y="896453"/>
                  </a:lnTo>
                  <a:lnTo>
                    <a:pt x="602776" y="872133"/>
                  </a:lnTo>
                  <a:lnTo>
                    <a:pt x="634956" y="848064"/>
                  </a:lnTo>
                  <a:lnTo>
                    <a:pt x="667873" y="824248"/>
                  </a:lnTo>
                  <a:lnTo>
                    <a:pt x="701518" y="800691"/>
                  </a:lnTo>
                  <a:lnTo>
                    <a:pt x="735884" y="777395"/>
                  </a:lnTo>
                  <a:lnTo>
                    <a:pt x="770962" y="754364"/>
                  </a:lnTo>
                  <a:lnTo>
                    <a:pt x="806745" y="731603"/>
                  </a:lnTo>
                  <a:lnTo>
                    <a:pt x="843226" y="709114"/>
                  </a:lnTo>
                  <a:lnTo>
                    <a:pt x="880395" y="686903"/>
                  </a:lnTo>
                  <a:lnTo>
                    <a:pt x="918247" y="664971"/>
                  </a:lnTo>
                  <a:lnTo>
                    <a:pt x="956773" y="643324"/>
                  </a:lnTo>
                  <a:lnTo>
                    <a:pt x="995964" y="621965"/>
                  </a:lnTo>
                  <a:lnTo>
                    <a:pt x="1035814" y="600897"/>
                  </a:lnTo>
                  <a:lnTo>
                    <a:pt x="1076315" y="580125"/>
                  </a:lnTo>
                  <a:lnTo>
                    <a:pt x="1117458" y="559652"/>
                  </a:lnTo>
                  <a:lnTo>
                    <a:pt x="1159237" y="539481"/>
                  </a:lnTo>
                  <a:lnTo>
                    <a:pt x="1201643" y="519618"/>
                  </a:lnTo>
                  <a:lnTo>
                    <a:pt x="1244668" y="500065"/>
                  </a:lnTo>
                  <a:lnTo>
                    <a:pt x="1288306" y="480826"/>
                  </a:lnTo>
                  <a:lnTo>
                    <a:pt x="1332547" y="461905"/>
                  </a:lnTo>
                  <a:lnTo>
                    <a:pt x="1377384" y="443305"/>
                  </a:lnTo>
                  <a:lnTo>
                    <a:pt x="1422810" y="425031"/>
                  </a:lnTo>
                  <a:lnTo>
                    <a:pt x="1468817" y="407086"/>
                  </a:lnTo>
                  <a:lnTo>
                    <a:pt x="1515397" y="389474"/>
                  </a:lnTo>
                  <a:lnTo>
                    <a:pt x="1562542" y="372198"/>
                  </a:lnTo>
                  <a:lnTo>
                    <a:pt x="1610244" y="355263"/>
                  </a:lnTo>
                  <a:lnTo>
                    <a:pt x="1658496" y="338672"/>
                  </a:lnTo>
                  <a:lnTo>
                    <a:pt x="1707290" y="322429"/>
                  </a:lnTo>
                  <a:lnTo>
                    <a:pt x="1756618" y="306538"/>
                  </a:lnTo>
                  <a:lnTo>
                    <a:pt x="1806472" y="291002"/>
                  </a:lnTo>
                  <a:lnTo>
                    <a:pt x="1856845" y="275825"/>
                  </a:lnTo>
                  <a:lnTo>
                    <a:pt x="1907729" y="261011"/>
                  </a:lnTo>
                  <a:lnTo>
                    <a:pt x="1959115" y="246563"/>
                  </a:lnTo>
                  <a:lnTo>
                    <a:pt x="2010998" y="232486"/>
                  </a:lnTo>
                  <a:lnTo>
                    <a:pt x="2063367" y="218783"/>
                  </a:lnTo>
                  <a:lnTo>
                    <a:pt x="2116217" y="205458"/>
                  </a:lnTo>
                  <a:lnTo>
                    <a:pt x="2169538" y="192514"/>
                  </a:lnTo>
                  <a:lnTo>
                    <a:pt x="2223323" y="179956"/>
                  </a:lnTo>
                  <a:lnTo>
                    <a:pt x="2277565" y="167787"/>
                  </a:lnTo>
                  <a:lnTo>
                    <a:pt x="2332256" y="156011"/>
                  </a:lnTo>
                  <a:lnTo>
                    <a:pt x="2387388" y="144631"/>
                  </a:lnTo>
                  <a:lnTo>
                    <a:pt x="2442953" y="133652"/>
                  </a:lnTo>
                  <a:lnTo>
                    <a:pt x="2498943" y="123077"/>
                  </a:lnTo>
                  <a:lnTo>
                    <a:pt x="2555351" y="112909"/>
                  </a:lnTo>
                  <a:lnTo>
                    <a:pt x="2612168" y="103153"/>
                  </a:lnTo>
                  <a:lnTo>
                    <a:pt x="2669388" y="93813"/>
                  </a:lnTo>
                  <a:lnTo>
                    <a:pt x="2727002" y="84892"/>
                  </a:lnTo>
                  <a:lnTo>
                    <a:pt x="2785003" y="76393"/>
                  </a:lnTo>
                  <a:lnTo>
                    <a:pt x="2843382" y="68321"/>
                  </a:lnTo>
                  <a:lnTo>
                    <a:pt x="2902133" y="60680"/>
                  </a:lnTo>
                  <a:lnTo>
                    <a:pt x="2961247" y="53472"/>
                  </a:lnTo>
                  <a:lnTo>
                    <a:pt x="3020716" y="46703"/>
                  </a:lnTo>
                  <a:lnTo>
                    <a:pt x="3080533" y="40375"/>
                  </a:lnTo>
                  <a:lnTo>
                    <a:pt x="3140690" y="34492"/>
                  </a:lnTo>
                  <a:lnTo>
                    <a:pt x="3201179" y="29058"/>
                  </a:lnTo>
                  <a:lnTo>
                    <a:pt x="3261992" y="24078"/>
                  </a:lnTo>
                  <a:lnTo>
                    <a:pt x="3323123" y="19553"/>
                  </a:lnTo>
                  <a:lnTo>
                    <a:pt x="3384562" y="15489"/>
                  </a:lnTo>
                  <a:lnTo>
                    <a:pt x="3446302" y="11890"/>
                  </a:lnTo>
                  <a:lnTo>
                    <a:pt x="3508336" y="8758"/>
                  </a:lnTo>
                  <a:lnTo>
                    <a:pt x="3570655" y="6097"/>
                  </a:lnTo>
                  <a:lnTo>
                    <a:pt x="3633252" y="3912"/>
                  </a:lnTo>
                  <a:lnTo>
                    <a:pt x="3696119" y="2206"/>
                  </a:lnTo>
                  <a:lnTo>
                    <a:pt x="3759248" y="983"/>
                  </a:lnTo>
                  <a:lnTo>
                    <a:pt x="3822632" y="246"/>
                  </a:lnTo>
                  <a:lnTo>
                    <a:pt x="3886263" y="0"/>
                  </a:lnTo>
                  <a:lnTo>
                    <a:pt x="3949890" y="246"/>
                  </a:lnTo>
                  <a:lnTo>
                    <a:pt x="4013270" y="983"/>
                  </a:lnTo>
                  <a:lnTo>
                    <a:pt x="4076396" y="2206"/>
                  </a:lnTo>
                  <a:lnTo>
                    <a:pt x="4139260" y="3912"/>
                  </a:lnTo>
                  <a:lnTo>
                    <a:pt x="4201854" y="6097"/>
                  </a:lnTo>
                  <a:lnTo>
                    <a:pt x="4264170" y="8758"/>
                  </a:lnTo>
                  <a:lnTo>
                    <a:pt x="4326200" y="11890"/>
                  </a:lnTo>
                  <a:lnTo>
                    <a:pt x="4387937" y="15489"/>
                  </a:lnTo>
                  <a:lnTo>
                    <a:pt x="4449374" y="19553"/>
                  </a:lnTo>
                  <a:lnTo>
                    <a:pt x="4510501" y="24078"/>
                  </a:lnTo>
                  <a:lnTo>
                    <a:pt x="4571312" y="29058"/>
                  </a:lnTo>
                  <a:lnTo>
                    <a:pt x="4631799" y="34492"/>
                  </a:lnTo>
                  <a:lnTo>
                    <a:pt x="4691953" y="40375"/>
                  </a:lnTo>
                  <a:lnTo>
                    <a:pt x="4751768" y="46703"/>
                  </a:lnTo>
                  <a:lnTo>
                    <a:pt x="4811235" y="53472"/>
                  </a:lnTo>
                  <a:lnTo>
                    <a:pt x="4870346" y="60680"/>
                  </a:lnTo>
                  <a:lnTo>
                    <a:pt x="4929094" y="68321"/>
                  </a:lnTo>
                  <a:lnTo>
                    <a:pt x="4987472" y="76393"/>
                  </a:lnTo>
                  <a:lnTo>
                    <a:pt x="5045471" y="84892"/>
                  </a:lnTo>
                  <a:lnTo>
                    <a:pt x="5103083" y="93813"/>
                  </a:lnTo>
                  <a:lnTo>
                    <a:pt x="5160301" y="103153"/>
                  </a:lnTo>
                  <a:lnTo>
                    <a:pt x="5217117" y="112909"/>
                  </a:lnTo>
                  <a:lnTo>
                    <a:pt x="5273523" y="123077"/>
                  </a:lnTo>
                  <a:lnTo>
                    <a:pt x="5329512" y="133652"/>
                  </a:lnTo>
                  <a:lnTo>
                    <a:pt x="5385075" y="144631"/>
                  </a:lnTo>
                  <a:lnTo>
                    <a:pt x="5440205" y="156011"/>
                  </a:lnTo>
                  <a:lnTo>
                    <a:pt x="5494895" y="167787"/>
                  </a:lnTo>
                  <a:lnTo>
                    <a:pt x="5549135" y="179956"/>
                  </a:lnTo>
                  <a:lnTo>
                    <a:pt x="5602920" y="192514"/>
                  </a:lnTo>
                  <a:lnTo>
                    <a:pt x="5656240" y="205458"/>
                  </a:lnTo>
                  <a:lnTo>
                    <a:pt x="5709088" y="218783"/>
                  </a:lnTo>
                  <a:lnTo>
                    <a:pt x="5761457" y="232486"/>
                  </a:lnTo>
                  <a:lnTo>
                    <a:pt x="5813338" y="246563"/>
                  </a:lnTo>
                  <a:lnTo>
                    <a:pt x="5864724" y="261011"/>
                  </a:lnTo>
                  <a:lnTo>
                    <a:pt x="5915607" y="275825"/>
                  </a:lnTo>
                  <a:lnTo>
                    <a:pt x="5965979" y="291002"/>
                  </a:lnTo>
                  <a:lnTo>
                    <a:pt x="6015833" y="306538"/>
                  </a:lnTo>
                  <a:lnTo>
                    <a:pt x="6065160" y="322429"/>
                  </a:lnTo>
                  <a:lnTo>
                    <a:pt x="6113954" y="338672"/>
                  </a:lnTo>
                  <a:lnTo>
                    <a:pt x="6162205" y="355263"/>
                  </a:lnTo>
                  <a:lnTo>
                    <a:pt x="6209907" y="372198"/>
                  </a:lnTo>
                  <a:lnTo>
                    <a:pt x="6257051" y="389474"/>
                  </a:lnTo>
                  <a:lnTo>
                    <a:pt x="6303631" y="407086"/>
                  </a:lnTo>
                  <a:lnTo>
                    <a:pt x="6349637" y="425031"/>
                  </a:lnTo>
                  <a:lnTo>
                    <a:pt x="6395063" y="443305"/>
                  </a:lnTo>
                  <a:lnTo>
                    <a:pt x="6439900" y="461905"/>
                  </a:lnTo>
                  <a:lnTo>
                    <a:pt x="6484141" y="480826"/>
                  </a:lnTo>
                  <a:lnTo>
                    <a:pt x="6527778" y="500065"/>
                  </a:lnTo>
                  <a:lnTo>
                    <a:pt x="6570804" y="519618"/>
                  </a:lnTo>
                  <a:lnTo>
                    <a:pt x="6613210" y="539481"/>
                  </a:lnTo>
                  <a:lnTo>
                    <a:pt x="6654988" y="559652"/>
                  </a:lnTo>
                  <a:lnTo>
                    <a:pt x="6696132" y="580125"/>
                  </a:lnTo>
                  <a:lnTo>
                    <a:pt x="6736633" y="600897"/>
                  </a:lnTo>
                  <a:lnTo>
                    <a:pt x="6776483" y="621965"/>
                  </a:lnTo>
                  <a:lnTo>
                    <a:pt x="6815674" y="643324"/>
                  </a:lnTo>
                  <a:lnTo>
                    <a:pt x="6854200" y="664971"/>
                  </a:lnTo>
                  <a:lnTo>
                    <a:pt x="6892052" y="686903"/>
                  </a:lnTo>
                  <a:lnTo>
                    <a:pt x="6929222" y="709114"/>
                  </a:lnTo>
                  <a:lnTo>
                    <a:pt x="6965703" y="731603"/>
                  </a:lnTo>
                  <a:lnTo>
                    <a:pt x="7001486" y="754364"/>
                  </a:lnTo>
                  <a:lnTo>
                    <a:pt x="7036565" y="777395"/>
                  </a:lnTo>
                  <a:lnTo>
                    <a:pt x="7070931" y="800691"/>
                  </a:lnTo>
                  <a:lnTo>
                    <a:pt x="7104576" y="824248"/>
                  </a:lnTo>
                  <a:lnTo>
                    <a:pt x="7137493" y="848064"/>
                  </a:lnTo>
                  <a:lnTo>
                    <a:pt x="7169674" y="872133"/>
                  </a:lnTo>
                  <a:lnTo>
                    <a:pt x="7201111" y="896453"/>
                  </a:lnTo>
                  <a:lnTo>
                    <a:pt x="7231797" y="921020"/>
                  </a:lnTo>
                  <a:lnTo>
                    <a:pt x="7261723" y="945830"/>
                  </a:lnTo>
                  <a:lnTo>
                    <a:pt x="7290882" y="970879"/>
                  </a:lnTo>
                  <a:lnTo>
                    <a:pt x="7346868" y="1021679"/>
                  </a:lnTo>
                  <a:lnTo>
                    <a:pt x="7399693" y="1073391"/>
                  </a:lnTo>
                  <a:lnTo>
                    <a:pt x="7449293" y="1125985"/>
                  </a:lnTo>
                  <a:lnTo>
                    <a:pt x="7495608" y="1179430"/>
                  </a:lnTo>
                  <a:lnTo>
                    <a:pt x="7538575" y="1233697"/>
                  </a:lnTo>
                  <a:lnTo>
                    <a:pt x="7578131" y="1288756"/>
                  </a:lnTo>
                  <a:lnTo>
                    <a:pt x="7614215" y="1344577"/>
                  </a:lnTo>
                  <a:lnTo>
                    <a:pt x="7646765" y="1401130"/>
                  </a:lnTo>
                  <a:lnTo>
                    <a:pt x="7675718" y="1458384"/>
                  </a:lnTo>
                  <a:lnTo>
                    <a:pt x="7701012" y="1516310"/>
                  </a:lnTo>
                  <a:lnTo>
                    <a:pt x="7722585" y="1574879"/>
                  </a:lnTo>
                  <a:lnTo>
                    <a:pt x="7740376" y="1634059"/>
                  </a:lnTo>
                  <a:lnTo>
                    <a:pt x="7754321" y="1693820"/>
                  </a:lnTo>
                  <a:lnTo>
                    <a:pt x="7764358" y="1754134"/>
                  </a:lnTo>
                  <a:lnTo>
                    <a:pt x="7770426" y="1814970"/>
                  </a:lnTo>
                  <a:lnTo>
                    <a:pt x="7772463" y="1876298"/>
                  </a:lnTo>
                  <a:lnTo>
                    <a:pt x="7771953" y="1907025"/>
                  </a:lnTo>
                  <a:lnTo>
                    <a:pt x="7767892" y="1968117"/>
                  </a:lnTo>
                  <a:lnTo>
                    <a:pt x="7759832" y="2028703"/>
                  </a:lnTo>
                  <a:lnTo>
                    <a:pt x="7747833" y="2088752"/>
                  </a:lnTo>
                  <a:lnTo>
                    <a:pt x="7731957" y="2148233"/>
                  </a:lnTo>
                  <a:lnTo>
                    <a:pt x="7712268" y="2207118"/>
                  </a:lnTo>
                  <a:lnTo>
                    <a:pt x="7688826" y="2265376"/>
                  </a:lnTo>
                  <a:lnTo>
                    <a:pt x="7661695" y="2322976"/>
                  </a:lnTo>
                  <a:lnTo>
                    <a:pt x="7630936" y="2379890"/>
                  </a:lnTo>
                  <a:lnTo>
                    <a:pt x="7596611" y="2436087"/>
                  </a:lnTo>
                  <a:lnTo>
                    <a:pt x="7558783" y="2491536"/>
                  </a:lnTo>
                  <a:lnTo>
                    <a:pt x="7517514" y="2546209"/>
                  </a:lnTo>
                  <a:lnTo>
                    <a:pt x="7472865" y="2600075"/>
                  </a:lnTo>
                  <a:lnTo>
                    <a:pt x="7424900" y="2653104"/>
                  </a:lnTo>
                  <a:lnTo>
                    <a:pt x="7373680" y="2705266"/>
                  </a:lnTo>
                  <a:lnTo>
                    <a:pt x="7319267" y="2756531"/>
                  </a:lnTo>
                  <a:lnTo>
                    <a:pt x="7261723" y="2806869"/>
                  </a:lnTo>
                  <a:lnTo>
                    <a:pt x="7231797" y="2831682"/>
                  </a:lnTo>
                  <a:lnTo>
                    <a:pt x="7201111" y="2856251"/>
                  </a:lnTo>
                  <a:lnTo>
                    <a:pt x="7169674" y="2880573"/>
                  </a:lnTo>
                  <a:lnTo>
                    <a:pt x="7137493" y="2904645"/>
                  </a:lnTo>
                  <a:lnTo>
                    <a:pt x="7104576" y="2928463"/>
                  </a:lnTo>
                  <a:lnTo>
                    <a:pt x="7070931" y="2952023"/>
                  </a:lnTo>
                  <a:lnTo>
                    <a:pt x="7036565" y="2975321"/>
                  </a:lnTo>
                  <a:lnTo>
                    <a:pt x="7001486" y="2998354"/>
                  </a:lnTo>
                  <a:lnTo>
                    <a:pt x="6965703" y="3021118"/>
                  </a:lnTo>
                  <a:lnTo>
                    <a:pt x="6929222" y="3043608"/>
                  </a:lnTo>
                  <a:lnTo>
                    <a:pt x="6892052" y="3065822"/>
                  </a:lnTo>
                  <a:lnTo>
                    <a:pt x="6854200" y="3087756"/>
                  </a:lnTo>
                  <a:lnTo>
                    <a:pt x="6815674" y="3109405"/>
                  </a:lnTo>
                  <a:lnTo>
                    <a:pt x="6776483" y="3130766"/>
                  </a:lnTo>
                  <a:lnTo>
                    <a:pt x="6736633" y="3151836"/>
                  </a:lnTo>
                  <a:lnTo>
                    <a:pt x="6696132" y="3172610"/>
                  </a:lnTo>
                  <a:lnTo>
                    <a:pt x="6654988" y="3193085"/>
                  </a:lnTo>
                  <a:lnTo>
                    <a:pt x="6613210" y="3213257"/>
                  </a:lnTo>
                  <a:lnTo>
                    <a:pt x="6570804" y="3233123"/>
                  </a:lnTo>
                  <a:lnTo>
                    <a:pt x="6527778" y="3252678"/>
                  </a:lnTo>
                  <a:lnTo>
                    <a:pt x="6484141" y="3271919"/>
                  </a:lnTo>
                  <a:lnTo>
                    <a:pt x="6439900" y="3290841"/>
                  </a:lnTo>
                  <a:lnTo>
                    <a:pt x="6395063" y="3309443"/>
                  </a:lnTo>
                  <a:lnTo>
                    <a:pt x="6349637" y="3327718"/>
                  </a:lnTo>
                  <a:lnTo>
                    <a:pt x="6303631" y="3345665"/>
                  </a:lnTo>
                  <a:lnTo>
                    <a:pt x="6257051" y="3363279"/>
                  </a:lnTo>
                  <a:lnTo>
                    <a:pt x="6209907" y="3380556"/>
                  </a:lnTo>
                  <a:lnTo>
                    <a:pt x="6162205" y="3397492"/>
                  </a:lnTo>
                  <a:lnTo>
                    <a:pt x="6113954" y="3414085"/>
                  </a:lnTo>
                  <a:lnTo>
                    <a:pt x="6065160" y="3430329"/>
                  </a:lnTo>
                  <a:lnTo>
                    <a:pt x="6015833" y="3446222"/>
                  </a:lnTo>
                  <a:lnTo>
                    <a:pt x="5965979" y="3461760"/>
                  </a:lnTo>
                  <a:lnTo>
                    <a:pt x="5915607" y="3476938"/>
                  </a:lnTo>
                  <a:lnTo>
                    <a:pt x="5864724" y="3491753"/>
                  </a:lnTo>
                  <a:lnTo>
                    <a:pt x="5813338" y="3506202"/>
                  </a:lnTo>
                  <a:lnTo>
                    <a:pt x="5761457" y="3520280"/>
                  </a:lnTo>
                  <a:lnTo>
                    <a:pt x="5709088" y="3533985"/>
                  </a:lnTo>
                  <a:lnTo>
                    <a:pt x="5656240" y="3547311"/>
                  </a:lnTo>
                  <a:lnTo>
                    <a:pt x="5602920" y="3560256"/>
                  </a:lnTo>
                  <a:lnTo>
                    <a:pt x="5549135" y="3572815"/>
                  </a:lnTo>
                  <a:lnTo>
                    <a:pt x="5494895" y="3584985"/>
                  </a:lnTo>
                  <a:lnTo>
                    <a:pt x="5440205" y="3596762"/>
                  </a:lnTo>
                  <a:lnTo>
                    <a:pt x="5385075" y="3608143"/>
                  </a:lnTo>
                  <a:lnTo>
                    <a:pt x="5329512" y="3619123"/>
                  </a:lnTo>
                  <a:lnTo>
                    <a:pt x="5273523" y="3629699"/>
                  </a:lnTo>
                  <a:lnTo>
                    <a:pt x="5217117" y="3639867"/>
                  </a:lnTo>
                  <a:lnTo>
                    <a:pt x="5160301" y="3649624"/>
                  </a:lnTo>
                  <a:lnTo>
                    <a:pt x="5103083" y="3658965"/>
                  </a:lnTo>
                  <a:lnTo>
                    <a:pt x="5045471" y="3667887"/>
                  </a:lnTo>
                  <a:lnTo>
                    <a:pt x="4987472" y="3676386"/>
                  </a:lnTo>
                  <a:lnTo>
                    <a:pt x="4929094" y="3684459"/>
                  </a:lnTo>
                  <a:lnTo>
                    <a:pt x="4870346" y="3692101"/>
                  </a:lnTo>
                  <a:lnTo>
                    <a:pt x="4811235" y="3699309"/>
                  </a:lnTo>
                  <a:lnTo>
                    <a:pt x="4751768" y="3706079"/>
                  </a:lnTo>
                  <a:lnTo>
                    <a:pt x="4691953" y="3712408"/>
                  </a:lnTo>
                  <a:lnTo>
                    <a:pt x="4631799" y="3718291"/>
                  </a:lnTo>
                  <a:lnTo>
                    <a:pt x="4571312" y="3723725"/>
                  </a:lnTo>
                  <a:lnTo>
                    <a:pt x="4510501" y="3728706"/>
                  </a:lnTo>
                  <a:lnTo>
                    <a:pt x="4449374" y="3733231"/>
                  </a:lnTo>
                  <a:lnTo>
                    <a:pt x="4387937" y="3737295"/>
                  </a:lnTo>
                  <a:lnTo>
                    <a:pt x="4326200" y="3740895"/>
                  </a:lnTo>
                  <a:lnTo>
                    <a:pt x="4264170" y="3744027"/>
                  </a:lnTo>
                  <a:lnTo>
                    <a:pt x="4201854" y="3746688"/>
                  </a:lnTo>
                  <a:lnTo>
                    <a:pt x="4139260" y="3748873"/>
                  </a:lnTo>
                  <a:lnTo>
                    <a:pt x="4076396" y="3750579"/>
                  </a:lnTo>
                  <a:lnTo>
                    <a:pt x="4013270" y="3751803"/>
                  </a:lnTo>
                  <a:lnTo>
                    <a:pt x="3949890" y="3752540"/>
                  </a:lnTo>
                  <a:lnTo>
                    <a:pt x="3886263" y="3752786"/>
                  </a:lnTo>
                  <a:lnTo>
                    <a:pt x="3822632" y="3752540"/>
                  </a:lnTo>
                  <a:lnTo>
                    <a:pt x="3759248" y="3751803"/>
                  </a:lnTo>
                  <a:lnTo>
                    <a:pt x="3696119" y="3750579"/>
                  </a:lnTo>
                  <a:lnTo>
                    <a:pt x="3633252" y="3748873"/>
                  </a:lnTo>
                  <a:lnTo>
                    <a:pt x="3570655" y="3746688"/>
                  </a:lnTo>
                  <a:lnTo>
                    <a:pt x="3508336" y="3744027"/>
                  </a:lnTo>
                  <a:lnTo>
                    <a:pt x="3446302" y="3740895"/>
                  </a:lnTo>
                  <a:lnTo>
                    <a:pt x="3384562" y="3737295"/>
                  </a:lnTo>
                  <a:lnTo>
                    <a:pt x="3323123" y="3733231"/>
                  </a:lnTo>
                  <a:lnTo>
                    <a:pt x="3261992" y="3728706"/>
                  </a:lnTo>
                  <a:lnTo>
                    <a:pt x="3201179" y="3723725"/>
                  </a:lnTo>
                  <a:lnTo>
                    <a:pt x="3140690" y="3718291"/>
                  </a:lnTo>
                  <a:lnTo>
                    <a:pt x="3080533" y="3712408"/>
                  </a:lnTo>
                  <a:lnTo>
                    <a:pt x="3020716" y="3706079"/>
                  </a:lnTo>
                  <a:lnTo>
                    <a:pt x="2961247" y="3699309"/>
                  </a:lnTo>
                  <a:lnTo>
                    <a:pt x="2902133" y="3692101"/>
                  </a:lnTo>
                  <a:lnTo>
                    <a:pt x="2843382" y="3684459"/>
                  </a:lnTo>
                  <a:lnTo>
                    <a:pt x="2785003" y="3676386"/>
                  </a:lnTo>
                  <a:lnTo>
                    <a:pt x="2727002" y="3667887"/>
                  </a:lnTo>
                  <a:lnTo>
                    <a:pt x="2669388" y="3658965"/>
                  </a:lnTo>
                  <a:lnTo>
                    <a:pt x="2612168" y="3649624"/>
                  </a:lnTo>
                  <a:lnTo>
                    <a:pt x="2555351" y="3639867"/>
                  </a:lnTo>
                  <a:lnTo>
                    <a:pt x="2498943" y="3629699"/>
                  </a:lnTo>
                  <a:lnTo>
                    <a:pt x="2442953" y="3619123"/>
                  </a:lnTo>
                  <a:lnTo>
                    <a:pt x="2387388" y="3608143"/>
                  </a:lnTo>
                  <a:lnTo>
                    <a:pt x="2332256" y="3596762"/>
                  </a:lnTo>
                  <a:lnTo>
                    <a:pt x="2277565" y="3584985"/>
                  </a:lnTo>
                  <a:lnTo>
                    <a:pt x="2223323" y="3572815"/>
                  </a:lnTo>
                  <a:lnTo>
                    <a:pt x="2169538" y="3560256"/>
                  </a:lnTo>
                  <a:lnTo>
                    <a:pt x="2116217" y="3547311"/>
                  </a:lnTo>
                  <a:lnTo>
                    <a:pt x="2063367" y="3533985"/>
                  </a:lnTo>
                  <a:lnTo>
                    <a:pt x="2010998" y="3520280"/>
                  </a:lnTo>
                  <a:lnTo>
                    <a:pt x="1959115" y="3506202"/>
                  </a:lnTo>
                  <a:lnTo>
                    <a:pt x="1907729" y="3491753"/>
                  </a:lnTo>
                  <a:lnTo>
                    <a:pt x="1856845" y="3476938"/>
                  </a:lnTo>
                  <a:lnTo>
                    <a:pt x="1806472" y="3461760"/>
                  </a:lnTo>
                  <a:lnTo>
                    <a:pt x="1756618" y="3446222"/>
                  </a:lnTo>
                  <a:lnTo>
                    <a:pt x="1707290" y="3430329"/>
                  </a:lnTo>
                  <a:lnTo>
                    <a:pt x="1658496" y="3414085"/>
                  </a:lnTo>
                  <a:lnTo>
                    <a:pt x="1610244" y="3397492"/>
                  </a:lnTo>
                  <a:lnTo>
                    <a:pt x="1562542" y="3380556"/>
                  </a:lnTo>
                  <a:lnTo>
                    <a:pt x="1515397" y="3363279"/>
                  </a:lnTo>
                  <a:lnTo>
                    <a:pt x="1468817" y="3345665"/>
                  </a:lnTo>
                  <a:lnTo>
                    <a:pt x="1422810" y="3327718"/>
                  </a:lnTo>
                  <a:lnTo>
                    <a:pt x="1377384" y="3309443"/>
                  </a:lnTo>
                  <a:lnTo>
                    <a:pt x="1332547" y="3290841"/>
                  </a:lnTo>
                  <a:lnTo>
                    <a:pt x="1288306" y="3271919"/>
                  </a:lnTo>
                  <a:lnTo>
                    <a:pt x="1244668" y="3252678"/>
                  </a:lnTo>
                  <a:lnTo>
                    <a:pt x="1201643" y="3233123"/>
                  </a:lnTo>
                  <a:lnTo>
                    <a:pt x="1159237" y="3213257"/>
                  </a:lnTo>
                  <a:lnTo>
                    <a:pt x="1117458" y="3193085"/>
                  </a:lnTo>
                  <a:lnTo>
                    <a:pt x="1076315" y="3172610"/>
                  </a:lnTo>
                  <a:lnTo>
                    <a:pt x="1035814" y="3151836"/>
                  </a:lnTo>
                  <a:lnTo>
                    <a:pt x="995964" y="3130766"/>
                  </a:lnTo>
                  <a:lnTo>
                    <a:pt x="956773" y="3109405"/>
                  </a:lnTo>
                  <a:lnTo>
                    <a:pt x="918247" y="3087756"/>
                  </a:lnTo>
                  <a:lnTo>
                    <a:pt x="880395" y="3065822"/>
                  </a:lnTo>
                  <a:lnTo>
                    <a:pt x="843226" y="3043608"/>
                  </a:lnTo>
                  <a:lnTo>
                    <a:pt x="806745" y="3021118"/>
                  </a:lnTo>
                  <a:lnTo>
                    <a:pt x="770962" y="2998354"/>
                  </a:lnTo>
                  <a:lnTo>
                    <a:pt x="735884" y="2975321"/>
                  </a:lnTo>
                  <a:lnTo>
                    <a:pt x="701518" y="2952023"/>
                  </a:lnTo>
                  <a:lnTo>
                    <a:pt x="667873" y="2928463"/>
                  </a:lnTo>
                  <a:lnTo>
                    <a:pt x="634956" y="2904645"/>
                  </a:lnTo>
                  <a:lnTo>
                    <a:pt x="602776" y="2880573"/>
                  </a:lnTo>
                  <a:lnTo>
                    <a:pt x="571339" y="2856251"/>
                  </a:lnTo>
                  <a:lnTo>
                    <a:pt x="540654" y="2831682"/>
                  </a:lnTo>
                  <a:lnTo>
                    <a:pt x="510728" y="2806869"/>
                  </a:lnTo>
                  <a:lnTo>
                    <a:pt x="481569" y="2781818"/>
                  </a:lnTo>
                  <a:lnTo>
                    <a:pt x="425584" y="2731012"/>
                  </a:lnTo>
                  <a:lnTo>
                    <a:pt x="372760" y="2679295"/>
                  </a:lnTo>
                  <a:lnTo>
                    <a:pt x="323161" y="2626696"/>
                  </a:lnTo>
                  <a:lnTo>
                    <a:pt x="276847" y="2573245"/>
                  </a:lnTo>
                  <a:lnTo>
                    <a:pt x="233881" y="2518972"/>
                  </a:lnTo>
                  <a:lnTo>
                    <a:pt x="194326" y="2463907"/>
                  </a:lnTo>
                  <a:lnTo>
                    <a:pt x="158243" y="2408080"/>
                  </a:lnTo>
                  <a:lnTo>
                    <a:pt x="125694" y="2351521"/>
                  </a:lnTo>
                  <a:lnTo>
                    <a:pt x="96742" y="2294260"/>
                  </a:lnTo>
                  <a:lnTo>
                    <a:pt x="71448" y="2236327"/>
                  </a:lnTo>
                  <a:lnTo>
                    <a:pt x="49875" y="2177752"/>
                  </a:lnTo>
                  <a:lnTo>
                    <a:pt x="32086" y="2118565"/>
                  </a:lnTo>
                  <a:lnTo>
                    <a:pt x="18141" y="2058797"/>
                  </a:lnTo>
                  <a:lnTo>
                    <a:pt x="8104" y="1998476"/>
                  </a:lnTo>
                  <a:lnTo>
                    <a:pt x="2036" y="1937633"/>
                  </a:lnTo>
                  <a:lnTo>
                    <a:pt x="0" y="1876298"/>
                  </a:lnTo>
                  <a:close/>
                </a:path>
              </a:pathLst>
            </a:custGeom>
            <a:noFill/>
            <a:ln w="28575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5" name="object 9"/>
          <p:cNvSpPr/>
          <p:nvPr/>
        </p:nvSpPr>
        <p:spPr>
          <a:xfrm>
            <a:off x="3840840" y="3315600"/>
            <a:ext cx="637560" cy="14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US" sz="9600" spc="265" strike="noStrike">
                <a:solidFill>
                  <a:srgbClr val="ff0000"/>
                </a:solidFill>
                <a:latin typeface="Tahoma"/>
                <a:ea typeface="DejaVu Sans"/>
              </a:rPr>
              <a:t>?</a:t>
            </a:r>
            <a:endParaRPr b="0" lang="en-US" sz="9600" spc="-1" strike="noStrike">
              <a:latin typeface="Arial"/>
            </a:endParaRPr>
          </a:p>
        </p:txBody>
      </p:sp>
      <p:sp>
        <p:nvSpPr>
          <p:cNvPr id="306" name="object 10"/>
          <p:cNvSpPr/>
          <p:nvPr/>
        </p:nvSpPr>
        <p:spPr>
          <a:xfrm>
            <a:off x="8782200" y="3992040"/>
            <a:ext cx="12430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.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object 2"/>
          <p:cNvSpPr/>
          <p:nvPr/>
        </p:nvSpPr>
        <p:spPr>
          <a:xfrm>
            <a:off x="1160640" y="375120"/>
            <a:ext cx="37584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69" strike="noStrike">
                <a:solidFill>
                  <a:srgbClr val="000000"/>
                </a:solidFill>
                <a:latin typeface="Cambria"/>
                <a:ea typeface="DejaVu Sans"/>
              </a:rPr>
              <a:t>Publisher</a:t>
            </a:r>
            <a:r>
              <a:rPr b="0" lang="en-US" sz="1800" spc="60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75" strike="noStrike">
                <a:solidFill>
                  <a:srgbClr val="000000"/>
                </a:solidFill>
                <a:latin typeface="Cambria"/>
                <a:ea typeface="DejaVu Sans"/>
              </a:rPr>
              <a:t>and</a:t>
            </a:r>
            <a:r>
              <a:rPr b="0" lang="en-US" sz="1800" spc="114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  <a:ea typeface="DejaVu Sans"/>
              </a:rPr>
              <a:t>Subscriber</a:t>
            </a:r>
            <a:r>
              <a:rPr b="0" lang="en-US" sz="1800" spc="13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49" strike="noStrike">
                <a:solidFill>
                  <a:srgbClr val="000000"/>
                </a:solidFill>
                <a:latin typeface="Cambria"/>
                <a:ea typeface="DejaVu Sans"/>
              </a:rPr>
              <a:t>with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154" strike="noStrike">
                <a:solidFill>
                  <a:srgbClr val="000000"/>
                </a:solidFill>
                <a:latin typeface="Cambria"/>
                <a:ea typeface="DejaVu Sans"/>
              </a:rPr>
              <a:t>C++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object 3"/>
          <p:cNvSpPr/>
          <p:nvPr/>
        </p:nvSpPr>
        <p:spPr>
          <a:xfrm>
            <a:off x="624960" y="323640"/>
            <a:ext cx="1879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9" name="object 4"/>
          <p:cNvSpPr/>
          <p:nvPr/>
        </p:nvSpPr>
        <p:spPr>
          <a:xfrm>
            <a:off x="1219320" y="1724040"/>
            <a:ext cx="4226400" cy="9360"/>
          </a:xfrm>
          <a:custGeom>
            <a:avLst/>
            <a:gdLst/>
            <a:ahLst/>
            <a:rect l="l" t="t" r="r" b="b"/>
            <a:pathLst>
              <a:path w="4227195" h="10160">
                <a:moveTo>
                  <a:pt x="0" y="0"/>
                </a:moveTo>
                <a:lnTo>
                  <a:pt x="4226814" y="10160"/>
                </a:lnTo>
              </a:path>
            </a:pathLst>
          </a:custGeom>
          <a:noFill/>
          <a:ln w="19050">
            <a:solidFill>
              <a:srgbClr val="155f8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object 5"/>
          <p:cNvSpPr/>
          <p:nvPr/>
        </p:nvSpPr>
        <p:spPr>
          <a:xfrm>
            <a:off x="1206360" y="1293480"/>
            <a:ext cx="4152240" cy="11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8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341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r>
              <a:rPr b="0" lang="en-US" sz="1800" spc="-350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1"/>
              </a:spcBef>
              <a:buNone/>
            </a:pPr>
            <a:endParaRPr b="0" lang="en-US" sz="1950" spc="-1" strike="noStrike">
              <a:latin typeface="Arial"/>
            </a:endParaRPr>
          </a:p>
          <a:p>
            <a:pPr marL="19080">
              <a:lnSpc>
                <a:spcPct val="100000"/>
              </a:lnSpc>
              <a:buNone/>
            </a:pP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4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4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1" name="object 6" descr=""/>
          <p:cNvPicPr/>
          <p:nvPr/>
        </p:nvPicPr>
        <p:blipFill>
          <a:blip r:embed="rId1"/>
          <a:stretch/>
        </p:blipFill>
        <p:spPr>
          <a:xfrm>
            <a:off x="5187960" y="2324160"/>
            <a:ext cx="4538160" cy="1094760"/>
          </a:xfrm>
          <a:prstGeom prst="rect">
            <a:avLst/>
          </a:prstGeom>
          <a:ln w="0">
            <a:noFill/>
          </a:ln>
        </p:spPr>
      </p:pic>
      <p:pic>
        <p:nvPicPr>
          <p:cNvPr id="312" name="object 7" descr=""/>
          <p:cNvPicPr/>
          <p:nvPr/>
        </p:nvPicPr>
        <p:blipFill>
          <a:blip r:embed="rId2"/>
          <a:stretch/>
        </p:blipFill>
        <p:spPr>
          <a:xfrm>
            <a:off x="1047600" y="2326320"/>
            <a:ext cx="4047480" cy="322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1160640" y="375120"/>
            <a:ext cx="37584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Publisher</a:t>
            </a:r>
            <a:r>
              <a:rPr b="0" lang="en-US" sz="1800" spc="60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75" strike="noStrike">
                <a:solidFill>
                  <a:srgbClr val="000000"/>
                </a:solidFill>
                <a:latin typeface="Cambria"/>
              </a:rPr>
              <a:t>and</a:t>
            </a:r>
            <a:r>
              <a:rPr b="0" lang="en-US" sz="1800" spc="114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</a:rPr>
              <a:t>Subscriber</a:t>
            </a:r>
            <a:r>
              <a:rPr b="0" lang="en-US" sz="1800" spc="13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49" strike="noStrike">
                <a:solidFill>
                  <a:srgbClr val="000000"/>
                </a:solidFill>
                <a:latin typeface="Cambria"/>
              </a:rPr>
              <a:t>with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154" strike="noStrike">
                <a:solidFill>
                  <a:srgbClr val="000000"/>
                </a:solidFill>
                <a:latin typeface="Cambria"/>
              </a:rPr>
              <a:t>C++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object 3"/>
          <p:cNvSpPr/>
          <p:nvPr/>
        </p:nvSpPr>
        <p:spPr>
          <a:xfrm>
            <a:off x="624960" y="323640"/>
            <a:ext cx="1879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5" name="object 4"/>
          <p:cNvSpPr/>
          <p:nvPr/>
        </p:nvSpPr>
        <p:spPr>
          <a:xfrm>
            <a:off x="1219320" y="1724040"/>
            <a:ext cx="4226400" cy="9360"/>
          </a:xfrm>
          <a:custGeom>
            <a:avLst/>
            <a:gdLst/>
            <a:ahLst/>
            <a:rect l="l" t="t" r="r" b="b"/>
            <a:pathLst>
              <a:path w="4227195" h="10160">
                <a:moveTo>
                  <a:pt x="0" y="0"/>
                </a:moveTo>
                <a:lnTo>
                  <a:pt x="4226814" y="10160"/>
                </a:lnTo>
              </a:path>
            </a:pathLst>
          </a:custGeom>
          <a:noFill/>
          <a:ln w="19050">
            <a:solidFill>
              <a:srgbClr val="155f8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object 5"/>
          <p:cNvSpPr/>
          <p:nvPr/>
        </p:nvSpPr>
        <p:spPr>
          <a:xfrm>
            <a:off x="1206360" y="1293480"/>
            <a:ext cx="10534680" cy="38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8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341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r>
              <a:rPr b="0" lang="en-US" sz="1800" spc="-350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  <a:buNone/>
            </a:pPr>
            <a:endParaRPr b="0" lang="en-US" sz="2200" spc="-1" strike="noStrike">
              <a:latin typeface="Arial"/>
            </a:endParaRPr>
          </a:p>
          <a:p>
            <a:pPr marL="14040">
              <a:lnSpc>
                <a:spcPct val="100000"/>
              </a:lnSpc>
              <a:buNone/>
            </a:pP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5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r>
              <a:rPr b="0" lang="en-US" sz="1800" spc="-20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25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85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75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97" strike="noStrike">
                <a:solidFill>
                  <a:srgbClr val="000000"/>
                </a:solidFill>
                <a:latin typeface="Tahoma"/>
                <a:ea typeface="DejaVu Sans"/>
              </a:rPr>
              <a:t>.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x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endParaRPr b="0" lang="en-US" sz="1800" spc="-1" strike="noStrike">
              <a:latin typeface="Arial"/>
            </a:endParaRPr>
          </a:p>
          <a:p>
            <a:pPr marL="3767400" indent="-228600">
              <a:lnSpc>
                <a:spcPct val="100000"/>
              </a:lnSpc>
              <a:spcBef>
                <a:spcPts val="1675"/>
              </a:spcBef>
              <a:buNone/>
              <a:tabLst>
                <a:tab algn="l" pos="0"/>
              </a:tabLst>
            </a:pP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4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5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d  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_</a:t>
            </a:r>
            <a:r>
              <a:rPr b="0" lang="en-US" sz="1800" spc="-111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5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6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62" strike="noStrike">
                <a:solidFill>
                  <a:srgbClr val="000000"/>
                </a:solidFill>
                <a:latin typeface="Tahoma"/>
                <a:ea typeface="DejaVu Sans"/>
              </a:rPr>
              <a:t>(&lt;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pP</a:t>
            </a:r>
            <a:r>
              <a:rPr b="0" lang="en-US" sz="1800" spc="-75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-10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5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350" strike="noStrike">
                <a:solidFill>
                  <a:srgbClr val="000000"/>
                </a:solidFill>
                <a:latin typeface="Tahoma"/>
                <a:ea typeface="DejaVu Sans"/>
              </a:rPr>
              <a:t>&gt;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Ǫ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37674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75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4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x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 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_</a:t>
            </a:r>
            <a:r>
              <a:rPr b="0" lang="en-US" sz="1800" spc="-13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45" strike="noStrike">
                <a:solidFill>
                  <a:srgbClr val="000000"/>
                </a:solidFill>
                <a:latin typeface="Tahoma"/>
                <a:ea typeface="DejaVu Sans"/>
              </a:rPr>
              <a:t>x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62" strike="noStrike">
                <a:solidFill>
                  <a:srgbClr val="000000"/>
                </a:solidFill>
                <a:latin typeface="Tahoma"/>
                <a:ea typeface="DejaVu Sans"/>
              </a:rPr>
              <a:t>(&lt;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x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49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341" strike="noStrike">
                <a:solidFill>
                  <a:srgbClr val="000000"/>
                </a:solidFill>
                <a:latin typeface="Tahoma"/>
                <a:ea typeface="DejaVu Sans"/>
              </a:rPr>
              <a:t>&gt;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,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92" strike="noStrike">
                <a:solidFill>
                  <a:srgbClr val="000000"/>
                </a:solidFill>
                <a:latin typeface="Tahoma"/>
                <a:ea typeface="DejaVu Sans"/>
              </a:rPr>
              <a:t>&lt;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92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245" strike="noStrike">
                <a:solidFill>
                  <a:srgbClr val="000000"/>
                </a:solidFill>
                <a:latin typeface="Tahoma"/>
                <a:ea typeface="DejaVu Sans"/>
              </a:rPr>
              <a:t>&gt;)</a:t>
            </a:r>
            <a:endParaRPr b="0" lang="en-US" sz="1800" spc="-1" strike="noStrike">
              <a:latin typeface="Arial"/>
            </a:endParaRPr>
          </a:p>
          <a:p>
            <a:pPr marL="3767400" indent="-228600">
              <a:lnSpc>
                <a:spcPts val="2100"/>
              </a:lnSpc>
              <a:spcBef>
                <a:spcPts val="136"/>
              </a:spcBef>
              <a:buNone/>
              <a:tabLst>
                <a:tab algn="l" pos="0"/>
              </a:tabLst>
            </a:pP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ament_target_dependencies(&lt;execName&gt;</a:t>
            </a:r>
            <a:r>
              <a:rPr b="0" lang="en-US" sz="1800" spc="-16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97" strike="noStrike">
                <a:solidFill>
                  <a:srgbClr val="000000"/>
                </a:solidFill>
                <a:latin typeface="Tahoma"/>
                <a:ea typeface="DejaVu Sans"/>
              </a:rPr>
              <a:t>&lt;depPkg1&gt;</a:t>
            </a:r>
            <a:r>
              <a:rPr b="0" lang="en-US" sz="1800" spc="-15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…</a:t>
            </a: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&lt;depPkgN&gt; </a:t>
            </a:r>
            <a:r>
              <a:rPr b="0" lang="en-US" sz="1800" spc="-54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install</a:t>
            </a:r>
            <a:r>
              <a:rPr b="0" lang="en-US" sz="1800" spc="-21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86" strike="noStrike">
                <a:solidFill>
                  <a:srgbClr val="000000"/>
                </a:solidFill>
                <a:latin typeface="Tahoma"/>
                <a:ea typeface="DejaVu Sans"/>
              </a:rPr>
              <a:t>(TARGETS</a:t>
            </a:r>
            <a:endParaRPr b="0" lang="en-US" sz="1800" spc="-1" strike="noStrike">
              <a:latin typeface="Arial"/>
            </a:endParaRPr>
          </a:p>
          <a:p>
            <a:pPr marL="4453200" indent="-228600">
              <a:lnSpc>
                <a:spcPts val="2126"/>
              </a:lnSpc>
              <a:buNone/>
              <a:tabLst>
                <a:tab algn="l" pos="0"/>
              </a:tabLst>
            </a:pPr>
            <a:r>
              <a:rPr b="0" lang="en-US" sz="1800" spc="-60" strike="noStrike">
                <a:solidFill>
                  <a:srgbClr val="000000"/>
                </a:solidFill>
                <a:latin typeface="Tahoma"/>
                <a:ea typeface="DejaVu Sans"/>
              </a:rPr>
              <a:t>&lt;execName1&gt;</a:t>
            </a:r>
            <a:endParaRPr b="0" lang="en-US" sz="1800" spc="-1" strike="noStrike">
              <a:latin typeface="Arial"/>
            </a:endParaRPr>
          </a:p>
          <a:p>
            <a:pPr marL="4453200" indent="-228600">
              <a:lnSpc>
                <a:spcPct val="100000"/>
              </a:lnSpc>
              <a:spcBef>
                <a:spcPts val="20"/>
              </a:spcBef>
              <a:buNone/>
              <a:tabLst>
                <a:tab algn="l" pos="0"/>
              </a:tabLst>
            </a:pP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...</a:t>
            </a:r>
            <a:endParaRPr b="0" lang="en-US" sz="1800" spc="-1" strike="noStrike">
              <a:latin typeface="Arial"/>
            </a:endParaRPr>
          </a:p>
          <a:p>
            <a:pPr marL="4453200" indent="-228600">
              <a:lnSpc>
                <a:spcPct val="100000"/>
              </a:lnSpc>
              <a:spcBef>
                <a:spcPts val="14"/>
              </a:spcBef>
              <a:buNone/>
              <a:tabLst>
                <a:tab algn="l" pos="0"/>
              </a:tabLst>
            </a:pP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&lt;execNameN&gt;</a:t>
            </a:r>
            <a:endParaRPr b="0" lang="en-US" sz="1800" spc="-1" strike="noStrike">
              <a:latin typeface="Arial"/>
            </a:endParaRPr>
          </a:p>
          <a:p>
            <a:pPr marL="4453200" indent="-228600">
              <a:lnSpc>
                <a:spcPct val="100000"/>
              </a:lnSpc>
              <a:spcBef>
                <a:spcPts val="20"/>
              </a:spcBef>
              <a:buNone/>
              <a:tabLst>
                <a:tab algn="l" pos="0"/>
              </a:tabLst>
            </a:pP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3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57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60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3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ON</a:t>
            </a:r>
            <a:r>
              <a:rPr b="0" lang="en-US" sz="1800" spc="-19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-97" strike="noStrike">
                <a:solidFill>
                  <a:srgbClr val="000000"/>
                </a:solidFill>
                <a:latin typeface="Tahoma"/>
                <a:ea typeface="DejaVu Sans"/>
              </a:rPr>
              <a:t>/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$</a:t>
            </a:r>
            <a:r>
              <a:rPr b="0" lang="en-US" sz="1800" spc="-106" strike="noStrike">
                <a:solidFill>
                  <a:srgbClr val="000000"/>
                </a:solidFill>
                <a:latin typeface="Tahoma"/>
                <a:ea typeface="DejaVu Sans"/>
              </a:rPr>
              <a:t>{P</a:t>
            </a:r>
            <a:r>
              <a:rPr b="0" lang="en-US" sz="1800" spc="-160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75" strike="noStrike">
                <a:solidFill>
                  <a:srgbClr val="000000"/>
                </a:solidFill>
                <a:latin typeface="Tahoma"/>
                <a:ea typeface="DejaVu Sans"/>
              </a:rPr>
              <a:t>J</a:t>
            </a:r>
            <a:r>
              <a:rPr b="0" lang="en-US" sz="1800" spc="-120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109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5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_N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56" strike="noStrike">
                <a:solidFill>
                  <a:srgbClr val="000000"/>
                </a:solidFill>
                <a:latin typeface="Tahoma"/>
                <a:ea typeface="DejaVu Sans"/>
              </a:rPr>
              <a:t>})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17" name="object 6" descr=""/>
          <p:cNvPicPr/>
          <p:nvPr/>
        </p:nvPicPr>
        <p:blipFill>
          <a:blip r:embed="rId1"/>
          <a:stretch/>
        </p:blipFill>
        <p:spPr>
          <a:xfrm>
            <a:off x="769680" y="2409840"/>
            <a:ext cx="3860640" cy="299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160640" y="375120"/>
            <a:ext cx="37584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Publisher</a:t>
            </a:r>
            <a:r>
              <a:rPr b="0" lang="en-US" sz="1800" spc="60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75" strike="noStrike">
                <a:solidFill>
                  <a:srgbClr val="000000"/>
                </a:solidFill>
                <a:latin typeface="Cambria"/>
              </a:rPr>
              <a:t>and</a:t>
            </a:r>
            <a:r>
              <a:rPr b="0" lang="en-US" sz="1800" spc="114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</a:rPr>
              <a:t>Subscriber</a:t>
            </a:r>
            <a:r>
              <a:rPr b="0" lang="en-US" sz="1800" spc="13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49" strike="noStrike">
                <a:solidFill>
                  <a:srgbClr val="000000"/>
                </a:solidFill>
                <a:latin typeface="Cambria"/>
              </a:rPr>
              <a:t>with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154" strike="noStrike">
                <a:solidFill>
                  <a:srgbClr val="000000"/>
                </a:solidFill>
                <a:latin typeface="Cambria"/>
              </a:rPr>
              <a:t>C++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object 3"/>
          <p:cNvSpPr/>
          <p:nvPr/>
        </p:nvSpPr>
        <p:spPr>
          <a:xfrm>
            <a:off x="624960" y="323640"/>
            <a:ext cx="1879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0" name="object 4"/>
          <p:cNvSpPr/>
          <p:nvPr/>
        </p:nvSpPr>
        <p:spPr>
          <a:xfrm>
            <a:off x="1219320" y="1724040"/>
            <a:ext cx="4226400" cy="9360"/>
          </a:xfrm>
          <a:custGeom>
            <a:avLst/>
            <a:gdLst/>
            <a:ahLst/>
            <a:rect l="l" t="t" r="r" b="b"/>
            <a:pathLst>
              <a:path w="4227195" h="10160">
                <a:moveTo>
                  <a:pt x="0" y="0"/>
                </a:moveTo>
                <a:lnTo>
                  <a:pt x="4226814" y="10160"/>
                </a:lnTo>
              </a:path>
            </a:pathLst>
          </a:custGeom>
          <a:noFill/>
          <a:ln w="19050">
            <a:solidFill>
              <a:srgbClr val="155f8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object 5"/>
          <p:cNvSpPr/>
          <p:nvPr/>
        </p:nvSpPr>
        <p:spPr>
          <a:xfrm>
            <a:off x="1206360" y="1293480"/>
            <a:ext cx="4152240" cy="117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8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341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r>
              <a:rPr b="0" lang="en-US" sz="1800" spc="-350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  <a:buNone/>
            </a:pPr>
            <a:endParaRPr b="0" lang="en-US" sz="2200" spc="-1" strike="noStrike">
              <a:latin typeface="Arial"/>
            </a:endParaRPr>
          </a:p>
          <a:p>
            <a:pPr marL="14040">
              <a:lnSpc>
                <a:spcPct val="100000"/>
              </a:lnSpc>
              <a:buNone/>
            </a:pP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6</a:t>
            </a:r>
            <a:r>
              <a:rPr b="0" lang="en-US" sz="1800" spc="-97" strike="noStrike">
                <a:solidFill>
                  <a:srgbClr val="000000"/>
                </a:solidFill>
                <a:latin typeface="Tahoma"/>
                <a:ea typeface="DejaVu Sans"/>
              </a:rPr>
              <a:t>/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7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r>
              <a:rPr b="0" lang="en-US" sz="1800" spc="-20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9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49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22" name="object 6"/>
          <p:cNvGrpSpPr/>
          <p:nvPr/>
        </p:nvGrpSpPr>
        <p:grpSpPr>
          <a:xfrm>
            <a:off x="1123920" y="2324160"/>
            <a:ext cx="7538760" cy="2135160"/>
            <a:chOff x="1123920" y="2324160"/>
            <a:chExt cx="7538760" cy="2135160"/>
          </a:xfrm>
        </p:grpSpPr>
        <p:pic>
          <p:nvPicPr>
            <p:cNvPr id="323" name="object 7" descr=""/>
            <p:cNvPicPr/>
            <p:nvPr/>
          </p:nvPicPr>
          <p:blipFill>
            <a:blip r:embed="rId1"/>
            <a:stretch/>
          </p:blipFill>
          <p:spPr>
            <a:xfrm>
              <a:off x="1123920" y="2400480"/>
              <a:ext cx="6095160" cy="1018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4" name="object 8"/>
            <p:cNvSpPr/>
            <p:nvPr/>
          </p:nvSpPr>
          <p:spPr>
            <a:xfrm>
              <a:off x="3524400" y="2324160"/>
              <a:ext cx="1237680" cy="266040"/>
            </a:xfrm>
            <a:custGeom>
              <a:avLst/>
              <a:gdLst/>
              <a:ahLst/>
              <a:rect l="l" t="t" r="r" b="b"/>
              <a:pathLst>
                <a:path w="1238250" h="266700">
                  <a:moveTo>
                    <a:pt x="0" y="266700"/>
                  </a:moveTo>
                  <a:lnTo>
                    <a:pt x="1238250" y="266700"/>
                  </a:lnTo>
                  <a:lnTo>
                    <a:pt x="12382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noFill/>
            <a:ln w="19050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object 9"/>
            <p:cNvSpPr/>
            <p:nvPr/>
          </p:nvSpPr>
          <p:spPr>
            <a:xfrm>
              <a:off x="4314960" y="2600280"/>
              <a:ext cx="4347720" cy="1859040"/>
            </a:xfrm>
            <a:custGeom>
              <a:avLst/>
              <a:gdLst/>
              <a:ahLst/>
              <a:rect l="l" t="t" r="r" b="b"/>
              <a:pathLst>
                <a:path w="4348480" h="1859914">
                  <a:moveTo>
                    <a:pt x="4348480" y="504952"/>
                  </a:moveTo>
                  <a:lnTo>
                    <a:pt x="4329582" y="495554"/>
                  </a:lnTo>
                  <a:lnTo>
                    <a:pt x="4272153" y="466979"/>
                  </a:lnTo>
                  <a:lnTo>
                    <a:pt x="4272242" y="495592"/>
                  </a:lnTo>
                  <a:lnTo>
                    <a:pt x="186499" y="505155"/>
                  </a:lnTo>
                  <a:lnTo>
                    <a:pt x="180975" y="0"/>
                  </a:lnTo>
                  <a:lnTo>
                    <a:pt x="161925" y="254"/>
                  </a:lnTo>
                  <a:lnTo>
                    <a:pt x="167449" y="505206"/>
                  </a:lnTo>
                  <a:lnTo>
                    <a:pt x="0" y="505587"/>
                  </a:lnTo>
                  <a:lnTo>
                    <a:pt x="0" y="524637"/>
                  </a:lnTo>
                  <a:lnTo>
                    <a:pt x="167665" y="524256"/>
                  </a:lnTo>
                  <a:lnTo>
                    <a:pt x="181470" y="1783308"/>
                  </a:lnTo>
                  <a:lnTo>
                    <a:pt x="152781" y="1783588"/>
                  </a:lnTo>
                  <a:lnTo>
                    <a:pt x="191770" y="1859407"/>
                  </a:lnTo>
                  <a:lnTo>
                    <a:pt x="222554" y="1796034"/>
                  </a:lnTo>
                  <a:lnTo>
                    <a:pt x="228841" y="1783118"/>
                  </a:lnTo>
                  <a:lnTo>
                    <a:pt x="228981" y="1782826"/>
                  </a:lnTo>
                  <a:lnTo>
                    <a:pt x="200520" y="1783118"/>
                  </a:lnTo>
                  <a:lnTo>
                    <a:pt x="186715" y="524205"/>
                  </a:lnTo>
                  <a:lnTo>
                    <a:pt x="4272305" y="514642"/>
                  </a:lnTo>
                  <a:lnTo>
                    <a:pt x="4272407" y="543179"/>
                  </a:lnTo>
                  <a:lnTo>
                    <a:pt x="4348480" y="504952"/>
                  </a:lnTo>
                  <a:close/>
                </a:path>
              </a:pathLst>
            </a:custGeom>
            <a:solidFill>
              <a:srgbClr val="c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6" name="object 10"/>
          <p:cNvSpPr/>
          <p:nvPr/>
        </p:nvSpPr>
        <p:spPr>
          <a:xfrm>
            <a:off x="3129120" y="4663440"/>
            <a:ext cx="3484080" cy="110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 anchor="t">
            <a:spAutoFit/>
          </a:bodyPr>
          <a:p>
            <a:pPr marL="12600">
              <a:lnSpc>
                <a:spcPct val="100000"/>
              </a:lnSpc>
              <a:spcBef>
                <a:spcPts val="79"/>
              </a:spcBef>
              <a:buNone/>
            </a:pPr>
            <a:r>
              <a:rPr b="0" lang="en-US" sz="1800" spc="-30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23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13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f 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3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3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86" strike="noStrike">
                <a:solidFill>
                  <a:srgbClr val="000000"/>
                </a:solidFill>
                <a:latin typeface="Tahoma"/>
                <a:ea typeface="DejaVu Sans"/>
              </a:rPr>
              <a:t>y</a:t>
            </a:r>
            <a:r>
              <a:rPr b="0" lang="en-US" sz="1800" spc="-18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5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0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  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workspace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object 11"/>
          <p:cNvSpPr/>
          <p:nvPr/>
        </p:nvSpPr>
        <p:spPr>
          <a:xfrm>
            <a:off x="8833320" y="2791440"/>
            <a:ext cx="200196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185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5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  <a:buNone/>
            </a:pPr>
            <a:r>
              <a:rPr b="0" lang="en-US" sz="1800" spc="-341" strike="noStrike">
                <a:solidFill>
                  <a:srgbClr val="000000"/>
                </a:solidFill>
                <a:latin typeface="Tahoma"/>
                <a:ea typeface="DejaVu Sans"/>
              </a:rPr>
              <a:t>~</a:t>
            </a:r>
            <a:r>
              <a:rPr b="0" lang="en-US" sz="1800" spc="-92" strike="noStrike">
                <a:solidFill>
                  <a:srgbClr val="000000"/>
                </a:solidFill>
                <a:latin typeface="Tahoma"/>
                <a:ea typeface="DejaVu Sans"/>
              </a:rPr>
              <a:t>/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.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object 2"/>
          <p:cNvSpPr/>
          <p:nvPr/>
        </p:nvSpPr>
        <p:spPr>
          <a:xfrm>
            <a:off x="1160640" y="375120"/>
            <a:ext cx="37584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69" strike="noStrike">
                <a:solidFill>
                  <a:srgbClr val="000000"/>
                </a:solidFill>
                <a:latin typeface="Cambria"/>
                <a:ea typeface="DejaVu Sans"/>
              </a:rPr>
              <a:t>Publisher</a:t>
            </a:r>
            <a:r>
              <a:rPr b="0" lang="en-US" sz="1800" spc="60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75" strike="noStrike">
                <a:solidFill>
                  <a:srgbClr val="000000"/>
                </a:solidFill>
                <a:latin typeface="Cambria"/>
                <a:ea typeface="DejaVu Sans"/>
              </a:rPr>
              <a:t>and</a:t>
            </a:r>
            <a:r>
              <a:rPr b="0" lang="en-US" sz="1800" spc="114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  <a:ea typeface="DejaVu Sans"/>
              </a:rPr>
              <a:t>Subscriber</a:t>
            </a:r>
            <a:r>
              <a:rPr b="0" lang="en-US" sz="1800" spc="13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49" strike="noStrike">
                <a:solidFill>
                  <a:srgbClr val="000000"/>
                </a:solidFill>
                <a:latin typeface="Cambria"/>
                <a:ea typeface="DejaVu Sans"/>
              </a:rPr>
              <a:t>with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154" strike="noStrike">
                <a:solidFill>
                  <a:srgbClr val="000000"/>
                </a:solidFill>
                <a:latin typeface="Cambria"/>
                <a:ea typeface="DejaVu Sans"/>
              </a:rPr>
              <a:t>C++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object 3"/>
          <p:cNvSpPr/>
          <p:nvPr/>
        </p:nvSpPr>
        <p:spPr>
          <a:xfrm>
            <a:off x="624960" y="323640"/>
            <a:ext cx="1879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0" name="object 4"/>
          <p:cNvSpPr/>
          <p:nvPr/>
        </p:nvSpPr>
        <p:spPr>
          <a:xfrm>
            <a:off x="1219320" y="1724040"/>
            <a:ext cx="4226400" cy="9360"/>
          </a:xfrm>
          <a:custGeom>
            <a:avLst/>
            <a:gdLst/>
            <a:ahLst/>
            <a:rect l="l" t="t" r="r" b="b"/>
            <a:pathLst>
              <a:path w="4227195" h="10160">
                <a:moveTo>
                  <a:pt x="0" y="0"/>
                </a:moveTo>
                <a:lnTo>
                  <a:pt x="4226814" y="10160"/>
                </a:lnTo>
              </a:path>
            </a:pathLst>
          </a:custGeom>
          <a:noFill/>
          <a:ln w="19050">
            <a:solidFill>
              <a:srgbClr val="155f8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object 5"/>
          <p:cNvSpPr/>
          <p:nvPr/>
        </p:nvSpPr>
        <p:spPr>
          <a:xfrm>
            <a:off x="1206360" y="1293480"/>
            <a:ext cx="4152240" cy="117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8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341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r>
              <a:rPr b="0" lang="en-US" sz="1800" spc="-350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5"/>
              </a:spcBef>
              <a:buNone/>
            </a:pPr>
            <a:endParaRPr b="0" lang="en-US" sz="2200" spc="-1" strike="noStrike">
              <a:latin typeface="Arial"/>
            </a:endParaRPr>
          </a:p>
          <a:p>
            <a:pPr marL="14040">
              <a:lnSpc>
                <a:spcPct val="100000"/>
              </a:lnSpc>
              <a:buNone/>
            </a:pP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8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r>
              <a:rPr b="0" lang="en-US" sz="1800" spc="-20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!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32" name="object 6" descr=""/>
          <p:cNvPicPr/>
          <p:nvPr/>
        </p:nvPicPr>
        <p:blipFill>
          <a:blip r:embed="rId1"/>
          <a:stretch/>
        </p:blipFill>
        <p:spPr>
          <a:xfrm>
            <a:off x="1219320" y="2266920"/>
            <a:ext cx="8238240" cy="375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160640" y="375120"/>
            <a:ext cx="37584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Publisher</a:t>
            </a:r>
            <a:r>
              <a:rPr b="0" lang="en-US" sz="1800" spc="60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75" strike="noStrike">
                <a:solidFill>
                  <a:srgbClr val="000000"/>
                </a:solidFill>
                <a:latin typeface="Cambria"/>
              </a:rPr>
              <a:t>and</a:t>
            </a:r>
            <a:r>
              <a:rPr b="0" lang="en-US" sz="1800" spc="114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</a:rPr>
              <a:t>Subscriber</a:t>
            </a:r>
            <a:r>
              <a:rPr b="0" lang="en-US" sz="1800" spc="13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49" strike="noStrike">
                <a:solidFill>
                  <a:srgbClr val="000000"/>
                </a:solidFill>
                <a:latin typeface="Cambria"/>
              </a:rPr>
              <a:t>with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154" strike="noStrike">
                <a:solidFill>
                  <a:srgbClr val="000000"/>
                </a:solidFill>
                <a:latin typeface="Cambria"/>
              </a:rPr>
              <a:t>C++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object 3"/>
          <p:cNvSpPr/>
          <p:nvPr/>
        </p:nvSpPr>
        <p:spPr>
          <a:xfrm>
            <a:off x="624960" y="323640"/>
            <a:ext cx="1879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5" name="object 4"/>
          <p:cNvSpPr/>
          <p:nvPr/>
        </p:nvSpPr>
        <p:spPr>
          <a:xfrm>
            <a:off x="1162080" y="1409760"/>
            <a:ext cx="6400800" cy="29880"/>
          </a:xfrm>
          <a:custGeom>
            <a:avLst/>
            <a:gdLst/>
            <a:ahLst/>
            <a:rect l="l" t="t" r="r" b="b"/>
            <a:pathLst>
              <a:path w="6401434" h="30480">
                <a:moveTo>
                  <a:pt x="0" y="30479"/>
                </a:moveTo>
                <a:lnTo>
                  <a:pt x="6401054" y="0"/>
                </a:lnTo>
              </a:path>
            </a:pathLst>
          </a:custGeom>
          <a:noFill/>
          <a:ln w="19049">
            <a:solidFill>
              <a:srgbClr val="155f8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36" name="object 5"/>
          <p:cNvGrpSpPr/>
          <p:nvPr/>
        </p:nvGrpSpPr>
        <p:grpSpPr>
          <a:xfrm>
            <a:off x="1171440" y="2257560"/>
            <a:ext cx="5992200" cy="2180160"/>
            <a:chOff x="1171440" y="2257560"/>
            <a:chExt cx="5992200" cy="2180160"/>
          </a:xfrm>
        </p:grpSpPr>
        <p:pic>
          <p:nvPicPr>
            <p:cNvPr id="337" name="object 6" descr=""/>
            <p:cNvPicPr/>
            <p:nvPr/>
          </p:nvPicPr>
          <p:blipFill>
            <a:blip r:embed="rId1"/>
            <a:stretch/>
          </p:blipFill>
          <p:spPr>
            <a:xfrm>
              <a:off x="1171440" y="2257560"/>
              <a:ext cx="3209040" cy="875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8" name="object 7"/>
            <p:cNvSpPr/>
            <p:nvPr/>
          </p:nvSpPr>
          <p:spPr>
            <a:xfrm>
              <a:off x="2943360" y="2352600"/>
              <a:ext cx="4220280" cy="2085120"/>
            </a:xfrm>
            <a:custGeom>
              <a:avLst/>
              <a:gdLst/>
              <a:ahLst/>
              <a:rect l="l" t="t" r="r" b="b"/>
              <a:pathLst>
                <a:path w="4220845" h="2085975">
                  <a:moveTo>
                    <a:pt x="238125" y="0"/>
                  </a:moveTo>
                  <a:lnTo>
                    <a:pt x="4220845" y="20320"/>
                  </a:lnTo>
                </a:path>
                <a:path w="4220845" h="2085975">
                  <a:moveTo>
                    <a:pt x="438150" y="209550"/>
                  </a:moveTo>
                  <a:lnTo>
                    <a:pt x="3343910" y="737870"/>
                  </a:lnTo>
                </a:path>
                <a:path w="4220845" h="2085975">
                  <a:moveTo>
                    <a:pt x="0" y="400050"/>
                  </a:moveTo>
                  <a:lnTo>
                    <a:pt x="2438400" y="1680210"/>
                  </a:lnTo>
                </a:path>
                <a:path w="4220845" h="2085975">
                  <a:moveTo>
                    <a:pt x="47625" y="561975"/>
                  </a:moveTo>
                  <a:lnTo>
                    <a:pt x="67944" y="2085975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9" name="object 8"/>
          <p:cNvSpPr/>
          <p:nvPr/>
        </p:nvSpPr>
        <p:spPr>
          <a:xfrm>
            <a:off x="1153440" y="1039320"/>
            <a:ext cx="9192240" cy="39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404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Code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explanation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and</a:t>
            </a:r>
            <a:r>
              <a:rPr b="0" lang="en-US" sz="1800" spc="-22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source</a:t>
            </a:r>
            <a:r>
              <a:rPr b="0" lang="en-US" sz="1800" spc="-23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code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chunks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for</a:t>
            </a:r>
            <a:r>
              <a:rPr b="0" lang="en-US" sz="1800" spc="-19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ROS2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Node</a:t>
            </a:r>
            <a:r>
              <a:rPr b="0" lang="en-US" sz="1800" spc="-23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in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91" strike="noStrike">
                <a:solidFill>
                  <a:srgbClr val="000000"/>
                </a:solidFill>
                <a:latin typeface="Tahoma"/>
                <a:ea typeface="DejaVu Sans"/>
              </a:rPr>
              <a:t>C++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45"/>
              </a:spcBef>
              <a:buNone/>
            </a:pP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3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5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09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341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r>
              <a:rPr b="0" lang="en-US" sz="1800" spc="-350" strike="noStrike">
                <a:solidFill>
                  <a:srgbClr val="000000"/>
                </a:solidFill>
                <a:latin typeface="Tahoma"/>
                <a:ea typeface="DejaVu Sans"/>
              </a:rPr>
              <a:t>+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6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6108840">
              <a:lnSpc>
                <a:spcPct val="100000"/>
              </a:lnSpc>
              <a:buNone/>
            </a:pPr>
            <a:r>
              <a:rPr b="0" lang="en-US" sz="1800" spc="49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75" strike="noStrike">
                <a:solidFill>
                  <a:srgbClr val="000000"/>
                </a:solidFill>
                <a:latin typeface="Tahoma"/>
                <a:ea typeface="DejaVu Sans"/>
              </a:rPr>
              <a:t>v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3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16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il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  <a:p>
            <a:pPr marL="6108840">
              <a:lnSpc>
                <a:spcPct val="100000"/>
              </a:lnSpc>
              <a:spcBef>
                <a:spcPts val="51"/>
              </a:spcBef>
              <a:buNone/>
            </a:pPr>
            <a:endParaRPr b="0" lang="en-US" sz="3050" spc="-1" strike="noStrike">
              <a:latin typeface="Arial"/>
            </a:endParaRPr>
          </a:p>
          <a:p>
            <a:pPr marL="5245200">
              <a:lnSpc>
                <a:spcPct val="100000"/>
              </a:lnSpc>
              <a:spcBef>
                <a:spcPts val="6"/>
              </a:spcBef>
              <a:buNone/>
            </a:pP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106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-14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un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92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106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endParaRPr b="0" lang="en-US" sz="1800" spc="-1" strike="noStrike">
              <a:latin typeface="Arial"/>
            </a:endParaRPr>
          </a:p>
          <a:p>
            <a:pPr marL="5245200"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 marL="5245200">
              <a:lnSpc>
                <a:spcPct val="100000"/>
              </a:lnSpc>
              <a:spcBef>
                <a:spcPts val="40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4367520">
              <a:lnSpc>
                <a:spcPct val="100000"/>
              </a:lnSpc>
              <a:buNone/>
            </a:pPr>
            <a:r>
              <a:rPr b="0" lang="en-US" sz="1800" spc="-30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3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  <a:p>
            <a:pPr marL="4367520">
              <a:lnSpc>
                <a:spcPct val="100000"/>
              </a:lnSpc>
              <a:buNone/>
            </a:pPr>
            <a:endParaRPr b="0" lang="en-US" sz="2250" spc="-1" strike="noStrike">
              <a:latin typeface="Arial"/>
            </a:endParaRPr>
          </a:p>
          <a:p>
            <a:pPr marL="756360">
              <a:lnSpc>
                <a:spcPct val="100000"/>
              </a:lnSpc>
              <a:buNone/>
            </a:pP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75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160640" y="375120"/>
            <a:ext cx="37584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Publisher</a:t>
            </a:r>
            <a:r>
              <a:rPr b="0" lang="en-US" sz="1800" spc="60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75" strike="noStrike">
                <a:solidFill>
                  <a:srgbClr val="000000"/>
                </a:solidFill>
                <a:latin typeface="Cambria"/>
              </a:rPr>
              <a:t>and</a:t>
            </a:r>
            <a:r>
              <a:rPr b="0" lang="en-US" sz="1800" spc="114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</a:rPr>
              <a:t>Subscriber</a:t>
            </a:r>
            <a:r>
              <a:rPr b="0" lang="en-US" sz="1800" spc="13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49" strike="noStrike">
                <a:solidFill>
                  <a:srgbClr val="000000"/>
                </a:solidFill>
                <a:latin typeface="Cambria"/>
              </a:rPr>
              <a:t>with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154" strike="noStrike">
                <a:solidFill>
                  <a:srgbClr val="000000"/>
                </a:solidFill>
                <a:latin typeface="Cambria"/>
              </a:rPr>
              <a:t>C++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1" name="object 3"/>
          <p:cNvSpPr/>
          <p:nvPr/>
        </p:nvSpPr>
        <p:spPr>
          <a:xfrm>
            <a:off x="624960" y="323640"/>
            <a:ext cx="1879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2" name="object 4"/>
          <p:cNvSpPr/>
          <p:nvPr/>
        </p:nvSpPr>
        <p:spPr>
          <a:xfrm>
            <a:off x="1162080" y="1409760"/>
            <a:ext cx="6400800" cy="29880"/>
          </a:xfrm>
          <a:custGeom>
            <a:avLst/>
            <a:gdLst/>
            <a:ahLst/>
            <a:rect l="l" t="t" r="r" b="b"/>
            <a:pathLst>
              <a:path w="6401434" h="30480">
                <a:moveTo>
                  <a:pt x="0" y="30479"/>
                </a:moveTo>
                <a:lnTo>
                  <a:pt x="6401054" y="0"/>
                </a:lnTo>
              </a:path>
            </a:pathLst>
          </a:custGeom>
          <a:noFill/>
          <a:ln w="19049">
            <a:solidFill>
              <a:srgbClr val="155f8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3" name="object 5"/>
          <p:cNvGrpSpPr/>
          <p:nvPr/>
        </p:nvGrpSpPr>
        <p:grpSpPr>
          <a:xfrm>
            <a:off x="1162080" y="2162160"/>
            <a:ext cx="4937040" cy="1768320"/>
            <a:chOff x="1162080" y="2162160"/>
            <a:chExt cx="4937040" cy="1768320"/>
          </a:xfrm>
        </p:grpSpPr>
        <p:pic>
          <p:nvPicPr>
            <p:cNvPr id="344" name="object 6" descr=""/>
            <p:cNvPicPr/>
            <p:nvPr/>
          </p:nvPicPr>
          <p:blipFill>
            <a:blip r:embed="rId1"/>
            <a:stretch/>
          </p:blipFill>
          <p:spPr>
            <a:xfrm>
              <a:off x="1162080" y="2162160"/>
              <a:ext cx="3456720" cy="570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45" name="object 7"/>
            <p:cNvSpPr/>
            <p:nvPr/>
          </p:nvSpPr>
          <p:spPr>
            <a:xfrm>
              <a:off x="3753000" y="2371680"/>
              <a:ext cx="2346120" cy="1558800"/>
            </a:xfrm>
            <a:custGeom>
              <a:avLst/>
              <a:gdLst/>
              <a:ahLst/>
              <a:rect l="l" t="t" r="r" b="b"/>
              <a:pathLst>
                <a:path w="2346960" h="1559560">
                  <a:moveTo>
                    <a:pt x="0" y="0"/>
                  </a:moveTo>
                  <a:lnTo>
                    <a:pt x="2346960" y="10160"/>
                  </a:lnTo>
                </a:path>
                <a:path w="2346960" h="1559560">
                  <a:moveTo>
                    <a:pt x="526414" y="76200"/>
                  </a:moveTo>
                  <a:lnTo>
                    <a:pt x="523875" y="1559306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6" name="object 8"/>
          <p:cNvSpPr/>
          <p:nvPr/>
        </p:nvSpPr>
        <p:spPr>
          <a:xfrm>
            <a:off x="1155240" y="1039320"/>
            <a:ext cx="6831720" cy="16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Code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explanation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and</a:t>
            </a:r>
            <a:r>
              <a:rPr b="0" lang="en-US" sz="1800" spc="-22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source</a:t>
            </a:r>
            <a:r>
              <a:rPr b="0" lang="en-US" sz="1800" spc="-23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code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chunks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for</a:t>
            </a:r>
            <a:r>
              <a:rPr b="0" lang="en-US" sz="1800" spc="-19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ROS2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Node</a:t>
            </a:r>
            <a:r>
              <a:rPr b="0" lang="en-US" sz="1800" spc="-23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in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91" strike="noStrike">
                <a:solidFill>
                  <a:srgbClr val="000000"/>
                </a:solidFill>
                <a:latin typeface="Tahoma"/>
                <a:ea typeface="DejaVu Sans"/>
              </a:rPr>
              <a:t>C++</a:t>
            </a:r>
            <a:endParaRPr b="0" lang="en-US" sz="1800" spc="-1" strike="noStrike">
              <a:latin typeface="Arial"/>
            </a:endParaRPr>
          </a:p>
          <a:p>
            <a:pPr marL="24840">
              <a:lnSpc>
                <a:spcPct val="100000"/>
              </a:lnSpc>
              <a:spcBef>
                <a:spcPts val="1845"/>
              </a:spcBef>
              <a:buNone/>
            </a:pP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66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3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4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  <a:p>
            <a:pPr marL="24840">
              <a:lnSpc>
                <a:spcPct val="100000"/>
              </a:lnSpc>
              <a:spcBef>
                <a:spcPts val="31"/>
              </a:spcBef>
              <a:buNone/>
            </a:pPr>
            <a:endParaRPr b="0" lang="en-US" sz="2050" spc="-1" strike="noStrike">
              <a:latin typeface="Arial"/>
            </a:endParaRPr>
          </a:p>
          <a:p>
            <a:pPr marL="24840" algn="r">
              <a:lnSpc>
                <a:spcPct val="100000"/>
              </a:lnSpc>
              <a:buNone/>
            </a:pPr>
            <a:r>
              <a:rPr b="0" lang="en-US" sz="1800" spc="-30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4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object 9"/>
          <p:cNvSpPr/>
          <p:nvPr/>
        </p:nvSpPr>
        <p:spPr>
          <a:xfrm>
            <a:off x="4031640" y="3968640"/>
            <a:ext cx="23983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13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v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y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bject 2"/>
          <p:cNvSpPr/>
          <p:nvPr/>
        </p:nvSpPr>
        <p:spPr>
          <a:xfrm>
            <a:off x="624960" y="399600"/>
            <a:ext cx="4166640" cy="168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2381"/>
              </a:lnSpc>
              <a:buNone/>
              <a:tabLst>
                <a:tab algn="l" pos="547920"/>
              </a:tabLst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r>
              <a:rPr b="0" lang="en-US" sz="2400" spc="-32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en-US" sz="2700" spc="236" strike="noStrike" baseline="1000">
                <a:solidFill>
                  <a:srgbClr val="000000"/>
                </a:solidFill>
                <a:latin typeface="Cambria"/>
                <a:ea typeface="DejaVu Sans"/>
              </a:rPr>
              <a:t>ROS2</a:t>
            </a:r>
            <a:r>
              <a:rPr b="0" lang="en-US" sz="2700" spc="92" strike="noStrike" baseline="10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114" strike="noStrike" baseline="1000">
                <a:solidFill>
                  <a:srgbClr val="000000"/>
                </a:solidFill>
                <a:latin typeface="Cambria"/>
                <a:ea typeface="DejaVu Sans"/>
              </a:rPr>
              <a:t>Environment</a:t>
            </a:r>
            <a:r>
              <a:rPr b="0" lang="en-US" sz="2700" spc="83" strike="noStrike" baseline="1000">
                <a:solidFill>
                  <a:srgbClr val="000000"/>
                </a:solidFill>
                <a:latin typeface="Cambria"/>
                <a:ea typeface="DejaVu Sans"/>
              </a:rPr>
              <a:t> setup</a:t>
            </a:r>
            <a:endParaRPr b="0" lang="en-US" sz="27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4"/>
              </a:spcBef>
              <a:buNone/>
              <a:tabLst>
                <a:tab algn="l" pos="547920"/>
              </a:tabLst>
            </a:pPr>
            <a:endParaRPr b="0" lang="en-US" sz="3650" spc="-1" strike="noStrike">
              <a:latin typeface="Arial"/>
            </a:endParaRPr>
          </a:p>
          <a:p>
            <a:pPr marL="15840">
              <a:lnSpc>
                <a:spcPct val="100000"/>
              </a:lnSpc>
              <a:buNone/>
              <a:tabLst>
                <a:tab algn="l" pos="547920"/>
              </a:tabLst>
            </a:pP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9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ll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06" strike="noStrike">
                <a:solidFill>
                  <a:srgbClr val="000000"/>
                </a:solidFill>
                <a:latin typeface="Tahoma"/>
                <a:ea typeface="DejaVu Sans"/>
              </a:rPr>
              <a:t>V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endParaRPr b="0" lang="en-US" sz="1800" spc="-1" strike="noStrike">
              <a:latin typeface="Arial"/>
            </a:endParaRPr>
          </a:p>
          <a:p>
            <a:pPr marL="15840">
              <a:lnSpc>
                <a:spcPct val="100000"/>
              </a:lnSpc>
              <a:spcBef>
                <a:spcPts val="20"/>
              </a:spcBef>
              <a:buNone/>
              <a:tabLst>
                <a:tab algn="l" pos="547920"/>
              </a:tabLst>
            </a:pP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-21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75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-13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25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4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100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5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60" strike="noStrike">
                <a:solidFill>
                  <a:srgbClr val="000000"/>
                </a:solidFill>
                <a:latin typeface="Tahoma"/>
                <a:ea typeface="DejaVu Sans"/>
              </a:rPr>
              <a:t>co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37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100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157" strike="noStrike">
                <a:solidFill>
                  <a:srgbClr val="000000"/>
                </a:solidFill>
                <a:latin typeface="Tahoma"/>
                <a:ea typeface="DejaVu Sans"/>
              </a:rPr>
              <a:t>y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?!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7" name="object 3" descr=""/>
          <p:cNvPicPr/>
          <p:nvPr/>
        </p:nvPicPr>
        <p:blipFill>
          <a:blip r:embed="rId1"/>
          <a:stretch/>
        </p:blipFill>
        <p:spPr>
          <a:xfrm>
            <a:off x="647640" y="1962000"/>
            <a:ext cx="5314320" cy="818280"/>
          </a:xfrm>
          <a:prstGeom prst="rect">
            <a:avLst/>
          </a:prstGeom>
          <a:ln w="0">
            <a:noFill/>
          </a:ln>
        </p:spPr>
      </p:pic>
      <p:sp>
        <p:nvSpPr>
          <p:cNvPr id="148" name="object 4"/>
          <p:cNvSpPr/>
          <p:nvPr/>
        </p:nvSpPr>
        <p:spPr>
          <a:xfrm>
            <a:off x="627840" y="2934000"/>
            <a:ext cx="22845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4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ll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9" name="object 5" descr=""/>
          <p:cNvPicPr/>
          <p:nvPr/>
        </p:nvPicPr>
        <p:blipFill>
          <a:blip r:embed="rId2"/>
          <a:stretch/>
        </p:blipFill>
        <p:spPr>
          <a:xfrm>
            <a:off x="647640" y="3306960"/>
            <a:ext cx="3409200" cy="61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160640" y="375120"/>
            <a:ext cx="37584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Publisher</a:t>
            </a:r>
            <a:r>
              <a:rPr b="0" lang="en-US" sz="1800" spc="60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75" strike="noStrike">
                <a:solidFill>
                  <a:srgbClr val="000000"/>
                </a:solidFill>
                <a:latin typeface="Cambria"/>
              </a:rPr>
              <a:t>and</a:t>
            </a:r>
            <a:r>
              <a:rPr b="0" lang="en-US" sz="1800" spc="114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</a:rPr>
              <a:t>Subscriber</a:t>
            </a:r>
            <a:r>
              <a:rPr b="0" lang="en-US" sz="1800" spc="13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49" strike="noStrike">
                <a:solidFill>
                  <a:srgbClr val="000000"/>
                </a:solidFill>
                <a:latin typeface="Cambria"/>
              </a:rPr>
              <a:t>with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154" strike="noStrike">
                <a:solidFill>
                  <a:srgbClr val="000000"/>
                </a:solidFill>
                <a:latin typeface="Cambria"/>
              </a:rPr>
              <a:t>C++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object 3"/>
          <p:cNvSpPr/>
          <p:nvPr/>
        </p:nvSpPr>
        <p:spPr>
          <a:xfrm>
            <a:off x="624960" y="323640"/>
            <a:ext cx="1879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0" name="object 4"/>
          <p:cNvSpPr/>
          <p:nvPr/>
        </p:nvSpPr>
        <p:spPr>
          <a:xfrm>
            <a:off x="1155240" y="1039320"/>
            <a:ext cx="63702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Code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explanation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and</a:t>
            </a:r>
            <a:r>
              <a:rPr b="0" lang="en-US" sz="1800" spc="-22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source</a:t>
            </a:r>
            <a:r>
              <a:rPr b="0" lang="en-US" sz="1800" spc="-23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code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chunks</a:t>
            </a:r>
            <a:r>
              <a:rPr b="0" lang="en-US" sz="1800" spc="-23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for</a:t>
            </a:r>
            <a:r>
              <a:rPr b="0" lang="en-US" sz="1800" spc="-19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ROS2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Node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in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91" strike="noStrike">
                <a:solidFill>
                  <a:srgbClr val="000000"/>
                </a:solidFill>
                <a:latin typeface="Tahoma"/>
                <a:ea typeface="DejaVu Sans"/>
              </a:rPr>
              <a:t>C++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object 5"/>
          <p:cNvSpPr/>
          <p:nvPr/>
        </p:nvSpPr>
        <p:spPr>
          <a:xfrm>
            <a:off x="1162080" y="1409760"/>
            <a:ext cx="6400800" cy="29880"/>
          </a:xfrm>
          <a:custGeom>
            <a:avLst/>
            <a:gdLst/>
            <a:ahLst/>
            <a:rect l="l" t="t" r="r" b="b"/>
            <a:pathLst>
              <a:path w="6401434" h="30480">
                <a:moveTo>
                  <a:pt x="0" y="30479"/>
                </a:moveTo>
                <a:lnTo>
                  <a:pt x="6401054" y="0"/>
                </a:lnTo>
              </a:path>
            </a:pathLst>
          </a:custGeom>
          <a:noFill/>
          <a:ln w="19049">
            <a:solidFill>
              <a:srgbClr val="155f8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object 6"/>
          <p:cNvSpPr/>
          <p:nvPr/>
        </p:nvSpPr>
        <p:spPr>
          <a:xfrm>
            <a:off x="1156680" y="1550520"/>
            <a:ext cx="18097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3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85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53" name="object 7"/>
          <p:cNvGrpSpPr/>
          <p:nvPr/>
        </p:nvGrpSpPr>
        <p:grpSpPr>
          <a:xfrm>
            <a:off x="1171440" y="1895400"/>
            <a:ext cx="6095160" cy="3571200"/>
            <a:chOff x="1171440" y="1895400"/>
            <a:chExt cx="6095160" cy="3571200"/>
          </a:xfrm>
        </p:grpSpPr>
        <p:pic>
          <p:nvPicPr>
            <p:cNvPr id="354" name="object 8" descr=""/>
            <p:cNvPicPr/>
            <p:nvPr/>
          </p:nvPicPr>
          <p:blipFill>
            <a:blip r:embed="rId1"/>
            <a:stretch/>
          </p:blipFill>
          <p:spPr>
            <a:xfrm>
              <a:off x="1171440" y="1895400"/>
              <a:ext cx="6095160" cy="3571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5" name="object 9"/>
            <p:cNvSpPr/>
            <p:nvPr/>
          </p:nvSpPr>
          <p:spPr>
            <a:xfrm>
              <a:off x="7095960" y="2505240"/>
              <a:ext cx="170640" cy="2809080"/>
            </a:xfrm>
            <a:custGeom>
              <a:avLst/>
              <a:gdLst/>
              <a:ahLst/>
              <a:rect l="l" t="t" r="r" b="b"/>
              <a:pathLst>
                <a:path w="171450" h="2809875">
                  <a:moveTo>
                    <a:pt x="0" y="0"/>
                  </a:moveTo>
                  <a:lnTo>
                    <a:pt x="31519" y="1067"/>
                  </a:lnTo>
                  <a:lnTo>
                    <a:pt x="57276" y="3968"/>
                  </a:lnTo>
                  <a:lnTo>
                    <a:pt x="74652" y="8251"/>
                  </a:lnTo>
                  <a:lnTo>
                    <a:pt x="81025" y="13462"/>
                  </a:lnTo>
                  <a:lnTo>
                    <a:pt x="81025" y="524637"/>
                  </a:lnTo>
                  <a:lnTo>
                    <a:pt x="87379" y="529901"/>
                  </a:lnTo>
                  <a:lnTo>
                    <a:pt x="104711" y="534177"/>
                  </a:lnTo>
                  <a:lnTo>
                    <a:pt x="130425" y="537049"/>
                  </a:lnTo>
                  <a:lnTo>
                    <a:pt x="161925" y="538099"/>
                  </a:lnTo>
                  <a:lnTo>
                    <a:pt x="130425" y="539168"/>
                  </a:lnTo>
                  <a:lnTo>
                    <a:pt x="104711" y="542083"/>
                  </a:lnTo>
                  <a:lnTo>
                    <a:pt x="87379" y="546403"/>
                  </a:lnTo>
                  <a:lnTo>
                    <a:pt x="81025" y="551688"/>
                  </a:lnTo>
                  <a:lnTo>
                    <a:pt x="81025" y="1062863"/>
                  </a:lnTo>
                  <a:lnTo>
                    <a:pt x="74652" y="1068073"/>
                  </a:lnTo>
                  <a:lnTo>
                    <a:pt x="57276" y="1072356"/>
                  </a:lnTo>
                  <a:lnTo>
                    <a:pt x="31519" y="1075257"/>
                  </a:lnTo>
                  <a:lnTo>
                    <a:pt x="0" y="1076325"/>
                  </a:lnTo>
                </a:path>
                <a:path w="171450" h="2809875">
                  <a:moveTo>
                    <a:pt x="0" y="1171575"/>
                  </a:moveTo>
                  <a:lnTo>
                    <a:pt x="33379" y="1172690"/>
                  </a:lnTo>
                  <a:lnTo>
                    <a:pt x="60626" y="1175734"/>
                  </a:lnTo>
                  <a:lnTo>
                    <a:pt x="78992" y="1180254"/>
                  </a:lnTo>
                  <a:lnTo>
                    <a:pt x="85725" y="1185799"/>
                  </a:lnTo>
                  <a:lnTo>
                    <a:pt x="85725" y="1638300"/>
                  </a:lnTo>
                  <a:lnTo>
                    <a:pt x="92457" y="1643844"/>
                  </a:lnTo>
                  <a:lnTo>
                    <a:pt x="110823" y="1648364"/>
                  </a:lnTo>
                  <a:lnTo>
                    <a:pt x="138070" y="1651408"/>
                  </a:lnTo>
                  <a:lnTo>
                    <a:pt x="171450" y="1652524"/>
                  </a:lnTo>
                  <a:lnTo>
                    <a:pt x="138070" y="1653659"/>
                  </a:lnTo>
                  <a:lnTo>
                    <a:pt x="110823" y="1656746"/>
                  </a:lnTo>
                  <a:lnTo>
                    <a:pt x="92457" y="1661310"/>
                  </a:lnTo>
                  <a:lnTo>
                    <a:pt x="85725" y="1666875"/>
                  </a:lnTo>
                  <a:lnTo>
                    <a:pt x="85725" y="2119249"/>
                  </a:lnTo>
                  <a:lnTo>
                    <a:pt x="78992" y="2124866"/>
                  </a:lnTo>
                  <a:lnTo>
                    <a:pt x="60626" y="2129424"/>
                  </a:lnTo>
                  <a:lnTo>
                    <a:pt x="33379" y="2132482"/>
                  </a:lnTo>
                  <a:lnTo>
                    <a:pt x="0" y="2133600"/>
                  </a:lnTo>
                </a:path>
                <a:path w="171450" h="2809875">
                  <a:moveTo>
                    <a:pt x="0" y="2152650"/>
                  </a:moveTo>
                  <a:lnTo>
                    <a:pt x="33379" y="2153765"/>
                  </a:lnTo>
                  <a:lnTo>
                    <a:pt x="60626" y="2156809"/>
                  </a:lnTo>
                  <a:lnTo>
                    <a:pt x="78992" y="2161329"/>
                  </a:lnTo>
                  <a:lnTo>
                    <a:pt x="85725" y="2166874"/>
                  </a:lnTo>
                  <a:lnTo>
                    <a:pt x="85725" y="2466975"/>
                  </a:lnTo>
                  <a:lnTo>
                    <a:pt x="92457" y="2472519"/>
                  </a:lnTo>
                  <a:lnTo>
                    <a:pt x="110823" y="2477039"/>
                  </a:lnTo>
                  <a:lnTo>
                    <a:pt x="138070" y="2480083"/>
                  </a:lnTo>
                  <a:lnTo>
                    <a:pt x="171450" y="2481199"/>
                  </a:lnTo>
                  <a:lnTo>
                    <a:pt x="138070" y="2482334"/>
                  </a:lnTo>
                  <a:lnTo>
                    <a:pt x="110823" y="2485421"/>
                  </a:lnTo>
                  <a:lnTo>
                    <a:pt x="92457" y="2489985"/>
                  </a:lnTo>
                  <a:lnTo>
                    <a:pt x="85725" y="2495550"/>
                  </a:lnTo>
                  <a:lnTo>
                    <a:pt x="85725" y="2795651"/>
                  </a:lnTo>
                  <a:lnTo>
                    <a:pt x="78992" y="2801195"/>
                  </a:lnTo>
                  <a:lnTo>
                    <a:pt x="60626" y="2805715"/>
                  </a:lnTo>
                  <a:lnTo>
                    <a:pt x="33379" y="2808759"/>
                  </a:lnTo>
                  <a:lnTo>
                    <a:pt x="0" y="2809875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6" name="object 10"/>
          <p:cNvSpPr/>
          <p:nvPr/>
        </p:nvSpPr>
        <p:spPr>
          <a:xfrm>
            <a:off x="7450560" y="2679480"/>
            <a:ext cx="3684960" cy="110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12600">
              <a:lnSpc>
                <a:spcPct val="100000"/>
              </a:lnSpc>
              <a:spcBef>
                <a:spcPts val="85"/>
              </a:spcBef>
              <a:buNone/>
            </a:pPr>
            <a:r>
              <a:rPr b="0" lang="en-US" sz="1800" spc="18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6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to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9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z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,</a:t>
            </a:r>
            <a:r>
              <a:rPr b="0" lang="en-US" sz="1800" spc="-18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92" strike="noStrike">
                <a:solidFill>
                  <a:srgbClr val="000000"/>
                </a:solidFill>
                <a:latin typeface="Tahoma"/>
                <a:ea typeface="DejaVu Sans"/>
              </a:rPr>
              <a:t>g 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9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,</a:t>
            </a:r>
            <a:r>
              <a:rPr b="0" lang="en-US" sz="1800" spc="-18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tt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15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a 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9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100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66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object 11"/>
          <p:cNvSpPr/>
          <p:nvPr/>
        </p:nvSpPr>
        <p:spPr>
          <a:xfrm>
            <a:off x="7450560" y="3930840"/>
            <a:ext cx="3343320" cy="8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12600">
              <a:lnSpc>
                <a:spcPct val="100000"/>
              </a:lnSpc>
              <a:spcBef>
                <a:spcPts val="85"/>
              </a:spcBef>
              <a:buNone/>
            </a:pP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4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6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100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-24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60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  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3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v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86" strike="noStrike">
                <a:solidFill>
                  <a:srgbClr val="000000"/>
                </a:solidFill>
                <a:latin typeface="Tahoma"/>
                <a:ea typeface="DejaVu Sans"/>
              </a:rPr>
              <a:t>y</a:t>
            </a:r>
            <a:r>
              <a:rPr b="0" lang="en-US" sz="1800" spc="-18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5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object 12"/>
          <p:cNvSpPr/>
          <p:nvPr/>
        </p:nvSpPr>
        <p:spPr>
          <a:xfrm>
            <a:off x="7450560" y="4836600"/>
            <a:ext cx="26676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9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v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75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160640" y="375120"/>
            <a:ext cx="37584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Publisher</a:t>
            </a:r>
            <a:r>
              <a:rPr b="0" lang="en-US" sz="1800" spc="60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75" strike="noStrike">
                <a:solidFill>
                  <a:srgbClr val="000000"/>
                </a:solidFill>
                <a:latin typeface="Cambria"/>
              </a:rPr>
              <a:t>and</a:t>
            </a:r>
            <a:r>
              <a:rPr b="0" lang="en-US" sz="1800" spc="114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</a:rPr>
              <a:t>Subscriber</a:t>
            </a:r>
            <a:r>
              <a:rPr b="0" lang="en-US" sz="1800" spc="13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49" strike="noStrike">
                <a:solidFill>
                  <a:srgbClr val="000000"/>
                </a:solidFill>
                <a:latin typeface="Cambria"/>
              </a:rPr>
              <a:t>with</a:t>
            </a:r>
            <a:r>
              <a:rPr b="0" lang="en-US" sz="1800" spc="55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154" strike="noStrike">
                <a:solidFill>
                  <a:srgbClr val="000000"/>
                </a:solidFill>
                <a:latin typeface="Cambria"/>
              </a:rPr>
              <a:t>C++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" name="object 3"/>
          <p:cNvSpPr/>
          <p:nvPr/>
        </p:nvSpPr>
        <p:spPr>
          <a:xfrm>
            <a:off x="624960" y="323640"/>
            <a:ext cx="1879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1" name="object 4"/>
          <p:cNvSpPr/>
          <p:nvPr/>
        </p:nvSpPr>
        <p:spPr>
          <a:xfrm>
            <a:off x="1162080" y="1409760"/>
            <a:ext cx="6400800" cy="29880"/>
          </a:xfrm>
          <a:custGeom>
            <a:avLst/>
            <a:gdLst/>
            <a:ahLst/>
            <a:rect l="l" t="t" r="r" b="b"/>
            <a:pathLst>
              <a:path w="6401434" h="30480">
                <a:moveTo>
                  <a:pt x="0" y="30479"/>
                </a:moveTo>
                <a:lnTo>
                  <a:pt x="6401054" y="0"/>
                </a:lnTo>
              </a:path>
            </a:pathLst>
          </a:custGeom>
          <a:noFill/>
          <a:ln w="19049">
            <a:solidFill>
              <a:srgbClr val="155f8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object 5"/>
          <p:cNvSpPr/>
          <p:nvPr/>
        </p:nvSpPr>
        <p:spPr>
          <a:xfrm>
            <a:off x="1155240" y="1039320"/>
            <a:ext cx="6370200" cy="10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Code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explanation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and</a:t>
            </a:r>
            <a:r>
              <a:rPr b="0" lang="en-US" sz="1800" spc="-22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source</a:t>
            </a:r>
            <a:r>
              <a:rPr b="0" lang="en-US" sz="1800" spc="-23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code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chunks</a:t>
            </a:r>
            <a:r>
              <a:rPr b="0" lang="en-US" sz="1800" spc="-23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for</a:t>
            </a:r>
            <a:r>
              <a:rPr b="0" lang="en-US" sz="1800" spc="-19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ROS2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Node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in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91" strike="noStrike">
                <a:solidFill>
                  <a:srgbClr val="000000"/>
                </a:solidFill>
                <a:latin typeface="Tahoma"/>
                <a:ea typeface="DejaVu Sans"/>
              </a:rPr>
              <a:t>C++</a:t>
            </a:r>
            <a:endParaRPr b="0" lang="en-US" sz="1800" spc="-1" strike="noStrike">
              <a:latin typeface="Arial"/>
            </a:endParaRPr>
          </a:p>
          <a:p>
            <a:pPr marL="14040">
              <a:lnSpc>
                <a:spcPct val="100000"/>
              </a:lnSpc>
              <a:spcBef>
                <a:spcPts val="1865"/>
              </a:spcBef>
              <a:buNone/>
            </a:pP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4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63" name="object 6"/>
          <p:cNvGrpSpPr/>
          <p:nvPr/>
        </p:nvGrpSpPr>
        <p:grpSpPr>
          <a:xfrm>
            <a:off x="1162080" y="2181240"/>
            <a:ext cx="6420600" cy="2193840"/>
            <a:chOff x="1162080" y="2181240"/>
            <a:chExt cx="6420600" cy="2193840"/>
          </a:xfrm>
        </p:grpSpPr>
        <p:pic>
          <p:nvPicPr>
            <p:cNvPr id="364" name="object 7" descr=""/>
            <p:cNvPicPr/>
            <p:nvPr/>
          </p:nvPicPr>
          <p:blipFill>
            <a:blip r:embed="rId1"/>
            <a:stretch/>
          </p:blipFill>
          <p:spPr>
            <a:xfrm>
              <a:off x="1162080" y="2181240"/>
              <a:ext cx="5637960" cy="1323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5" name="object 8"/>
            <p:cNvSpPr/>
            <p:nvPr/>
          </p:nvSpPr>
          <p:spPr>
            <a:xfrm>
              <a:off x="3362400" y="2705040"/>
              <a:ext cx="4220280" cy="1670040"/>
            </a:xfrm>
            <a:custGeom>
              <a:avLst/>
              <a:gdLst/>
              <a:ahLst/>
              <a:rect l="l" t="t" r="r" b="b"/>
              <a:pathLst>
                <a:path w="4220845" h="1670685">
                  <a:moveTo>
                    <a:pt x="238125" y="0"/>
                  </a:moveTo>
                  <a:lnTo>
                    <a:pt x="4220845" y="20320"/>
                  </a:lnTo>
                </a:path>
                <a:path w="4220845" h="1670685">
                  <a:moveTo>
                    <a:pt x="2486025" y="180975"/>
                  </a:moveTo>
                  <a:lnTo>
                    <a:pt x="3329304" y="709295"/>
                  </a:lnTo>
                </a:path>
                <a:path w="4220845" h="1670685">
                  <a:moveTo>
                    <a:pt x="0" y="390525"/>
                  </a:moveTo>
                  <a:lnTo>
                    <a:pt x="2438400" y="1670685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6" name="object 9"/>
          <p:cNvSpPr/>
          <p:nvPr/>
        </p:nvSpPr>
        <p:spPr>
          <a:xfrm>
            <a:off x="5925600" y="2539800"/>
            <a:ext cx="5322600" cy="21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106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z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23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4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None/>
            </a:pPr>
            <a:endParaRPr b="0" lang="en-US" sz="3050" spc="-1" strike="noStrike">
              <a:latin typeface="Arial"/>
            </a:endParaRPr>
          </a:p>
          <a:p>
            <a:pPr marL="981720">
              <a:lnSpc>
                <a:spcPct val="100000"/>
              </a:lnSpc>
              <a:buNone/>
            </a:pPr>
            <a:r>
              <a:rPr b="0" lang="en-US" sz="1800" spc="-86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ee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nn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4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ll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ll</a:t>
            </a:r>
            <a:r>
              <a:rPr b="0" lang="en-US" sz="1800" spc="-86" strike="noStrike">
                <a:solidFill>
                  <a:srgbClr val="000000"/>
                </a:solidFill>
                <a:latin typeface="Tahoma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  <a:p>
            <a:pPr marL="981720"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 marL="981720">
              <a:lnSpc>
                <a:spcPct val="100000"/>
              </a:lnSpc>
              <a:spcBef>
                <a:spcPts val="34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  <a:buNone/>
            </a:pP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66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24960" y="399600"/>
            <a:ext cx="3286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2364"/>
              </a:lnSpc>
              <a:buNone/>
              <a:tabLst>
                <a:tab algn="l" pos="547920"/>
              </a:tabLst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1</a:t>
            </a: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n-US" sz="2700" spc="236" strike="noStrike" baseline="1000">
                <a:solidFill>
                  <a:srgbClr val="000000"/>
                </a:solidFill>
                <a:latin typeface="Cambria"/>
              </a:rPr>
              <a:t>ROS2</a:t>
            </a:r>
            <a:r>
              <a:rPr b="0" lang="en-US" sz="2700" spc="92" strike="noStrike" baseline="1000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700" spc="114" strike="noStrike" baseline="1000">
                <a:solidFill>
                  <a:srgbClr val="000000"/>
                </a:solidFill>
                <a:latin typeface="Cambria"/>
              </a:rPr>
              <a:t>Environment</a:t>
            </a:r>
            <a:r>
              <a:rPr b="0" lang="en-US" sz="2700" spc="83" strike="noStrike" baseline="1000">
                <a:solidFill>
                  <a:srgbClr val="000000"/>
                </a:solidFill>
                <a:latin typeface="Cambria"/>
              </a:rPr>
              <a:t> setup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51" name="object 3"/>
          <p:cNvSpPr/>
          <p:nvPr/>
        </p:nvSpPr>
        <p:spPr>
          <a:xfrm>
            <a:off x="627840" y="1234800"/>
            <a:ext cx="6247800" cy="13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06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,</a:t>
            </a:r>
            <a:r>
              <a:rPr b="0" lang="en-US" sz="1800" spc="-18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66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86" strike="noStrike">
                <a:solidFill>
                  <a:srgbClr val="000000"/>
                </a:solidFill>
                <a:latin typeface="Tahoma"/>
                <a:ea typeface="DejaVu Sans"/>
              </a:rPr>
              <a:t>y</a:t>
            </a:r>
            <a:r>
              <a:rPr b="0" lang="en-US" sz="1800" spc="-18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ss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60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75" strike="noStrike">
                <a:solidFill>
                  <a:srgbClr val="000000"/>
                </a:solidFill>
                <a:latin typeface="Tahoma"/>
                <a:ea typeface="DejaVu Sans"/>
              </a:rPr>
              <a:t>y</a:t>
            </a:r>
            <a:r>
              <a:rPr b="0" lang="en-US" sz="1800" spc="-18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?!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749"/>
              </a:spcBef>
              <a:buNone/>
            </a:pP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A-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Sourcing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is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necessary</a:t>
            </a:r>
            <a:r>
              <a:rPr b="0" lang="en-US" sz="1800" spc="-25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to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be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able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to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use</a:t>
            </a:r>
            <a:r>
              <a:rPr b="0" lang="en-US" sz="1800" spc="-23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ROS2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commands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in 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terminal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5" strike="noStrike">
                <a:solidFill>
                  <a:srgbClr val="000000"/>
                </a:solidFill>
                <a:latin typeface="Tahoma"/>
                <a:ea typeface="DejaVu Sans"/>
              </a:rPr>
              <a:t>(to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make</a:t>
            </a:r>
            <a:r>
              <a:rPr b="0" lang="en-US" sz="1800" spc="-23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the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terminal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familiar</a:t>
            </a:r>
            <a:r>
              <a:rPr b="0" lang="en-US" sz="1800" spc="-27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with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specific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ROS</a:t>
            </a:r>
            <a:r>
              <a:rPr b="0" lang="en-US" sz="1800" spc="-16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Distro)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object 4"/>
          <p:cNvSpPr/>
          <p:nvPr/>
        </p:nvSpPr>
        <p:spPr>
          <a:xfrm>
            <a:off x="678960" y="3086280"/>
            <a:ext cx="346500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 anchor="t">
            <a:spAutoFit/>
          </a:bodyPr>
          <a:p>
            <a:pPr marL="12600">
              <a:lnSpc>
                <a:spcPct val="100000"/>
              </a:lnSpc>
              <a:spcBef>
                <a:spcPts val="79"/>
              </a:spcBef>
              <a:buNone/>
            </a:pPr>
            <a:r>
              <a:rPr b="0" lang="en-US" sz="1800" spc="-341" strike="noStrike">
                <a:solidFill>
                  <a:srgbClr val="000000"/>
                </a:solidFill>
                <a:latin typeface="Tahoma"/>
                <a:ea typeface="DejaVu Sans"/>
              </a:rPr>
              <a:t>&gt;</a:t>
            </a:r>
            <a:r>
              <a:rPr b="0" lang="en-US" sz="1800" spc="-350" strike="noStrike">
                <a:solidFill>
                  <a:srgbClr val="000000"/>
                </a:solidFill>
                <a:latin typeface="Tahoma"/>
                <a:ea typeface="DejaVu Sans"/>
              </a:rPr>
              <a:t>&gt;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-13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45" strike="noStrike">
                <a:solidFill>
                  <a:srgbClr val="000000"/>
                </a:solidFill>
                <a:latin typeface="Tahoma"/>
                <a:ea typeface="DejaVu Sans"/>
              </a:rPr>
              <a:t>/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00" strike="noStrike">
                <a:solidFill>
                  <a:srgbClr val="000000"/>
                </a:solidFill>
                <a:latin typeface="Tahoma"/>
                <a:ea typeface="DejaVu Sans"/>
              </a:rPr>
              <a:t>/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4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97" strike="noStrike">
                <a:solidFill>
                  <a:srgbClr val="000000"/>
                </a:solidFill>
                <a:latin typeface="Tahoma"/>
                <a:ea typeface="DejaVu Sans"/>
              </a:rPr>
              <a:t>/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145" strike="noStrike">
                <a:solidFill>
                  <a:srgbClr val="000000"/>
                </a:solidFill>
                <a:latin typeface="Tahoma"/>
                <a:ea typeface="DejaVu Sans"/>
              </a:rPr>
              <a:t>x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y</a:t>
            </a:r>
            <a:r>
              <a:rPr b="0" lang="en-US" sz="1800" spc="-137" strike="noStrike">
                <a:solidFill>
                  <a:srgbClr val="000000"/>
                </a:solidFill>
                <a:latin typeface="Tahoma"/>
                <a:ea typeface="DejaVu Sans"/>
              </a:rPr>
              <a:t>/</a:t>
            </a:r>
            <a:r>
              <a:rPr b="0" lang="en-US" sz="1800" spc="92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-97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.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92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h  </a:t>
            </a: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57" strike="noStrike">
                <a:solidFill>
                  <a:srgbClr val="000000"/>
                </a:solidFill>
                <a:latin typeface="Tahoma"/>
                <a:ea typeface="DejaVu Sans"/>
              </a:rPr>
              <a:t>v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60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75" strike="noStrike">
                <a:solidFill>
                  <a:srgbClr val="000000"/>
                </a:solidFill>
                <a:latin typeface="Tahoma"/>
                <a:ea typeface="DejaVu Sans"/>
              </a:rPr>
              <a:t>y</a:t>
            </a:r>
            <a:r>
              <a:rPr b="0" lang="en-US" sz="1800" spc="-18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4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??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object 5"/>
          <p:cNvSpPr/>
          <p:nvPr/>
        </p:nvSpPr>
        <p:spPr>
          <a:xfrm>
            <a:off x="1399680" y="3819240"/>
            <a:ext cx="75600" cy="792360"/>
          </a:xfrm>
          <a:custGeom>
            <a:avLst/>
            <a:gdLst/>
            <a:ahLst/>
            <a:rect l="l" t="t" r="r" b="b"/>
            <a:pathLst>
              <a:path w="76200" h="793114">
                <a:moveTo>
                  <a:pt x="28665" y="716532"/>
                </a:moveTo>
                <a:lnTo>
                  <a:pt x="0" y="716914"/>
                </a:lnTo>
                <a:lnTo>
                  <a:pt x="39115" y="792607"/>
                </a:lnTo>
                <a:lnTo>
                  <a:pt x="69753" y="729233"/>
                </a:lnTo>
                <a:lnTo>
                  <a:pt x="28828" y="729233"/>
                </a:lnTo>
                <a:lnTo>
                  <a:pt x="28665" y="716532"/>
                </a:lnTo>
                <a:close/>
              </a:path>
              <a:path w="76200" h="793114">
                <a:moveTo>
                  <a:pt x="47715" y="716278"/>
                </a:moveTo>
                <a:lnTo>
                  <a:pt x="28665" y="716532"/>
                </a:lnTo>
                <a:lnTo>
                  <a:pt x="28828" y="729233"/>
                </a:lnTo>
                <a:lnTo>
                  <a:pt x="47878" y="728979"/>
                </a:lnTo>
                <a:lnTo>
                  <a:pt x="47715" y="716278"/>
                </a:lnTo>
                <a:close/>
              </a:path>
              <a:path w="76200" h="793114">
                <a:moveTo>
                  <a:pt x="76200" y="715899"/>
                </a:moveTo>
                <a:lnTo>
                  <a:pt x="47715" y="716278"/>
                </a:lnTo>
                <a:lnTo>
                  <a:pt x="47878" y="728979"/>
                </a:lnTo>
                <a:lnTo>
                  <a:pt x="28828" y="729233"/>
                </a:lnTo>
                <a:lnTo>
                  <a:pt x="69753" y="729233"/>
                </a:lnTo>
                <a:lnTo>
                  <a:pt x="76200" y="715899"/>
                </a:lnTo>
                <a:close/>
              </a:path>
              <a:path w="76200" h="793114">
                <a:moveTo>
                  <a:pt x="38481" y="0"/>
                </a:moveTo>
                <a:lnTo>
                  <a:pt x="19431" y="253"/>
                </a:lnTo>
                <a:lnTo>
                  <a:pt x="28665" y="716532"/>
                </a:lnTo>
                <a:lnTo>
                  <a:pt x="47715" y="716278"/>
                </a:lnTo>
                <a:lnTo>
                  <a:pt x="38481" y="0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object 6"/>
          <p:cNvSpPr/>
          <p:nvPr/>
        </p:nvSpPr>
        <p:spPr>
          <a:xfrm>
            <a:off x="723960" y="4819680"/>
            <a:ext cx="1961280" cy="303840"/>
          </a:xfrm>
          <a:prstGeom prst="rect">
            <a:avLst/>
          </a:pr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9880" bIns="0" anchor="t">
            <a:spAutoFit/>
          </a:bodyPr>
          <a:p>
            <a:pPr marL="88920">
              <a:lnSpc>
                <a:spcPct val="100000"/>
              </a:lnSpc>
              <a:spcBef>
                <a:spcPts val="235"/>
              </a:spcBef>
              <a:buNone/>
            </a:pP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~/.bashrc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24960" y="399600"/>
            <a:ext cx="3286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2364"/>
              </a:lnSpc>
              <a:buNone/>
              <a:tabLst>
                <a:tab algn="l" pos="547920"/>
              </a:tabLst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1</a:t>
            </a: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n-US" sz="2700" spc="236" strike="noStrike" baseline="1000">
                <a:solidFill>
                  <a:srgbClr val="000000"/>
                </a:solidFill>
                <a:latin typeface="Cambria"/>
              </a:rPr>
              <a:t>ROS2</a:t>
            </a:r>
            <a:r>
              <a:rPr b="0" lang="en-US" sz="2700" spc="92" strike="noStrike" baseline="1000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700" spc="114" strike="noStrike" baseline="1000">
                <a:solidFill>
                  <a:srgbClr val="000000"/>
                </a:solidFill>
                <a:latin typeface="Cambria"/>
              </a:rPr>
              <a:t>Environment</a:t>
            </a:r>
            <a:r>
              <a:rPr b="0" lang="en-US" sz="2700" spc="83" strike="noStrike" baseline="1000">
                <a:solidFill>
                  <a:srgbClr val="000000"/>
                </a:solidFill>
                <a:latin typeface="Cambria"/>
              </a:rPr>
              <a:t> setup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56" name="object 3"/>
          <p:cNvSpPr/>
          <p:nvPr/>
        </p:nvSpPr>
        <p:spPr>
          <a:xfrm>
            <a:off x="627840" y="1294560"/>
            <a:ext cx="5923800" cy="192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60" strike="noStrike">
                <a:solidFill>
                  <a:srgbClr val="000000"/>
                </a:solidFill>
                <a:latin typeface="Tahoma"/>
                <a:ea typeface="DejaVu Sans"/>
              </a:rPr>
              <a:t>Can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we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have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multiple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ROS</a:t>
            </a:r>
            <a:r>
              <a:rPr b="0" lang="en-US" sz="1800" spc="-23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distros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on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the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same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local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device?</a:t>
            </a:r>
            <a:endParaRPr b="0" lang="en-US" sz="1800" spc="-1" strike="noStrike">
              <a:latin typeface="Arial"/>
            </a:endParaRPr>
          </a:p>
          <a:p>
            <a:pPr marL="1098000" indent="-1085760">
              <a:lnSpc>
                <a:spcPts val="5369"/>
              </a:lnSpc>
              <a:spcBef>
                <a:spcPts val="40"/>
              </a:spcBef>
              <a:buNone/>
              <a:tabLst>
                <a:tab algn="l" pos="0"/>
              </a:tabLst>
            </a:pP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y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,</a:t>
            </a:r>
            <a:r>
              <a:rPr b="0" lang="en-US" sz="1800" spc="-26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66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-35" strike="noStrike">
                <a:solidFill>
                  <a:srgbClr val="000000"/>
                </a:solidFill>
                <a:latin typeface="Tahoma"/>
                <a:ea typeface="DejaVu Sans"/>
              </a:rPr>
              <a:t>u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100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-23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v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?  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v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v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100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f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25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!!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7" name="object 4" descr=""/>
          <p:cNvPicPr/>
          <p:nvPr/>
        </p:nvPicPr>
        <p:blipFill>
          <a:blip r:embed="rId1"/>
          <a:stretch/>
        </p:blipFill>
        <p:spPr>
          <a:xfrm>
            <a:off x="1685880" y="3171960"/>
            <a:ext cx="3133080" cy="85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24960" y="399600"/>
            <a:ext cx="3286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2364"/>
              </a:lnSpc>
              <a:buNone/>
              <a:tabLst>
                <a:tab algn="l" pos="547920"/>
              </a:tabLst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1</a:t>
            </a: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n-US" sz="2700" spc="236" strike="noStrike" baseline="1000">
                <a:solidFill>
                  <a:srgbClr val="000000"/>
                </a:solidFill>
                <a:latin typeface="Cambria"/>
              </a:rPr>
              <a:t>ROS2</a:t>
            </a:r>
            <a:r>
              <a:rPr b="0" lang="en-US" sz="2700" spc="92" strike="noStrike" baseline="1000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700" spc="114" strike="noStrike" baseline="1000">
                <a:solidFill>
                  <a:srgbClr val="000000"/>
                </a:solidFill>
                <a:latin typeface="Cambria"/>
              </a:rPr>
              <a:t>Environment</a:t>
            </a:r>
            <a:r>
              <a:rPr b="0" lang="en-US" sz="2700" spc="83" strike="noStrike" baseline="1000">
                <a:solidFill>
                  <a:srgbClr val="000000"/>
                </a:solidFill>
                <a:latin typeface="Cambria"/>
              </a:rPr>
              <a:t> setup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59" name="object 3"/>
          <p:cNvSpPr/>
          <p:nvPr/>
        </p:nvSpPr>
        <p:spPr>
          <a:xfrm>
            <a:off x="1076400" y="1352520"/>
            <a:ext cx="2704320" cy="575640"/>
          </a:xfrm>
          <a:prstGeom prst="rect">
            <a:avLst/>
          </a:prstGeom>
          <a:noFill/>
          <a:ln w="19050">
            <a:solidFill>
              <a:srgbClr val="9f2b9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7360" bIns="0" anchor="t">
            <a:spAutoFit/>
          </a:bodyPr>
          <a:p>
            <a:pPr marL="92880">
              <a:lnSpc>
                <a:spcPct val="100000"/>
              </a:lnSpc>
              <a:spcBef>
                <a:spcPts val="215"/>
              </a:spcBef>
              <a:buNone/>
            </a:pP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ROS_LOCALHOST_ONLY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object 4"/>
          <p:cNvSpPr/>
          <p:nvPr/>
        </p:nvSpPr>
        <p:spPr>
          <a:xfrm>
            <a:off x="3781440" y="1495440"/>
            <a:ext cx="2905200" cy="75600"/>
          </a:xfrm>
          <a:custGeom>
            <a:avLst/>
            <a:gdLst/>
            <a:ahLst/>
            <a:rect l="l" t="t" r="r" b="b"/>
            <a:pathLst>
              <a:path w="2905759" h="76200">
                <a:moveTo>
                  <a:pt x="2829559" y="0"/>
                </a:moveTo>
                <a:lnTo>
                  <a:pt x="2829559" y="76200"/>
                </a:lnTo>
                <a:lnTo>
                  <a:pt x="2886709" y="47625"/>
                </a:lnTo>
                <a:lnTo>
                  <a:pt x="2842259" y="47625"/>
                </a:lnTo>
                <a:lnTo>
                  <a:pt x="2842259" y="28575"/>
                </a:lnTo>
                <a:lnTo>
                  <a:pt x="2886709" y="28575"/>
                </a:lnTo>
                <a:lnTo>
                  <a:pt x="2829559" y="0"/>
                </a:lnTo>
                <a:close/>
              </a:path>
              <a:path w="2905759" h="76200">
                <a:moveTo>
                  <a:pt x="2829559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2829559" y="47625"/>
                </a:lnTo>
                <a:lnTo>
                  <a:pt x="2829559" y="28575"/>
                </a:lnTo>
                <a:close/>
              </a:path>
              <a:path w="2905759" h="76200">
                <a:moveTo>
                  <a:pt x="2886709" y="28575"/>
                </a:moveTo>
                <a:lnTo>
                  <a:pt x="2842259" y="28575"/>
                </a:lnTo>
                <a:lnTo>
                  <a:pt x="2842259" y="47625"/>
                </a:lnTo>
                <a:lnTo>
                  <a:pt x="2886709" y="47625"/>
                </a:lnTo>
                <a:lnTo>
                  <a:pt x="2905759" y="38100"/>
                </a:lnTo>
                <a:lnTo>
                  <a:pt x="2886709" y="28575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1" name="object 5"/>
          <p:cNvGrpSpPr/>
          <p:nvPr/>
        </p:nvGrpSpPr>
        <p:grpSpPr>
          <a:xfrm>
            <a:off x="3552840" y="1704960"/>
            <a:ext cx="3127680" cy="1542960"/>
            <a:chOff x="3552840" y="1704960"/>
            <a:chExt cx="3127680" cy="1542960"/>
          </a:xfrm>
        </p:grpSpPr>
        <p:sp>
          <p:nvSpPr>
            <p:cNvPr id="162" name="object 6"/>
            <p:cNvSpPr/>
            <p:nvPr/>
          </p:nvSpPr>
          <p:spPr>
            <a:xfrm>
              <a:off x="3552840" y="1704960"/>
              <a:ext cx="9360" cy="1492920"/>
            </a:xfrm>
            <a:custGeom>
              <a:avLst/>
              <a:gdLst/>
              <a:ahLst/>
              <a:rect l="l" t="t" r="r" b="b"/>
              <a:pathLst>
                <a:path w="10160" h="1493520">
                  <a:moveTo>
                    <a:pt x="0" y="0"/>
                  </a:moveTo>
                  <a:lnTo>
                    <a:pt x="10160" y="1493520"/>
                  </a:lnTo>
                </a:path>
              </a:pathLst>
            </a:custGeom>
            <a:noFill/>
            <a:ln w="19050">
              <a:solidFill>
                <a:srgbClr val="155f8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object 7"/>
            <p:cNvSpPr/>
            <p:nvPr/>
          </p:nvSpPr>
          <p:spPr>
            <a:xfrm>
              <a:off x="3562200" y="3172320"/>
              <a:ext cx="3118320" cy="75600"/>
            </a:xfrm>
            <a:custGeom>
              <a:avLst/>
              <a:gdLst/>
              <a:ahLst/>
              <a:rect l="l" t="t" r="r" b="b"/>
              <a:pathLst>
                <a:path w="3119120" h="76200">
                  <a:moveTo>
                    <a:pt x="3042888" y="47583"/>
                  </a:moveTo>
                  <a:lnTo>
                    <a:pt x="3042793" y="76200"/>
                  </a:lnTo>
                  <a:lnTo>
                    <a:pt x="3100422" y="47625"/>
                  </a:lnTo>
                  <a:lnTo>
                    <a:pt x="3055620" y="47625"/>
                  </a:lnTo>
                  <a:lnTo>
                    <a:pt x="3042888" y="47583"/>
                  </a:lnTo>
                  <a:close/>
                </a:path>
                <a:path w="3119120" h="76200">
                  <a:moveTo>
                    <a:pt x="3042951" y="28533"/>
                  </a:moveTo>
                  <a:lnTo>
                    <a:pt x="3042888" y="47583"/>
                  </a:lnTo>
                  <a:lnTo>
                    <a:pt x="3055620" y="47625"/>
                  </a:lnTo>
                  <a:lnTo>
                    <a:pt x="3055620" y="28575"/>
                  </a:lnTo>
                  <a:lnTo>
                    <a:pt x="3042951" y="28533"/>
                  </a:lnTo>
                  <a:close/>
                </a:path>
                <a:path w="3119120" h="76200">
                  <a:moveTo>
                    <a:pt x="3043047" y="0"/>
                  </a:moveTo>
                  <a:lnTo>
                    <a:pt x="3042951" y="28533"/>
                  </a:lnTo>
                  <a:lnTo>
                    <a:pt x="3055620" y="28575"/>
                  </a:lnTo>
                  <a:lnTo>
                    <a:pt x="3055620" y="47625"/>
                  </a:lnTo>
                  <a:lnTo>
                    <a:pt x="3100422" y="47625"/>
                  </a:lnTo>
                  <a:lnTo>
                    <a:pt x="3119120" y="38354"/>
                  </a:lnTo>
                  <a:lnTo>
                    <a:pt x="3043047" y="0"/>
                  </a:lnTo>
                  <a:close/>
                </a:path>
                <a:path w="3119120" h="76200">
                  <a:moveTo>
                    <a:pt x="0" y="18669"/>
                  </a:moveTo>
                  <a:lnTo>
                    <a:pt x="0" y="37719"/>
                  </a:lnTo>
                  <a:lnTo>
                    <a:pt x="3042888" y="47583"/>
                  </a:lnTo>
                  <a:lnTo>
                    <a:pt x="3042951" y="28533"/>
                  </a:lnTo>
                  <a:lnTo>
                    <a:pt x="0" y="18669"/>
                  </a:lnTo>
                  <a:close/>
                </a:path>
              </a:pathLst>
            </a:custGeom>
            <a:solidFill>
              <a:srgbClr val="155f8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4" name="object 8"/>
          <p:cNvSpPr/>
          <p:nvPr/>
        </p:nvSpPr>
        <p:spPr>
          <a:xfrm>
            <a:off x="5010120" y="2852280"/>
            <a:ext cx="14724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object 9"/>
          <p:cNvSpPr/>
          <p:nvPr/>
        </p:nvSpPr>
        <p:spPr>
          <a:xfrm>
            <a:off x="5010120" y="1184040"/>
            <a:ext cx="14724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object 10"/>
          <p:cNvSpPr/>
          <p:nvPr/>
        </p:nvSpPr>
        <p:spPr>
          <a:xfrm>
            <a:off x="6881400" y="1224720"/>
            <a:ext cx="281736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 anchor="t">
            <a:spAutoFit/>
          </a:bodyPr>
          <a:p>
            <a:pPr marL="12600">
              <a:lnSpc>
                <a:spcPct val="100000"/>
              </a:lnSpc>
              <a:spcBef>
                <a:spcPts val="79"/>
              </a:spcBef>
              <a:buNone/>
            </a:pP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Restrict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communication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and </a:t>
            </a:r>
            <a:r>
              <a:rPr b="0" lang="en-US" sz="1800" spc="-54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-86" strike="noStrike">
                <a:solidFill>
                  <a:srgbClr val="000000"/>
                </a:solidFill>
                <a:latin typeface="Tahoma"/>
                <a:ea typeface="DejaVu Sans"/>
              </a:rPr>
              <a:t>y</a:t>
            </a:r>
            <a:r>
              <a:rPr b="0" lang="en-US" sz="1800" spc="-18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3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object 11"/>
          <p:cNvSpPr/>
          <p:nvPr/>
        </p:nvSpPr>
        <p:spPr>
          <a:xfrm>
            <a:off x="6881400" y="2760840"/>
            <a:ext cx="2872080" cy="110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12600">
              <a:lnSpc>
                <a:spcPct val="100000"/>
              </a:lnSpc>
              <a:spcBef>
                <a:spcPts val="85"/>
              </a:spcBef>
              <a:buNone/>
            </a:pP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29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75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5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-86" strike="noStrike">
                <a:solidFill>
                  <a:srgbClr val="000000"/>
                </a:solidFill>
                <a:latin typeface="Tahoma"/>
                <a:ea typeface="DejaVu Sans"/>
              </a:rPr>
              <a:t>y</a:t>
            </a:r>
            <a:r>
              <a:rPr b="0" lang="en-US" sz="1800" spc="-25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86" strike="noStrike">
                <a:solidFill>
                  <a:srgbClr val="000000"/>
                </a:solidFill>
                <a:latin typeface="Tahoma"/>
                <a:ea typeface="DejaVu Sans"/>
              </a:rPr>
              <a:t>ss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49" strike="noStrike">
                <a:solidFill>
                  <a:srgbClr val="000000"/>
                </a:solidFill>
                <a:latin typeface="Tahoma"/>
                <a:ea typeface="DejaVu Sans"/>
              </a:rPr>
              <a:t>s  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v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b</a:t>
            </a:r>
            <a:r>
              <a:rPr b="0" lang="en-US" sz="1800" spc="100" strike="noStrike">
                <a:solidFill>
                  <a:srgbClr val="000000"/>
                </a:solidFill>
                <a:latin typeface="Tahoma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2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ff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31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d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v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134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 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55" strike="noStrike">
                <a:solidFill>
                  <a:srgbClr val="000000"/>
                </a:solidFill>
                <a:latin typeface="Tahoma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n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66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object 12"/>
          <p:cNvSpPr/>
          <p:nvPr/>
        </p:nvSpPr>
        <p:spPr>
          <a:xfrm>
            <a:off x="1156680" y="4012560"/>
            <a:ext cx="6560640" cy="169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How</a:t>
            </a:r>
            <a:r>
              <a:rPr b="0" lang="en-US" sz="1800" spc="-21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to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set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the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variable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and</a:t>
            </a: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connect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Tahoma"/>
                <a:ea typeface="DejaVu Sans"/>
              </a:rPr>
              <a:t>with</a:t>
            </a:r>
            <a:r>
              <a:rPr b="0" lang="en-US" sz="1800" spc="-21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different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devices?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20"/>
              </a:spcBef>
              <a:buNone/>
            </a:pPr>
            <a:r>
              <a:rPr b="0" lang="en-US" sz="1800" spc="-341" strike="noStrike">
                <a:solidFill>
                  <a:srgbClr val="000000"/>
                </a:solidFill>
                <a:latin typeface="Tahoma"/>
                <a:ea typeface="DejaVu Sans"/>
              </a:rPr>
              <a:t>&gt;</a:t>
            </a:r>
            <a:r>
              <a:rPr b="0" lang="en-US" sz="1800" spc="-367" strike="noStrike">
                <a:solidFill>
                  <a:srgbClr val="000000"/>
                </a:solidFill>
                <a:latin typeface="Tahoma"/>
                <a:ea typeface="DejaVu Sans"/>
              </a:rPr>
              <a:t>&gt;</a:t>
            </a:r>
            <a:r>
              <a:rPr b="0" lang="en-US" sz="1800" spc="-52" strike="noStrike">
                <a:solidFill>
                  <a:srgbClr val="46b0e0"/>
                </a:solidFill>
                <a:latin typeface="Tahoma"/>
                <a:ea typeface="DejaVu Sans"/>
              </a:rPr>
              <a:t>e</a:t>
            </a:r>
            <a:r>
              <a:rPr b="0" lang="en-US" sz="1800" spc="-72" strike="noStrike">
                <a:solidFill>
                  <a:srgbClr val="46b0e0"/>
                </a:solidFill>
                <a:latin typeface="Tahoma"/>
                <a:ea typeface="DejaVu Sans"/>
              </a:rPr>
              <a:t>x</a:t>
            </a:r>
            <a:r>
              <a:rPr b="0" lang="en-US" sz="1800" spc="-21" strike="noStrike">
                <a:solidFill>
                  <a:srgbClr val="46b0e0"/>
                </a:solidFill>
                <a:latin typeface="Tahoma"/>
                <a:ea typeface="DejaVu Sans"/>
              </a:rPr>
              <a:t>p</a:t>
            </a:r>
            <a:r>
              <a:rPr b="0" lang="en-US" sz="1800" spc="66" strike="noStrike">
                <a:solidFill>
                  <a:srgbClr val="46b0e0"/>
                </a:solidFill>
                <a:latin typeface="Tahoma"/>
                <a:ea typeface="DejaVu Sans"/>
              </a:rPr>
              <a:t>o</a:t>
            </a:r>
            <a:r>
              <a:rPr b="0" lang="en-US" sz="1800" spc="-41" strike="noStrike">
                <a:solidFill>
                  <a:srgbClr val="46b0e0"/>
                </a:solidFill>
                <a:latin typeface="Tahoma"/>
                <a:ea typeface="DejaVu Sans"/>
              </a:rPr>
              <a:t>r</a:t>
            </a:r>
            <a:r>
              <a:rPr b="0" lang="en-US" sz="1800" spc="-35" strike="noStrike">
                <a:solidFill>
                  <a:srgbClr val="46b0e0"/>
                </a:solidFill>
                <a:latin typeface="Tahoma"/>
                <a:ea typeface="DejaVu Sans"/>
              </a:rPr>
              <a:t>t</a:t>
            </a:r>
            <a:r>
              <a:rPr b="0" lang="en-US" sz="1800" spc="-245" strike="noStrike">
                <a:solidFill>
                  <a:srgbClr val="46b0e0"/>
                </a:solidFill>
                <a:latin typeface="Tahoma"/>
                <a:ea typeface="DejaVu Sans"/>
              </a:rPr>
              <a:t> </a:t>
            </a:r>
            <a:r>
              <a:rPr b="0" lang="en-US" sz="1800" spc="-341" strike="noStrike">
                <a:solidFill>
                  <a:srgbClr val="46b0e0"/>
                </a:solidFill>
                <a:latin typeface="Tahoma"/>
                <a:ea typeface="DejaVu Sans"/>
              </a:rPr>
              <a:t>&lt;</a:t>
            </a:r>
            <a:r>
              <a:rPr b="0" lang="en-US" sz="1800" spc="-100" strike="noStrike">
                <a:solidFill>
                  <a:srgbClr val="46b0e0"/>
                </a:solidFill>
                <a:latin typeface="Tahoma"/>
                <a:ea typeface="DejaVu Sans"/>
              </a:rPr>
              <a:t>V</a:t>
            </a:r>
            <a:r>
              <a:rPr b="0" lang="en-US" sz="1800" spc="-32" strike="noStrike">
                <a:solidFill>
                  <a:srgbClr val="46b0e0"/>
                </a:solidFill>
                <a:latin typeface="Tahoma"/>
                <a:ea typeface="DejaVu Sans"/>
              </a:rPr>
              <a:t>A</a:t>
            </a:r>
            <a:r>
              <a:rPr b="0" lang="en-US" sz="1800" spc="1" strike="noStrike">
                <a:solidFill>
                  <a:srgbClr val="46b0e0"/>
                </a:solidFill>
                <a:latin typeface="Tahoma"/>
                <a:ea typeface="DejaVu Sans"/>
              </a:rPr>
              <a:t>R</a:t>
            </a:r>
            <a:r>
              <a:rPr b="0" lang="en-US" sz="1800" spc="-341" strike="noStrike">
                <a:solidFill>
                  <a:srgbClr val="46b0e0"/>
                </a:solidFill>
                <a:latin typeface="Tahoma"/>
                <a:ea typeface="DejaVu Sans"/>
              </a:rPr>
              <a:t>&gt;=</a:t>
            </a:r>
            <a:r>
              <a:rPr b="0" lang="en-US" sz="1800" spc="-409" strike="noStrike">
                <a:solidFill>
                  <a:srgbClr val="46b0e0"/>
                </a:solidFill>
                <a:latin typeface="Tahoma"/>
                <a:ea typeface="DejaVu Sans"/>
              </a:rPr>
              <a:t>&lt;</a:t>
            </a:r>
            <a:r>
              <a:rPr b="0" lang="en-US" sz="1800" spc="-100" strike="noStrike">
                <a:solidFill>
                  <a:srgbClr val="46b0e0"/>
                </a:solidFill>
                <a:latin typeface="Tahoma"/>
                <a:ea typeface="DejaVu Sans"/>
              </a:rPr>
              <a:t>V</a:t>
            </a:r>
            <a:r>
              <a:rPr b="0" lang="en-US" sz="1800" spc="21" strike="noStrike">
                <a:solidFill>
                  <a:srgbClr val="46b0e0"/>
                </a:solidFill>
                <a:latin typeface="Tahoma"/>
                <a:ea typeface="DejaVu Sans"/>
              </a:rPr>
              <a:t>a</a:t>
            </a:r>
            <a:r>
              <a:rPr b="0" lang="en-US" sz="1800" spc="29" strike="noStrike">
                <a:solidFill>
                  <a:srgbClr val="46b0e0"/>
                </a:solidFill>
                <a:latin typeface="Tahoma"/>
                <a:ea typeface="DejaVu Sans"/>
              </a:rPr>
              <a:t>l</a:t>
            </a:r>
            <a:r>
              <a:rPr b="0" lang="en-US" sz="1800" spc="35" strike="noStrike">
                <a:solidFill>
                  <a:srgbClr val="46b0e0"/>
                </a:solidFill>
                <a:latin typeface="Tahoma"/>
                <a:ea typeface="DejaVu Sans"/>
              </a:rPr>
              <a:t>u</a:t>
            </a:r>
            <a:r>
              <a:rPr b="0" lang="en-US" sz="1800" spc="-52" strike="noStrike">
                <a:solidFill>
                  <a:srgbClr val="46b0e0"/>
                </a:solidFill>
                <a:latin typeface="Tahoma"/>
                <a:ea typeface="DejaVu Sans"/>
              </a:rPr>
              <a:t>e</a:t>
            </a:r>
            <a:r>
              <a:rPr b="0" lang="en-US" sz="1800" spc="-350" strike="noStrike">
                <a:solidFill>
                  <a:srgbClr val="46b0e0"/>
                </a:solidFill>
                <a:latin typeface="Tahoma"/>
                <a:ea typeface="DejaVu Sans"/>
              </a:rPr>
              <a:t>&gt;</a:t>
            </a:r>
            <a:endParaRPr b="0" lang="en-US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4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Don't</a:t>
            </a:r>
            <a:r>
              <a:rPr b="0" lang="en-US" sz="1800" spc="-18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60" strike="noStrike">
                <a:solidFill>
                  <a:srgbClr val="000000"/>
                </a:solidFill>
                <a:latin typeface="Tahoma"/>
                <a:ea typeface="DejaVu Sans"/>
              </a:rPr>
              <a:t>forget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" strike="noStrike">
                <a:solidFill>
                  <a:srgbClr val="000000"/>
                </a:solidFill>
                <a:latin typeface="Tahoma"/>
                <a:ea typeface="DejaVu Sans"/>
              </a:rPr>
              <a:t>to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export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in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1" strike="noStrike">
                <a:solidFill>
                  <a:srgbClr val="000000"/>
                </a:solidFill>
                <a:latin typeface="Tahoma"/>
                <a:ea typeface="DejaVu Sans"/>
              </a:rPr>
              <a:t>~/.bashrc</a:t>
            </a:r>
            <a:r>
              <a:rPr b="0" lang="en-US" sz="1800" spc="-20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if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needed</a:t>
            </a:r>
            <a:r>
              <a:rPr b="0" lang="en-US" sz="1800" spc="-15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and</a:t>
            </a:r>
            <a:r>
              <a:rPr b="0" lang="en-US" sz="1800" spc="-22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15" strike="noStrike">
                <a:solidFill>
                  <a:srgbClr val="000000"/>
                </a:solidFill>
                <a:latin typeface="Tahoma"/>
                <a:ea typeface="DejaVu Sans"/>
              </a:rPr>
              <a:t>use</a:t>
            </a:r>
            <a:r>
              <a:rPr b="0" lang="en-US" sz="1800" spc="-171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97" strike="noStrike">
                <a:solidFill>
                  <a:srgbClr val="000000"/>
                </a:solidFill>
                <a:latin typeface="Tahoma"/>
                <a:ea typeface="DejaVu Sans"/>
              </a:rPr>
              <a:t>&gt;&gt;</a:t>
            </a:r>
            <a:r>
              <a:rPr b="0" lang="en-US" sz="1800" spc="-97" strike="noStrike">
                <a:solidFill>
                  <a:srgbClr val="46b0e0"/>
                </a:solidFill>
                <a:latin typeface="Tahoma"/>
                <a:ea typeface="DejaVu Sans"/>
              </a:rPr>
              <a:t>echo</a:t>
            </a:r>
            <a:r>
              <a:rPr b="0" lang="en-US" sz="1800" spc="-205" strike="noStrike">
                <a:solidFill>
                  <a:srgbClr val="46b0e0"/>
                </a:solidFill>
                <a:latin typeface="Tahoma"/>
                <a:ea typeface="DejaVu Sans"/>
              </a:rPr>
              <a:t> </a:t>
            </a:r>
            <a:r>
              <a:rPr b="0" lang="en-US" sz="1800" spc="-182" strike="noStrike">
                <a:solidFill>
                  <a:srgbClr val="46b0e0"/>
                </a:solidFill>
                <a:latin typeface="Tahoma"/>
                <a:ea typeface="DejaVu Sans"/>
              </a:rPr>
              <a:t>&lt;VAR&gt;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24960" y="399600"/>
            <a:ext cx="328608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600">
              <a:lnSpc>
                <a:spcPts val="2364"/>
              </a:lnSpc>
              <a:buNone/>
              <a:tabLst>
                <a:tab algn="l" pos="547920"/>
              </a:tabLst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1</a:t>
            </a:r>
            <a:r>
              <a:rPr b="0" lang="en-US" sz="2400" spc="-32" strike="noStrike">
                <a:solidFill>
                  <a:srgbClr val="000000"/>
                </a:solidFill>
                <a:latin typeface="Tahoma"/>
              </a:rPr>
              <a:t>	</a:t>
            </a:r>
            <a:r>
              <a:rPr b="0" lang="en-US" sz="2700" spc="236" strike="noStrike" baseline="1000">
                <a:solidFill>
                  <a:srgbClr val="000000"/>
                </a:solidFill>
                <a:latin typeface="Cambria"/>
              </a:rPr>
              <a:t>ROS2</a:t>
            </a:r>
            <a:r>
              <a:rPr b="0" lang="en-US" sz="2700" spc="92" strike="noStrike" baseline="1000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2700" spc="114" strike="noStrike" baseline="1000">
                <a:solidFill>
                  <a:srgbClr val="000000"/>
                </a:solidFill>
                <a:latin typeface="Cambria"/>
              </a:rPr>
              <a:t>Environment</a:t>
            </a:r>
            <a:r>
              <a:rPr b="0" lang="en-US" sz="2700" spc="83" strike="noStrike" baseline="1000">
                <a:solidFill>
                  <a:srgbClr val="000000"/>
                </a:solidFill>
                <a:latin typeface="Cambria"/>
              </a:rPr>
              <a:t> setup</a:t>
            </a:r>
            <a:endParaRPr b="0" lang="en-US" sz="2700" spc="-1" strike="noStrike">
              <a:latin typeface="Arial"/>
            </a:endParaRPr>
          </a:p>
        </p:txBody>
      </p:sp>
      <p:pic>
        <p:nvPicPr>
          <p:cNvPr id="170" name="object 3" descr=""/>
          <p:cNvPicPr/>
          <p:nvPr/>
        </p:nvPicPr>
        <p:blipFill>
          <a:blip r:embed="rId1"/>
          <a:stretch/>
        </p:blipFill>
        <p:spPr>
          <a:xfrm>
            <a:off x="3143520" y="2383200"/>
            <a:ext cx="1258560" cy="1371960"/>
          </a:xfrm>
          <a:prstGeom prst="rect">
            <a:avLst/>
          </a:prstGeom>
          <a:ln w="0">
            <a:noFill/>
          </a:ln>
        </p:spPr>
      </p:pic>
      <p:pic>
        <p:nvPicPr>
          <p:cNvPr id="171" name="object 4" descr=""/>
          <p:cNvPicPr/>
          <p:nvPr/>
        </p:nvPicPr>
        <p:blipFill>
          <a:blip r:embed="rId2"/>
          <a:stretch/>
        </p:blipFill>
        <p:spPr>
          <a:xfrm>
            <a:off x="7344000" y="2383200"/>
            <a:ext cx="1258560" cy="1371960"/>
          </a:xfrm>
          <a:prstGeom prst="rect">
            <a:avLst/>
          </a:prstGeom>
          <a:ln w="0">
            <a:noFill/>
          </a:ln>
        </p:spPr>
      </p:pic>
      <p:sp>
        <p:nvSpPr>
          <p:cNvPr id="172" name="object 5"/>
          <p:cNvSpPr/>
          <p:nvPr/>
        </p:nvSpPr>
        <p:spPr>
          <a:xfrm>
            <a:off x="3234960" y="2578680"/>
            <a:ext cx="14724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object 6"/>
          <p:cNvSpPr/>
          <p:nvPr/>
        </p:nvSpPr>
        <p:spPr>
          <a:xfrm>
            <a:off x="7369200" y="2574720"/>
            <a:ext cx="14724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object 7"/>
          <p:cNvSpPr/>
          <p:nvPr/>
        </p:nvSpPr>
        <p:spPr>
          <a:xfrm>
            <a:off x="4657680" y="1276200"/>
            <a:ext cx="2218680" cy="306360"/>
          </a:xfrm>
          <a:prstGeom prst="rect">
            <a:avLst/>
          </a:prstGeom>
          <a:noFill/>
          <a:ln w="19050">
            <a:solidFill>
              <a:srgbClr val="9f2b9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2400" bIns="0" anchor="t">
            <a:spAutoFit/>
          </a:bodyPr>
          <a:p>
            <a:pPr marL="695160">
              <a:lnSpc>
                <a:spcPct val="100000"/>
              </a:lnSpc>
              <a:spcBef>
                <a:spcPts val="255"/>
              </a:spcBef>
              <a:buNone/>
            </a:pP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Network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object 8"/>
          <p:cNvSpPr/>
          <p:nvPr/>
        </p:nvSpPr>
        <p:spPr>
          <a:xfrm>
            <a:off x="4325760" y="1762200"/>
            <a:ext cx="474840" cy="756360"/>
          </a:xfrm>
          <a:custGeom>
            <a:avLst/>
            <a:gdLst/>
            <a:ahLst/>
            <a:rect l="l" t="t" r="r" b="b"/>
            <a:pathLst>
              <a:path w="475614" h="756919">
                <a:moveTo>
                  <a:pt x="427131" y="59673"/>
                </a:moveTo>
                <a:lnTo>
                  <a:pt x="0" y="746760"/>
                </a:lnTo>
                <a:lnTo>
                  <a:pt x="16255" y="756920"/>
                </a:lnTo>
                <a:lnTo>
                  <a:pt x="443356" y="69758"/>
                </a:lnTo>
                <a:lnTo>
                  <a:pt x="427131" y="59673"/>
                </a:lnTo>
                <a:close/>
              </a:path>
              <a:path w="475614" h="756919">
                <a:moveTo>
                  <a:pt x="470949" y="48895"/>
                </a:moveTo>
                <a:lnTo>
                  <a:pt x="433831" y="48895"/>
                </a:lnTo>
                <a:lnTo>
                  <a:pt x="450088" y="58927"/>
                </a:lnTo>
                <a:lnTo>
                  <a:pt x="443356" y="69758"/>
                </a:lnTo>
                <a:lnTo>
                  <a:pt x="467613" y="84836"/>
                </a:lnTo>
                <a:lnTo>
                  <a:pt x="470949" y="48895"/>
                </a:lnTo>
                <a:close/>
              </a:path>
              <a:path w="475614" h="756919">
                <a:moveTo>
                  <a:pt x="433831" y="48895"/>
                </a:moveTo>
                <a:lnTo>
                  <a:pt x="427131" y="59673"/>
                </a:lnTo>
                <a:lnTo>
                  <a:pt x="443356" y="69758"/>
                </a:lnTo>
                <a:lnTo>
                  <a:pt x="450088" y="58927"/>
                </a:lnTo>
                <a:lnTo>
                  <a:pt x="433831" y="48895"/>
                </a:lnTo>
                <a:close/>
              </a:path>
              <a:path w="475614" h="756919">
                <a:moveTo>
                  <a:pt x="475488" y="0"/>
                </a:moveTo>
                <a:lnTo>
                  <a:pt x="402843" y="44576"/>
                </a:lnTo>
                <a:lnTo>
                  <a:pt x="427131" y="59673"/>
                </a:lnTo>
                <a:lnTo>
                  <a:pt x="433831" y="48895"/>
                </a:lnTo>
                <a:lnTo>
                  <a:pt x="470949" y="48895"/>
                </a:lnTo>
                <a:lnTo>
                  <a:pt x="475488" y="0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object 9"/>
          <p:cNvSpPr/>
          <p:nvPr/>
        </p:nvSpPr>
        <p:spPr>
          <a:xfrm>
            <a:off x="6638760" y="1809720"/>
            <a:ext cx="494640" cy="655200"/>
          </a:xfrm>
          <a:custGeom>
            <a:avLst/>
            <a:gdLst/>
            <a:ahLst/>
            <a:rect l="l" t="t" r="r" b="b"/>
            <a:pathLst>
              <a:path w="495300" h="655955">
                <a:moveTo>
                  <a:pt x="53340" y="55245"/>
                </a:moveTo>
                <a:lnTo>
                  <a:pt x="38100" y="66675"/>
                </a:lnTo>
                <a:lnTo>
                  <a:pt x="480059" y="655954"/>
                </a:lnTo>
                <a:lnTo>
                  <a:pt x="495300" y="644525"/>
                </a:lnTo>
                <a:lnTo>
                  <a:pt x="53340" y="55245"/>
                </a:lnTo>
                <a:close/>
              </a:path>
              <a:path w="495300" h="655955">
                <a:moveTo>
                  <a:pt x="0" y="0"/>
                </a:moveTo>
                <a:lnTo>
                  <a:pt x="15240" y="83820"/>
                </a:lnTo>
                <a:lnTo>
                  <a:pt x="38100" y="66675"/>
                </a:lnTo>
                <a:lnTo>
                  <a:pt x="30479" y="56514"/>
                </a:lnTo>
                <a:lnTo>
                  <a:pt x="45720" y="45085"/>
                </a:lnTo>
                <a:lnTo>
                  <a:pt x="66886" y="45085"/>
                </a:lnTo>
                <a:lnTo>
                  <a:pt x="76200" y="38100"/>
                </a:lnTo>
                <a:lnTo>
                  <a:pt x="0" y="0"/>
                </a:lnTo>
                <a:close/>
              </a:path>
              <a:path w="495300" h="655955">
                <a:moveTo>
                  <a:pt x="45720" y="45085"/>
                </a:moveTo>
                <a:lnTo>
                  <a:pt x="30479" y="56514"/>
                </a:lnTo>
                <a:lnTo>
                  <a:pt x="38100" y="66675"/>
                </a:lnTo>
                <a:lnTo>
                  <a:pt x="53340" y="55245"/>
                </a:lnTo>
                <a:lnTo>
                  <a:pt x="45720" y="45085"/>
                </a:lnTo>
                <a:close/>
              </a:path>
              <a:path w="495300" h="655955">
                <a:moveTo>
                  <a:pt x="66886" y="45085"/>
                </a:moveTo>
                <a:lnTo>
                  <a:pt x="45720" y="45085"/>
                </a:lnTo>
                <a:lnTo>
                  <a:pt x="53340" y="55245"/>
                </a:lnTo>
                <a:lnTo>
                  <a:pt x="66886" y="45085"/>
                </a:lnTo>
                <a:close/>
              </a:path>
            </a:pathLst>
          </a:custGeom>
          <a:solidFill>
            <a:srgbClr val="155f8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object 10"/>
          <p:cNvSpPr/>
          <p:nvPr/>
        </p:nvSpPr>
        <p:spPr>
          <a:xfrm>
            <a:off x="800640" y="2944080"/>
            <a:ext cx="16254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:</a:t>
            </a:r>
            <a:r>
              <a:rPr b="0" lang="en-US" sz="1800" spc="-25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192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.</a:t>
            </a:r>
            <a:r>
              <a:rPr b="0" lang="en-US" sz="1800" spc="-86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68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.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.</a:t>
            </a:r>
            <a:r>
              <a:rPr b="0" lang="en-US" sz="1800" spc="-52" strike="noStrike">
                <a:solidFill>
                  <a:srgbClr val="000000"/>
                </a:solidFill>
                <a:latin typeface="Tahoma"/>
                <a:ea typeface="DejaVu Sans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object 11"/>
          <p:cNvSpPr/>
          <p:nvPr/>
        </p:nvSpPr>
        <p:spPr>
          <a:xfrm>
            <a:off x="9178920" y="2944080"/>
            <a:ext cx="15962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-225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r>
              <a:rPr b="0" lang="en-US" sz="1800" spc="-126" strike="noStrike">
                <a:solidFill>
                  <a:srgbClr val="000000"/>
                </a:solidFill>
                <a:latin typeface="Tahoma"/>
                <a:ea typeface="DejaVu Sans"/>
              </a:rPr>
              <a:t>:</a:t>
            </a:r>
            <a:r>
              <a:rPr b="0" lang="en-US" sz="1800" spc="-256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192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.</a:t>
            </a:r>
            <a:r>
              <a:rPr b="0" lang="en-US" sz="1800" spc="-80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68</a:t>
            </a: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.</a:t>
            </a:r>
            <a:r>
              <a:rPr b="0" lang="en-US" sz="1800" spc="-12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r>
              <a:rPr b="0" lang="en-US" sz="1800" spc="-250" strike="noStrike">
                <a:solidFill>
                  <a:srgbClr val="000000"/>
                </a:solidFill>
                <a:latin typeface="Tahoma"/>
                <a:ea typeface="DejaVu Sans"/>
              </a:rPr>
              <a:t>.</a:t>
            </a:r>
            <a:r>
              <a:rPr b="0" lang="en-US" sz="1800" spc="-66" strike="noStrike">
                <a:solidFill>
                  <a:srgbClr val="000000"/>
                </a:solidFill>
                <a:latin typeface="Tahoma"/>
                <a:ea typeface="DejaVu Sans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object 12"/>
          <p:cNvSpPr/>
          <p:nvPr/>
        </p:nvSpPr>
        <p:spPr>
          <a:xfrm>
            <a:off x="4360320" y="4195440"/>
            <a:ext cx="2733480" cy="8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 anchor="t">
            <a:spAutoFit/>
          </a:bodyPr>
          <a:p>
            <a:pPr marL="1044000" indent="-1031760">
              <a:lnSpc>
                <a:spcPct val="100000"/>
              </a:lnSpc>
              <a:spcBef>
                <a:spcPts val="79"/>
              </a:spcBef>
              <a:buNone/>
              <a:tabLst>
                <a:tab algn="l" pos="0"/>
              </a:tabLst>
            </a:pPr>
            <a:r>
              <a:rPr b="0" lang="en-US" sz="1800" spc="-26" strike="noStrike">
                <a:solidFill>
                  <a:srgbClr val="000000"/>
                </a:solidFill>
                <a:latin typeface="Tahoma"/>
                <a:ea typeface="DejaVu Sans"/>
              </a:rPr>
              <a:t>1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-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32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0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1" lang="en-US" sz="1800" spc="15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US" sz="1800" spc="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1800" spc="191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US" sz="1800" spc="-15" strike="noStrike">
                <a:solidFill>
                  <a:srgbClr val="000000"/>
                </a:solidFill>
                <a:latin typeface="Trebuchet MS"/>
                <a:ea typeface="DejaVu Sans"/>
              </a:rPr>
              <a:t>_D</a:t>
            </a:r>
            <a:r>
              <a:rPr b="1" lang="en-US" sz="1800" spc="-80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US" sz="1800" spc="145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US" sz="1800" spc="-21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US" sz="1800" spc="29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US" sz="1800" spc="49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US" sz="1800" spc="-137" strike="noStrike">
                <a:solidFill>
                  <a:srgbClr val="000000"/>
                </a:solidFill>
                <a:latin typeface="Trebuchet MS"/>
                <a:ea typeface="DejaVu Sans"/>
              </a:rPr>
              <a:t>_</a:t>
            </a:r>
            <a:r>
              <a:rPr b="1" lang="en-US" sz="1800" spc="-75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US" sz="1800" spc="69" strike="noStrike">
                <a:solidFill>
                  <a:srgbClr val="000000"/>
                </a:solidFill>
                <a:latin typeface="Trebuchet MS"/>
                <a:ea typeface="DejaVu Sans"/>
              </a:rPr>
              <a:t>D  </a:t>
            </a:r>
            <a:r>
              <a:rPr b="1" lang="en-US" sz="1800" spc="-32" strike="noStrike">
                <a:solidFill>
                  <a:srgbClr val="000000"/>
                </a:solidFill>
                <a:latin typeface="Trebuchet MS"/>
                <a:ea typeface="DejaVu Sans"/>
              </a:rPr>
              <a:t>2-Ping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1160640" y="375120"/>
            <a:ext cx="17424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75" strike="noStrike">
                <a:solidFill>
                  <a:srgbClr val="000000"/>
                </a:solidFill>
                <a:latin typeface="Cambria"/>
                <a:ea typeface="DejaVu Sans"/>
              </a:rPr>
              <a:t>Python</a:t>
            </a:r>
            <a:r>
              <a:rPr b="0" lang="en-US" sz="1800" spc="26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mbria"/>
                <a:ea typeface="DejaVu Sans"/>
              </a:rPr>
              <a:t>or</a:t>
            </a:r>
            <a:r>
              <a:rPr b="0" lang="en-US" sz="1800" spc="94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1800" spc="100" strike="noStrike">
                <a:solidFill>
                  <a:srgbClr val="000000"/>
                </a:solidFill>
                <a:latin typeface="Cambria"/>
                <a:ea typeface="DejaVu Sans"/>
              </a:rPr>
              <a:t>C++?!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object 3"/>
          <p:cNvSpPr/>
          <p:nvPr/>
        </p:nvSpPr>
        <p:spPr>
          <a:xfrm>
            <a:off x="624960" y="323640"/>
            <a:ext cx="18792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  <a:ea typeface="DejaVu Sans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82" name="object 4"/>
          <p:cNvGraphicFramePr/>
          <p:nvPr/>
        </p:nvGraphicFramePr>
        <p:xfrm>
          <a:off x="1639440" y="1356120"/>
          <a:ext cx="8168040" cy="2688480"/>
        </p:xfrm>
        <a:graphic>
          <a:graphicData uri="http://schemas.openxmlformats.org/drawingml/2006/table">
            <a:tbl>
              <a:tblPr/>
              <a:tblGrid>
                <a:gridCol w="2722680"/>
                <a:gridCol w="2722680"/>
                <a:gridCol w="2723040"/>
              </a:tblGrid>
              <a:tr h="3708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2240" algn="ctr">
                        <a:lnSpc>
                          <a:spcPct val="100000"/>
                        </a:lnSpc>
                        <a:spcBef>
                          <a:spcPts val="224"/>
                        </a:spcBef>
                        <a:buNone/>
                      </a:pPr>
                      <a:r>
                        <a:rPr b="1" lang="en-US" sz="1800" spc="-26" strike="noStrike">
                          <a:solidFill>
                            <a:srgbClr val="ffffff"/>
                          </a:solidFill>
                          <a:latin typeface="Trebuchet MS"/>
                        </a:rPr>
                        <a:t>Python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4040" algn="ctr">
                        <a:lnSpc>
                          <a:spcPct val="100000"/>
                        </a:lnSpc>
                        <a:spcBef>
                          <a:spcPts val="224"/>
                        </a:spcBef>
                        <a:buNone/>
                      </a:pPr>
                      <a:r>
                        <a:rPr b="1" lang="en-US" sz="1800" spc="-7" strike="noStrike">
                          <a:solidFill>
                            <a:srgbClr val="ffffff"/>
                          </a:solidFill>
                          <a:latin typeface="Trebuchet MS"/>
                        </a:rPr>
                        <a:t>C++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155f82"/>
                    </a:solidFill>
                  </a:tcPr>
                </a:tc>
              </a:tr>
              <a:tr h="1403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30"/>
                        </a:spcBef>
                        <a:buNone/>
                      </a:pP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Tahoma"/>
                        </a:rPr>
                        <a:t>Pros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6480" algn="ctr">
                        <a:lnSpc>
                          <a:spcPct val="100000"/>
                        </a:lnSpc>
                        <a:spcBef>
                          <a:spcPts val="230"/>
                        </a:spcBef>
                        <a:buNone/>
                      </a:pP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Tahoma"/>
                        </a:rPr>
                        <a:t>-</a:t>
                      </a:r>
                      <a:r>
                        <a:rPr b="0" lang="en-US" sz="1800" spc="-46" strike="noStrike">
                          <a:solidFill>
                            <a:srgbClr val="000000"/>
                          </a:solidFill>
                          <a:latin typeface="Tahoma"/>
                        </a:rPr>
                        <a:t>F</a:t>
                      </a:r>
                      <a:r>
                        <a:rPr b="0" lang="en-US" sz="1800" spc="9" strike="noStrike">
                          <a:solidFill>
                            <a:srgbClr val="000000"/>
                          </a:solidFill>
                          <a:latin typeface="Tahoma"/>
                        </a:rPr>
                        <a:t>a</a:t>
                      </a:r>
                      <a:r>
                        <a:rPr b="0" lang="en-US" sz="1800" spc="21" strike="noStrike">
                          <a:solidFill>
                            <a:srgbClr val="000000"/>
                          </a:solidFill>
                          <a:latin typeface="Tahoma"/>
                        </a:rPr>
                        <a:t>s</a:t>
                      </a:r>
                      <a:r>
                        <a:rPr b="0" lang="en-US" sz="1800" spc="-55" strike="noStrike">
                          <a:solidFill>
                            <a:srgbClr val="000000"/>
                          </a:solidFill>
                          <a:latin typeface="Tahoma"/>
                        </a:rPr>
                        <a:t>t</a:t>
                      </a:r>
                      <a:r>
                        <a:rPr b="0" lang="en-US" sz="1800" spc="21" strike="noStrike">
                          <a:solidFill>
                            <a:srgbClr val="000000"/>
                          </a:solidFill>
                          <a:latin typeface="Tahoma"/>
                        </a:rPr>
                        <a:t>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r</a:t>
                      </a:r>
                      <a:r>
                        <a:rPr b="0" lang="en-US" sz="1800" spc="-191" strike="noStrike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b="0" lang="en-US" sz="1800" spc="9" strike="noStrike">
                          <a:solidFill>
                            <a:srgbClr val="000000"/>
                          </a:solidFill>
                          <a:latin typeface="Tahoma"/>
                        </a:rPr>
                        <a:t>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o</a:t>
                      </a:r>
                      <a:r>
                        <a:rPr b="0" lang="en-US" sz="1800" spc="-211" strike="noStrike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b="0" lang="en-US" sz="1800" spc="-35" strike="noStrike">
                          <a:solidFill>
                            <a:srgbClr val="000000"/>
                          </a:solidFill>
                          <a:latin typeface="Tahoma"/>
                        </a:rPr>
                        <a:t>b</a:t>
                      </a:r>
                      <a:r>
                        <a:rPr b="0" lang="en-US" sz="1800" spc="-32" strike="noStrike">
                          <a:solidFill>
                            <a:srgbClr val="000000"/>
                          </a:solidFill>
                          <a:latin typeface="Tahoma"/>
                        </a:rPr>
                        <a:t>u</a:t>
                      </a:r>
                      <a:r>
                        <a:rPr b="0" lang="en-US" sz="1800" spc="15" strike="noStrike">
                          <a:solidFill>
                            <a:srgbClr val="000000"/>
                          </a:solidFill>
                          <a:latin typeface="Tahoma"/>
                        </a:rPr>
                        <a:t>i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Tahoma"/>
                        </a:rPr>
                        <a:t>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d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14760" algn="ctr">
                        <a:lnSpc>
                          <a:spcPct val="100000"/>
                        </a:lnSpc>
                        <a:spcBef>
                          <a:spcPts val="20"/>
                        </a:spcBef>
                        <a:buNone/>
                      </a:pP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Tahoma"/>
                        </a:rPr>
                        <a:t>-N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o</a:t>
                      </a:r>
                      <a:r>
                        <a:rPr b="0" lang="en-US" sz="1800" spc="-205" strike="noStrike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Tahoma"/>
                        </a:rPr>
                        <a:t>n</a:t>
                      </a:r>
                      <a:r>
                        <a:rPr b="0" lang="en-US" sz="1800" spc="21" strike="noStrike">
                          <a:solidFill>
                            <a:srgbClr val="000000"/>
                          </a:solidFill>
                          <a:latin typeface="Tahoma"/>
                        </a:rPr>
                        <a:t>ee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d</a:t>
                      </a:r>
                      <a:r>
                        <a:rPr b="0" lang="en-US" sz="1800" spc="-225" strike="noStrike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b="0" lang="en-US" sz="1800" spc="-15" strike="noStrike">
                          <a:solidFill>
                            <a:srgbClr val="000000"/>
                          </a:solidFill>
                          <a:latin typeface="Tahoma"/>
                        </a:rPr>
                        <a:t>f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Tahoma"/>
                        </a:rPr>
                        <a:t>o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r</a:t>
                      </a:r>
                      <a:r>
                        <a:rPr b="0" lang="en-US" sz="1800" spc="-191" strike="noStrike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b="0" lang="en-US" sz="1800" spc="-46" strike="noStrike">
                          <a:solidFill>
                            <a:srgbClr val="000000"/>
                          </a:solidFill>
                          <a:latin typeface="Tahoma"/>
                        </a:rPr>
                        <a:t>c</a:t>
                      </a:r>
                      <a:r>
                        <a:rPr b="0" lang="en-US" sz="1800" spc="49" strike="noStrike">
                          <a:solidFill>
                            <a:srgbClr val="000000"/>
                          </a:solidFill>
                          <a:latin typeface="Tahoma"/>
                        </a:rPr>
                        <a:t>o</a:t>
                      </a:r>
                      <a:r>
                        <a:rPr b="0" lang="en-US" sz="1800" spc="-35" strike="noStrike">
                          <a:solidFill>
                            <a:srgbClr val="000000"/>
                          </a:solidFill>
                          <a:latin typeface="Tahoma"/>
                        </a:rPr>
                        <a:t>m</a:t>
                      </a:r>
                      <a:r>
                        <a:rPr b="0" lang="en-US" sz="1800" spc="29" strike="noStrike">
                          <a:solidFill>
                            <a:srgbClr val="000000"/>
                          </a:solidFill>
                          <a:latin typeface="Tahoma"/>
                        </a:rPr>
                        <a:t>p</a:t>
                      </a:r>
                      <a:r>
                        <a:rPr b="0" lang="en-US" sz="1800" spc="-55" strike="noStrike">
                          <a:solidFill>
                            <a:srgbClr val="000000"/>
                          </a:solidFill>
                          <a:latin typeface="Tahoma"/>
                        </a:rPr>
                        <a:t>i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Tahoma"/>
                        </a:rPr>
                        <a:t>l</a:t>
                      </a:r>
                      <a:r>
                        <a:rPr b="0" lang="en-US" sz="1800" spc="9" strike="noStrike">
                          <a:solidFill>
                            <a:srgbClr val="000000"/>
                          </a:solidFill>
                          <a:latin typeface="Tahoma"/>
                        </a:rPr>
                        <a:t>at</a:t>
                      </a:r>
                      <a:r>
                        <a:rPr b="0" lang="en-US" sz="1800" spc="-55" strike="noStrike">
                          <a:solidFill>
                            <a:srgbClr val="000000"/>
                          </a:solidFill>
                          <a:latin typeface="Tahoma"/>
                        </a:rPr>
                        <a:t>i</a:t>
                      </a:r>
                      <a:r>
                        <a:rPr b="0" lang="en-US" sz="1800" spc="49" strike="noStrike">
                          <a:solidFill>
                            <a:srgbClr val="000000"/>
                          </a:solidFill>
                          <a:latin typeface="Tahoma"/>
                        </a:rPr>
                        <a:t>o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9360" algn="ctr">
                        <a:lnSpc>
                          <a:spcPct val="100000"/>
                        </a:lnSpc>
                        <a:spcBef>
                          <a:spcPts val="1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-</a:t>
                      </a:r>
                      <a:r>
                        <a:rPr b="0" lang="en-US" sz="1800" spc="15" strike="noStrike">
                          <a:solidFill>
                            <a:srgbClr val="000000"/>
                          </a:solidFill>
                          <a:latin typeface="Tahoma"/>
                        </a:rPr>
                        <a:t>e</a:t>
                      </a:r>
                      <a:r>
                        <a:rPr b="0" lang="en-US" sz="1800" spc="9" strike="noStrike">
                          <a:solidFill>
                            <a:srgbClr val="000000"/>
                          </a:solidFill>
                          <a:latin typeface="Tahoma"/>
                        </a:rPr>
                        <a:t>a</a:t>
                      </a:r>
                      <a:r>
                        <a:rPr b="0" lang="en-US" sz="1800" spc="-55" strike="noStrike">
                          <a:solidFill>
                            <a:srgbClr val="000000"/>
                          </a:solidFill>
                          <a:latin typeface="Tahoma"/>
                        </a:rPr>
                        <a:t>s</a:t>
                      </a:r>
                      <a:r>
                        <a:rPr b="0" lang="en-US" sz="1800" spc="9" strike="noStrike">
                          <a:solidFill>
                            <a:srgbClr val="000000"/>
                          </a:solidFill>
                          <a:latin typeface="Tahoma"/>
                        </a:rPr>
                        <a:t>i</a:t>
                      </a:r>
                      <a:r>
                        <a:rPr b="0" lang="en-US" sz="1800" spc="15" strike="noStrike">
                          <a:solidFill>
                            <a:srgbClr val="000000"/>
                          </a:solidFill>
                          <a:latin typeface="Tahoma"/>
                        </a:rPr>
                        <a:t>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r</a:t>
                      </a:r>
                      <a:r>
                        <a:rPr b="0" lang="en-US" sz="1800" spc="-270" strike="noStrike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b="0" lang="en-US" sz="1800" spc="9" strike="noStrike">
                          <a:solidFill>
                            <a:srgbClr val="000000"/>
                          </a:solidFill>
                          <a:latin typeface="Tahoma"/>
                        </a:rPr>
                        <a:t>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o</a:t>
                      </a:r>
                      <a:r>
                        <a:rPr b="0" lang="en-US" sz="1800" spc="-211" strike="noStrike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Tahoma"/>
                        </a:rPr>
                        <a:t>l</a:t>
                      </a:r>
                      <a:r>
                        <a:rPr b="0" lang="en-US" sz="1800" spc="15" strike="noStrike">
                          <a:solidFill>
                            <a:srgbClr val="000000"/>
                          </a:solidFill>
                          <a:latin typeface="Tahoma"/>
                        </a:rPr>
                        <a:t>e</a:t>
                      </a:r>
                      <a:r>
                        <a:rPr b="0" lang="en-US" sz="1800" spc="9" strike="noStrike">
                          <a:solidFill>
                            <a:srgbClr val="000000"/>
                          </a:solidFill>
                          <a:latin typeface="Tahoma"/>
                        </a:rPr>
                        <a:t>a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Tahoma"/>
                        </a:rPr>
                        <a:t>rn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0800" algn="ctr">
                        <a:lnSpc>
                          <a:spcPct val="100000"/>
                        </a:lnSpc>
                        <a:spcBef>
                          <a:spcPts val="230"/>
                        </a:spcBef>
                        <a:buNone/>
                      </a:pP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Tahoma"/>
                        </a:rPr>
                        <a:t>-</a:t>
                      </a:r>
                      <a:r>
                        <a:rPr b="0" lang="en-US" sz="1800" spc="-52" strike="noStrike">
                          <a:solidFill>
                            <a:srgbClr val="000000"/>
                          </a:solidFill>
                          <a:latin typeface="Tahoma"/>
                        </a:rPr>
                        <a:t>F</a:t>
                      </a:r>
                      <a:r>
                        <a:rPr b="0" lang="en-US" sz="1800" spc="9" strike="noStrike">
                          <a:solidFill>
                            <a:srgbClr val="000000"/>
                          </a:solidFill>
                          <a:latin typeface="Tahoma"/>
                        </a:rPr>
                        <a:t>a</a:t>
                      </a:r>
                      <a:r>
                        <a:rPr b="0" lang="en-US" sz="1800" spc="15" strike="noStrike">
                          <a:solidFill>
                            <a:srgbClr val="000000"/>
                          </a:solidFill>
                          <a:latin typeface="Tahoma"/>
                        </a:rPr>
                        <a:t>s</a:t>
                      </a:r>
                      <a:r>
                        <a:rPr b="0" lang="en-US" sz="1800" spc="-60" strike="noStrike">
                          <a:solidFill>
                            <a:srgbClr val="000000"/>
                          </a:solidFill>
                          <a:latin typeface="Tahoma"/>
                        </a:rPr>
                        <a:t>t</a:t>
                      </a:r>
                      <a:r>
                        <a:rPr b="0" lang="en-US" sz="1800" spc="15" strike="noStrike">
                          <a:solidFill>
                            <a:srgbClr val="000000"/>
                          </a:solidFill>
                          <a:latin typeface="Tahoma"/>
                        </a:rPr>
                        <a:t>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r</a:t>
                      </a:r>
                      <a:r>
                        <a:rPr b="0" lang="en-US" sz="1800" spc="-197" strike="noStrike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b="0" lang="en-US" sz="1800" spc="9" strike="noStrike">
                          <a:solidFill>
                            <a:srgbClr val="000000"/>
                          </a:solidFill>
                          <a:latin typeface="Tahoma"/>
                        </a:rPr>
                        <a:t>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o</a:t>
                      </a:r>
                      <a:r>
                        <a:rPr b="0" lang="en-US" sz="1800" spc="-211" strike="noStrike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Tahoma"/>
                        </a:rPr>
                        <a:t>r</a:t>
                      </a:r>
                      <a:r>
                        <a:rPr b="0" lang="en-US" sz="1800" spc="-41" strike="noStrike">
                          <a:solidFill>
                            <a:srgbClr val="000000"/>
                          </a:solidFill>
                          <a:latin typeface="Tahoma"/>
                        </a:rPr>
                        <a:t>u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330840"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Tahoma"/>
                        </a:rPr>
                        <a:t>-</a:t>
                      </a:r>
                      <a:r>
                        <a:rPr b="0" lang="en-US" sz="1800" spc="-32" strike="noStrike">
                          <a:solidFill>
                            <a:srgbClr val="000000"/>
                          </a:solidFill>
                          <a:latin typeface="Tahoma"/>
                        </a:rPr>
                        <a:t>E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Tahoma"/>
                        </a:rPr>
                        <a:t>rr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Tahoma"/>
                        </a:rPr>
                        <a:t>o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r</a:t>
                      </a:r>
                      <a:r>
                        <a:rPr b="0" lang="en-US" sz="1800" spc="-197" strike="noStrike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b="0" lang="en-US" sz="1800" spc="29" strike="noStrike">
                          <a:solidFill>
                            <a:srgbClr val="000000"/>
                          </a:solidFill>
                          <a:latin typeface="Tahoma"/>
                        </a:rPr>
                        <a:t>d</a:t>
                      </a:r>
                      <a:r>
                        <a:rPr b="0" lang="en-US" sz="1800" spc="-55" strike="noStrike">
                          <a:solidFill>
                            <a:srgbClr val="000000"/>
                          </a:solidFill>
                          <a:latin typeface="Tahoma"/>
                        </a:rPr>
                        <a:t>e</a:t>
                      </a:r>
                      <a:r>
                        <a:rPr b="0" lang="en-US" sz="1800" spc="9" strike="noStrike">
                          <a:solidFill>
                            <a:srgbClr val="000000"/>
                          </a:solidFill>
                          <a:latin typeface="Tahoma"/>
                        </a:rPr>
                        <a:t>t</a:t>
                      </a:r>
                      <a:r>
                        <a:rPr b="0" lang="en-US" sz="1800" spc="15" strike="noStrike">
                          <a:solidFill>
                            <a:srgbClr val="000000"/>
                          </a:solidFill>
                          <a:latin typeface="Tahoma"/>
                        </a:rPr>
                        <a:t>e</a:t>
                      </a:r>
                      <a:r>
                        <a:rPr b="0" lang="en-US" sz="1800" spc="-52" strike="noStrike">
                          <a:solidFill>
                            <a:srgbClr val="000000"/>
                          </a:solidFill>
                          <a:latin typeface="Tahoma"/>
                        </a:rPr>
                        <a:t>c</a:t>
                      </a:r>
                      <a:r>
                        <a:rPr b="0" lang="en-US" sz="1800" spc="9" strike="noStrike">
                          <a:solidFill>
                            <a:srgbClr val="000000"/>
                          </a:solidFill>
                          <a:latin typeface="Tahoma"/>
                        </a:rPr>
                        <a:t>ti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Tahoma"/>
                        </a:rPr>
                        <a:t>o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n</a:t>
                      </a:r>
                      <a:r>
                        <a:rPr b="0" lang="en-US" sz="1800" spc="-211" strike="noStrike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b="0" lang="en-US" sz="1800" spc="15" strike="noStrike">
                          <a:solidFill>
                            <a:srgbClr val="000000"/>
                          </a:solidFill>
                          <a:latin typeface="Tahoma"/>
                        </a:rPr>
                        <a:t>e</a:t>
                      </a:r>
                      <a:r>
                        <a:rPr b="0" lang="en-US" sz="1800" spc="-60" strike="noStrike">
                          <a:solidFill>
                            <a:srgbClr val="000000"/>
                          </a:solidFill>
                          <a:latin typeface="Tahoma"/>
                        </a:rPr>
                        <a:t>a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Tahoma"/>
                        </a:rPr>
                        <a:t>r</a:t>
                      </a:r>
                      <a:r>
                        <a:rPr b="0" lang="en-US" sz="1800" spc="46" strike="noStrike">
                          <a:solidFill>
                            <a:srgbClr val="000000"/>
                          </a:solidFill>
                          <a:latin typeface="Tahoma"/>
                        </a:rPr>
                        <a:t>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y  </a:t>
                      </a:r>
                      <a:r>
                        <a:rPr b="0" lang="en-US" sz="1800" spc="-15" strike="noStrike">
                          <a:solidFill>
                            <a:srgbClr val="000000"/>
                          </a:solidFill>
                          <a:latin typeface="Tahoma"/>
                        </a:rPr>
                        <a:t>stage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 marL="488880">
                        <a:lnSpc>
                          <a:spcPct val="100000"/>
                        </a:lnSpc>
                        <a:spcBef>
                          <a:spcPts val="20"/>
                        </a:spcBef>
                        <a:buNone/>
                      </a:pPr>
                      <a:r>
                        <a:rPr b="1" lang="en-US" sz="1800" spc="-7" strike="noStrike">
                          <a:solidFill>
                            <a:srgbClr val="000000"/>
                          </a:solidFill>
                          <a:latin typeface="Trebuchet MS"/>
                        </a:rPr>
                        <a:t>-</a:t>
                      </a:r>
                      <a:r>
                        <a:rPr b="1" lang="en-US" sz="1800" spc="15" strike="noStrike">
                          <a:solidFill>
                            <a:srgbClr val="000000"/>
                          </a:solidFill>
                          <a:latin typeface="Trebuchet MS"/>
                        </a:rPr>
                        <a:t>U</a:t>
                      </a:r>
                      <a:r>
                        <a:rPr b="1" lang="en-US" sz="1800" spc="-32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se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</a:t>
                      </a:r>
                      <a:r>
                        <a:rPr b="1" lang="en-US" sz="1800" spc="-177" strike="noStrike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b="1" lang="en-US" sz="1800" spc="35" strike="noStrike">
                          <a:solidFill>
                            <a:srgbClr val="000000"/>
                          </a:solidFill>
                          <a:latin typeface="Trebuchet MS"/>
                        </a:rPr>
                        <a:t>i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n</a:t>
                      </a:r>
                      <a:r>
                        <a:rPr b="1" lang="en-US" sz="1800" spc="-236" strike="noStrike">
                          <a:solidFill>
                            <a:srgbClr val="000000"/>
                          </a:solidFill>
                          <a:latin typeface="Trebuchet MS"/>
                        </a:rPr>
                        <a:t> </a:t>
                      </a:r>
                      <a:r>
                        <a:rPr b="1" lang="en-US" sz="1800" spc="35" strike="noStrike">
                          <a:solidFill>
                            <a:srgbClr val="000000"/>
                          </a:solidFill>
                          <a:latin typeface="Trebuchet MS"/>
                        </a:rPr>
                        <a:t>i</a:t>
                      </a:r>
                      <a:r>
                        <a:rPr b="1" lang="en-US" sz="1800" spc="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n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du</a:t>
                      </a:r>
                      <a:r>
                        <a:rPr b="1" lang="en-US" sz="1800" spc="-32" strike="noStrike">
                          <a:solidFill>
                            <a:srgbClr val="000000"/>
                          </a:solidFill>
                          <a:latin typeface="Trebuchet MS"/>
                        </a:rPr>
                        <a:t>s</a:t>
                      </a:r>
                      <a:r>
                        <a:rPr b="1" lang="en-US" sz="1800" spc="-4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t</a:t>
                      </a:r>
                      <a:r>
                        <a:rPr b="1" lang="en-US" sz="1800" spc="7" strike="noStrike">
                          <a:solidFill>
                            <a:srgbClr val="000000"/>
                          </a:solidFill>
                          <a:latin typeface="Trebuchet MS"/>
                        </a:rPr>
                        <a:t>r</a:t>
                      </a: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Trebuchet MS"/>
                        </a:rPr>
                        <a:t>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d2d7"/>
                    </a:solidFill>
                  </a:tcPr>
                </a:tc>
              </a:tr>
              <a:tr h="914400">
                <a:tc>
                  <a:txBody>
                    <a:bodyPr anchor="t">
                      <a:noAutofit/>
                    </a:bodyPr>
                    <a:p>
                      <a:pPr marL="3960" algn="ctr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49" strike="noStrike">
                          <a:solidFill>
                            <a:srgbClr val="000000"/>
                          </a:solidFill>
                          <a:latin typeface="Tahoma"/>
                        </a:rPr>
                        <a:t>Cons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34640" algn="ctr">
                        <a:lnSpc>
                          <a:spcPct val="100000"/>
                        </a:lnSpc>
                        <a:spcBef>
                          <a:spcPts val="22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-</a:t>
                      </a:r>
                      <a:r>
                        <a:rPr b="0" lang="en-US" sz="1800" spc="26" strike="noStrike">
                          <a:solidFill>
                            <a:srgbClr val="000000"/>
                          </a:solidFill>
                          <a:latin typeface="Tahoma"/>
                        </a:rPr>
                        <a:t>S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Tahoma"/>
                        </a:rPr>
                        <a:t>lo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Tahoma"/>
                        </a:rPr>
                        <a:t>w</a:t>
                      </a:r>
                      <a:r>
                        <a:rPr b="0" lang="en-US" sz="1800" spc="-52" strike="noStrike">
                          <a:solidFill>
                            <a:srgbClr val="000000"/>
                          </a:solidFill>
                          <a:latin typeface="Tahoma"/>
                        </a:rPr>
                        <a:t>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r</a:t>
                      </a:r>
                      <a:r>
                        <a:rPr b="0" lang="en-US" sz="1800" spc="-197" strike="noStrike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b="0" lang="en-US" sz="1800" spc="9" strike="noStrike">
                          <a:solidFill>
                            <a:srgbClr val="000000"/>
                          </a:solidFill>
                          <a:latin typeface="Tahoma"/>
                        </a:rPr>
                        <a:t>i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n</a:t>
                      </a:r>
                      <a:r>
                        <a:rPr b="0" lang="en-US" sz="1800" spc="-211" strike="noStrike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Tahoma"/>
                        </a:rPr>
                        <a:t>r</a:t>
                      </a:r>
                      <a:r>
                        <a:rPr b="0" lang="en-US" sz="1800" spc="-35" strike="noStrike">
                          <a:solidFill>
                            <a:srgbClr val="000000"/>
                          </a:solidFill>
                          <a:latin typeface="Tahoma"/>
                        </a:rPr>
                        <a:t>u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Tahoma"/>
                        </a:rPr>
                        <a:t>n</a:t>
                      </a:r>
                      <a:r>
                        <a:rPr b="0" lang="en-US" sz="1800" spc="9" strike="noStrike">
                          <a:solidFill>
                            <a:srgbClr val="000000"/>
                          </a:solidFill>
                          <a:latin typeface="Tahoma"/>
                        </a:rPr>
                        <a:t>ti</a:t>
                      </a:r>
                      <a:r>
                        <a:rPr b="0" lang="en-US" sz="1800" spc="-35" strike="noStrike">
                          <a:solidFill>
                            <a:srgbClr val="000000"/>
                          </a:solidFill>
                          <a:latin typeface="Tahoma"/>
                        </a:rPr>
                        <a:t>m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e</a:t>
                      </a:r>
                      <a:r>
                        <a:rPr b="0" lang="en-US" sz="1800" spc="-165" strike="noStrike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b="0" lang="en-US" sz="1800" spc="-35" strike="noStrike">
                          <a:solidFill>
                            <a:srgbClr val="000000"/>
                          </a:solidFill>
                          <a:latin typeface="Tahoma"/>
                        </a:rPr>
                        <a:t>d</a:t>
                      </a:r>
                      <a:r>
                        <a:rPr b="0" lang="en-US" sz="1800" spc="35" strike="noStrike">
                          <a:solidFill>
                            <a:srgbClr val="000000"/>
                          </a:solidFill>
                          <a:latin typeface="Tahoma"/>
                        </a:rPr>
                        <a:t>u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e</a:t>
                      </a:r>
                      <a:r>
                        <a:rPr b="0" lang="en-US" sz="1800" spc="-242" strike="noStrike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b="0" lang="en-US" sz="1800" spc="9" strike="noStrike">
                          <a:solidFill>
                            <a:srgbClr val="000000"/>
                          </a:solidFill>
                          <a:latin typeface="Tahoma"/>
                        </a:rPr>
                        <a:t>t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o  </a:t>
                      </a:r>
                      <a:r>
                        <a:rPr b="0" lang="en-US" sz="1800" spc="21" strike="noStrike">
                          <a:solidFill>
                            <a:srgbClr val="000000"/>
                          </a:solidFill>
                          <a:latin typeface="Tahoma"/>
                        </a:rPr>
                        <a:t>c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Tahoma"/>
                        </a:rPr>
                        <a:t>o</a:t>
                      </a:r>
                      <a:r>
                        <a:rPr b="0" lang="en-US" sz="1800" spc="-35" strike="noStrike">
                          <a:solidFill>
                            <a:srgbClr val="000000"/>
                          </a:solidFill>
                          <a:latin typeface="Tahoma"/>
                        </a:rPr>
                        <a:t>m</a:t>
                      </a:r>
                      <a:r>
                        <a:rPr b="0" lang="en-US" sz="1800" spc="29" strike="noStrike">
                          <a:solidFill>
                            <a:srgbClr val="000000"/>
                          </a:solidFill>
                          <a:latin typeface="Tahoma"/>
                        </a:rPr>
                        <a:t>p</a:t>
                      </a:r>
                      <a:r>
                        <a:rPr b="0" lang="en-US" sz="1800" spc="9" strike="noStrike">
                          <a:solidFill>
                            <a:srgbClr val="000000"/>
                          </a:solidFill>
                          <a:latin typeface="Tahoma"/>
                        </a:rPr>
                        <a:t>i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Tahoma"/>
                        </a:rPr>
                        <a:t>l</a:t>
                      </a:r>
                      <a:r>
                        <a:rPr b="0" lang="en-US" sz="1800" spc="-55" strike="noStrike">
                          <a:solidFill>
                            <a:srgbClr val="000000"/>
                          </a:solidFill>
                          <a:latin typeface="Tahoma"/>
                        </a:rPr>
                        <a:t>a</a:t>
                      </a:r>
                      <a:r>
                        <a:rPr b="0" lang="en-US" sz="1800" spc="9" strike="noStrike">
                          <a:solidFill>
                            <a:srgbClr val="000000"/>
                          </a:solidFill>
                          <a:latin typeface="Tahoma"/>
                        </a:rPr>
                        <a:t>ti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Tahoma"/>
                        </a:rPr>
                        <a:t>o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n</a:t>
                      </a:r>
                      <a:r>
                        <a:rPr b="0" lang="en-US" sz="1800" spc="-211" strike="noStrike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Tahoma"/>
                        </a:rPr>
                        <a:t>w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Tahoma"/>
                        </a:rPr>
                        <a:t>h</a:t>
                      </a:r>
                      <a:r>
                        <a:rPr b="0" lang="en-US" sz="1800" spc="9" strike="noStrike">
                          <a:solidFill>
                            <a:srgbClr val="000000"/>
                          </a:solidFill>
                          <a:latin typeface="Tahoma"/>
                        </a:rPr>
                        <a:t>i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Tahoma"/>
                        </a:rPr>
                        <a:t>l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e  </a:t>
                      </a:r>
                      <a:r>
                        <a:rPr b="0" lang="en-US" sz="1800" spc="-32" strike="noStrike">
                          <a:solidFill>
                            <a:srgbClr val="000000"/>
                          </a:solidFill>
                          <a:latin typeface="Tahoma"/>
                        </a:rPr>
                        <a:t>running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026720" indent="-643320">
                        <a:lnSpc>
                          <a:spcPct val="100000"/>
                        </a:lnSpc>
                        <a:spcBef>
                          <a:spcPts val="224"/>
                        </a:spcBef>
                        <a:buNone/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-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Tahoma"/>
                        </a:rPr>
                        <a:t>M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Tahoma"/>
                        </a:rPr>
                        <a:t>o</a:t>
                      </a:r>
                      <a:r>
                        <a:rPr b="0" lang="en-US" sz="1800" spc="-7" strike="noStrike">
                          <a:solidFill>
                            <a:srgbClr val="000000"/>
                          </a:solidFill>
                          <a:latin typeface="Tahoma"/>
                        </a:rPr>
                        <a:t>r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e</a:t>
                      </a:r>
                      <a:r>
                        <a:rPr b="0" lang="en-US" sz="1800" spc="-245" strike="noStrike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b="0" lang="en-US" sz="1800" spc="21" strike="noStrike">
                          <a:solidFill>
                            <a:srgbClr val="000000"/>
                          </a:solidFill>
                          <a:latin typeface="Tahoma"/>
                        </a:rPr>
                        <a:t>c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Tahoma"/>
                        </a:rPr>
                        <a:t>o</a:t>
                      </a:r>
                      <a:r>
                        <a:rPr b="0" lang="en-US" sz="1800" spc="29" strike="noStrike">
                          <a:solidFill>
                            <a:srgbClr val="000000"/>
                          </a:solidFill>
                          <a:latin typeface="Tahoma"/>
                        </a:rPr>
                        <a:t>m</a:t>
                      </a:r>
                      <a:r>
                        <a:rPr b="0" lang="en-US" sz="1800" spc="-41" strike="noStrike">
                          <a:solidFill>
                            <a:srgbClr val="000000"/>
                          </a:solidFill>
                          <a:latin typeface="Tahoma"/>
                        </a:rPr>
                        <a:t>p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Tahoma"/>
                        </a:rPr>
                        <a:t>l</a:t>
                      </a:r>
                      <a:r>
                        <a:rPr b="0" lang="en-US" sz="1800" spc="15" strike="noStrike">
                          <a:solidFill>
                            <a:srgbClr val="000000"/>
                          </a:solidFill>
                          <a:latin typeface="Tahoma"/>
                        </a:rPr>
                        <a:t>e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x</a:t>
                      </a:r>
                      <a:r>
                        <a:rPr b="0" lang="en-US" sz="1800" spc="-242" strike="noStrike">
                          <a:solidFill>
                            <a:srgbClr val="000000"/>
                          </a:solidFill>
                          <a:latin typeface="Tahoma"/>
                        </a:rPr>
                        <a:t> </a:t>
                      </a:r>
                      <a:r>
                        <a:rPr b="0" lang="en-US" sz="1800" spc="9" strike="noStrike">
                          <a:solidFill>
                            <a:srgbClr val="000000"/>
                          </a:solidFill>
                          <a:latin typeface="Tahoma"/>
                        </a:rPr>
                        <a:t>t</a:t>
                      </a:r>
                      <a:r>
                        <a:rPr b="0" lang="en-US" sz="1800" spc="-21" strike="noStrike">
                          <a:solidFill>
                            <a:srgbClr val="000000"/>
                          </a:solidFill>
                          <a:latin typeface="Tahoma"/>
                        </a:rPr>
                        <a:t>h</a:t>
                      </a:r>
                      <a:r>
                        <a:rPr b="0" lang="en-US" sz="1800" spc="9" strike="noStrike">
                          <a:solidFill>
                            <a:srgbClr val="000000"/>
                          </a:solidFill>
                          <a:latin typeface="Tahoma"/>
                        </a:rPr>
                        <a:t>a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ahoma"/>
                        </a:rPr>
                        <a:t>n  </a:t>
                      </a:r>
                      <a:r>
                        <a:rPr b="0" lang="en-US" sz="1800" spc="-26" strike="noStrike">
                          <a:solidFill>
                            <a:srgbClr val="000000"/>
                          </a:solidFill>
                          <a:latin typeface="Tahoma"/>
                        </a:rPr>
                        <a:t>python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a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bject 2"/>
          <p:cNvSpPr/>
          <p:nvPr/>
        </p:nvSpPr>
        <p:spPr>
          <a:xfrm>
            <a:off x="624960" y="399600"/>
            <a:ext cx="231516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2364"/>
              </a:lnSpc>
              <a:buNone/>
              <a:tabLst>
                <a:tab algn="l" pos="547920"/>
              </a:tabLst>
            </a:pPr>
            <a:r>
              <a:rPr b="0" lang="en-US" sz="2400" spc="-32" strike="noStrike">
                <a:solidFill>
                  <a:srgbClr val="000000"/>
                </a:solidFill>
                <a:latin typeface="Tahoma"/>
                <a:ea typeface="DejaVu Sans"/>
              </a:rPr>
              <a:t>3</a:t>
            </a:r>
            <a:r>
              <a:rPr b="0" lang="en-US" sz="2400" spc="-32" strike="noStrike">
                <a:solidFill>
                  <a:srgbClr val="000000"/>
                </a:solidFill>
                <a:latin typeface="Tahoma"/>
                <a:ea typeface="DejaVu Sans"/>
              </a:rPr>
              <a:t>	</a:t>
            </a:r>
            <a:r>
              <a:rPr b="0" lang="en-US" sz="2700" spc="236" strike="noStrike" baseline="1000">
                <a:solidFill>
                  <a:srgbClr val="000000"/>
                </a:solidFill>
                <a:latin typeface="Cambria"/>
                <a:ea typeface="DejaVu Sans"/>
              </a:rPr>
              <a:t>ROS2</a:t>
            </a:r>
            <a:r>
              <a:rPr b="0" lang="en-US" sz="2700" spc="32" strike="noStrike" baseline="1000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r>
              <a:rPr b="0" lang="en-US" sz="2700" spc="123" strike="noStrike" baseline="1000">
                <a:solidFill>
                  <a:srgbClr val="000000"/>
                </a:solidFill>
                <a:latin typeface="Cambria"/>
                <a:ea typeface="DejaVu Sans"/>
              </a:rPr>
              <a:t>Hierarchy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184" name="object 3"/>
          <p:cNvSpPr/>
          <p:nvPr/>
        </p:nvSpPr>
        <p:spPr>
          <a:xfrm>
            <a:off x="1065240" y="1417320"/>
            <a:ext cx="3223800" cy="11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7720" indent="-285840">
              <a:lnSpc>
                <a:spcPts val="2129"/>
              </a:lnSpc>
              <a:spcBef>
                <a:spcPts val="99"/>
              </a:spcBef>
              <a:buClr>
                <a:srgbClr val="000000"/>
              </a:buClr>
              <a:buFont typeface="Symbol"/>
              <a:buChar char=""/>
              <a:tabLst>
                <a:tab algn="l" pos="297720"/>
                <a:tab algn="l" pos="298440"/>
              </a:tabLst>
            </a:pPr>
            <a:r>
              <a:rPr b="0" lang="en-US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What</a:t>
            </a:r>
            <a:r>
              <a:rPr b="0" lang="en-US" sz="1800" spc="2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n-US" sz="1800" spc="1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n-US" sz="1800" spc="-7" strike="noStrike">
                <a:solidFill>
                  <a:srgbClr val="000000"/>
                </a:solidFill>
                <a:latin typeface="Arial MT"/>
                <a:ea typeface="DejaVu Sans"/>
              </a:rPr>
              <a:t>Colcon</a:t>
            </a:r>
            <a:r>
              <a:rPr b="0" lang="en-US" sz="1800" spc="-26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  <a:p>
            <a:pPr marL="297720" indent="-285840">
              <a:lnSpc>
                <a:spcPts val="2129"/>
              </a:lnSpc>
              <a:buClr>
                <a:srgbClr val="000000"/>
              </a:buClr>
              <a:buFont typeface="Symbol"/>
              <a:buChar char=""/>
              <a:tabLst>
                <a:tab algn="l" pos="297720"/>
                <a:tab algn="l" pos="298440"/>
              </a:tabLst>
            </a:pPr>
            <a:r>
              <a:rPr b="0" lang="en-US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What</a:t>
            </a:r>
            <a:r>
              <a:rPr b="0" lang="en-US" sz="1800" spc="29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n-US" sz="1800" spc="-15" strike="noStrike">
                <a:solidFill>
                  <a:srgbClr val="000000"/>
                </a:solidFill>
                <a:latin typeface="Arial MT"/>
                <a:ea typeface="DejaVu Sans"/>
              </a:rPr>
              <a:t>is</a:t>
            </a:r>
            <a:r>
              <a:rPr b="0" lang="en-US" sz="1800" spc="7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b="0" lang="en-US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ROS</a:t>
            </a:r>
            <a:r>
              <a:rPr b="0" lang="en-US" sz="1800" spc="-60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Workspace</a:t>
            </a:r>
            <a:r>
              <a:rPr b="0" lang="en-US" sz="1800" spc="-12" strike="noStrike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 MT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  <a:p>
            <a:pPr marL="297720" indent="-285840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Arial MT"/>
              <a:buChar char="•"/>
              <a:tabLst>
                <a:tab algn="l" pos="297720"/>
                <a:tab algn="l" pos="298440"/>
              </a:tabLst>
            </a:pPr>
            <a:r>
              <a:rPr b="0" lang="en-US" sz="1800" spc="-55" strike="noStrike">
                <a:solidFill>
                  <a:srgbClr val="000000"/>
                </a:solidFill>
                <a:latin typeface="Tahoma"/>
                <a:ea typeface="DejaVu Sans"/>
              </a:rPr>
              <a:t>W</a:t>
            </a:r>
            <a:r>
              <a:rPr b="0" lang="en-US" sz="1800" spc="41" strike="noStrike">
                <a:solidFill>
                  <a:srgbClr val="000000"/>
                </a:solidFill>
                <a:latin typeface="Tahoma"/>
                <a:ea typeface="DejaVu Sans"/>
              </a:rPr>
              <a:t>h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t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i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65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7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77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66" strike="noStrike">
                <a:solidFill>
                  <a:srgbClr val="000000"/>
                </a:solidFill>
                <a:latin typeface="Tahoma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O</a:t>
            </a:r>
            <a:r>
              <a:rPr b="0" lang="en-US" sz="1800" spc="9" strike="noStrike">
                <a:solidFill>
                  <a:srgbClr val="000000"/>
                </a:solidFill>
                <a:latin typeface="Tahoma"/>
                <a:ea typeface="DejaVu Sans"/>
              </a:rPr>
              <a:t>S</a:t>
            </a:r>
            <a:r>
              <a:rPr b="0" lang="en-US" sz="1800" spc="-160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-21" strike="noStrike">
                <a:solidFill>
                  <a:srgbClr val="000000"/>
                </a:solidFill>
                <a:latin typeface="Tahoma"/>
                <a:ea typeface="DejaVu Sans"/>
              </a:rPr>
              <a:t>P</a:t>
            </a:r>
            <a:r>
              <a:rPr b="0" lang="en-US" sz="1800" spc="21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66" strike="noStrike">
                <a:solidFill>
                  <a:srgbClr val="000000"/>
                </a:solidFill>
                <a:latin typeface="Tahoma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k</a:t>
            </a:r>
            <a:r>
              <a:rPr b="0" lang="en-US" sz="1800" spc="-46" strike="noStrike">
                <a:solidFill>
                  <a:srgbClr val="000000"/>
                </a:solidFill>
                <a:latin typeface="Tahoma"/>
                <a:ea typeface="DejaVu Sans"/>
              </a:rPr>
              <a:t>a</a:t>
            </a:r>
            <a:r>
              <a:rPr b="0" lang="en-US" sz="1800" spc="-100" strike="noStrike">
                <a:solidFill>
                  <a:srgbClr val="000000"/>
                </a:solidFill>
                <a:latin typeface="Tahoma"/>
                <a:ea typeface="DejaVu Sans"/>
              </a:rPr>
              <a:t>g</a:t>
            </a:r>
            <a:r>
              <a:rPr b="0" lang="en-US" sz="1800" spc="-1" strike="noStrike">
                <a:solidFill>
                  <a:srgbClr val="000000"/>
                </a:solidFill>
                <a:latin typeface="Tahoma"/>
                <a:ea typeface="DejaVu Sans"/>
              </a:rPr>
              <a:t>e</a:t>
            </a:r>
            <a:r>
              <a:rPr b="0" lang="en-US" sz="1800" spc="-242" strike="noStrike">
                <a:solidFill>
                  <a:srgbClr val="000000"/>
                </a:solidFill>
                <a:latin typeface="Tahoma"/>
                <a:ea typeface="DejaVu Sans"/>
              </a:rPr>
              <a:t> </a:t>
            </a:r>
            <a:r>
              <a:rPr b="0" lang="en-US" sz="1800" spc="46" strike="noStrike">
                <a:solidFill>
                  <a:srgbClr val="000000"/>
                </a:solidFill>
                <a:latin typeface="Tahoma"/>
                <a:ea typeface="DejaVu Sans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2024-12-08T12:15:52Z</dcterms:created>
  <dc:creator/>
  <dc:description/>
  <dc:language>en-US</dc:language>
  <cp:lastModifiedBy/>
  <dcterms:modified xsi:type="dcterms:W3CDTF">2025-07-16T01:08:13Z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2024-11-27T00:00:00Z</vt:filetime>
  </property>
  <property fmtid="{D5CDD505-2E9C-101B-9397-08002B2CF9AE}" pid="3" name="LastSaved">
    <vt:filetime>2024-12-08T00:00:00Z</vt:filetime>
  </property>
  <property fmtid="{D5CDD505-2E9C-101B-9397-08002B2CF9AE}" pid="4" name="PresentationFormat">
    <vt:lpwstr>On-screen Show (4:3)</vt:lpwstr>
  </property>
</Properties>
</file>