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94" r:id="rId4"/>
    <p:sldId id="292" r:id="rId5"/>
    <p:sldId id="298" r:id="rId6"/>
    <p:sldId id="295" r:id="rId7"/>
    <p:sldId id="299" r:id="rId8"/>
    <p:sldId id="300" r:id="rId9"/>
    <p:sldId id="297" r:id="rId10"/>
    <p:sldId id="302"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E2574E-DFB7-BC87-FC6B-EF5D6B768017}" v="2543" dt="2024-12-06T14:14:56.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79D34B-6212-4EB3-A789-41D862E34BC9}" type="doc">
      <dgm:prSet loTypeId="urn:microsoft.com/office/officeart/2016/7/layout/BasicTimeline" loCatId="process" qsTypeId="urn:microsoft.com/office/officeart/2005/8/quickstyle/simple1" qsCatId="simple" csTypeId="urn:microsoft.com/office/officeart/2005/8/colors/accent1_2" csCatId="accent1" phldr="1"/>
      <dgm:spPr/>
      <dgm:t>
        <a:bodyPr/>
        <a:lstStyle/>
        <a:p>
          <a:endParaRPr lang="en-US"/>
        </a:p>
      </dgm:t>
    </dgm:pt>
    <dgm:pt modelId="{7C33B285-9475-498E-A924-57ABF8596159}">
      <dgm:prSet/>
      <dgm:spPr/>
      <dgm:t>
        <a:bodyPr/>
        <a:lstStyle/>
        <a:p>
          <a:pPr>
            <a:defRPr b="1"/>
          </a:pPr>
          <a:r>
            <a:rPr lang="en-US" dirty="0"/>
            <a:t>2006</a:t>
          </a:r>
        </a:p>
      </dgm:t>
    </dgm:pt>
    <dgm:pt modelId="{B7AB29B5-AED2-46CA-A2D0-CE2B697E2EB0}" type="parTrans" cxnId="{50121C5C-09CF-4302-8695-E311773F7643}">
      <dgm:prSet/>
      <dgm:spPr/>
      <dgm:t>
        <a:bodyPr/>
        <a:lstStyle/>
        <a:p>
          <a:endParaRPr lang="en-US"/>
        </a:p>
      </dgm:t>
    </dgm:pt>
    <dgm:pt modelId="{A5B16717-6CFF-47EB-A199-FB0B54100262}" type="sibTrans" cxnId="{50121C5C-09CF-4302-8695-E311773F7643}">
      <dgm:prSet/>
      <dgm:spPr/>
      <dgm:t>
        <a:bodyPr/>
        <a:lstStyle/>
        <a:p>
          <a:endParaRPr lang="en-US"/>
        </a:p>
      </dgm:t>
    </dgm:pt>
    <dgm:pt modelId="{FC031E0F-13DD-44DF-BCF5-3787DC0BEA37}">
      <dgm:prSet/>
      <dgm:spPr/>
      <dgm:t>
        <a:bodyPr/>
        <a:lstStyle/>
        <a:p>
          <a:r>
            <a:rPr lang="en-US" dirty="0"/>
            <a:t>Willow garage</a:t>
          </a:r>
        </a:p>
      </dgm:t>
    </dgm:pt>
    <dgm:pt modelId="{8D2E7C8A-CCAE-446C-8D0B-DB7A5E5FD0E2}" type="parTrans" cxnId="{89FDFB8F-D6FA-48D4-BCB0-5BA1F3103B79}">
      <dgm:prSet/>
      <dgm:spPr/>
      <dgm:t>
        <a:bodyPr/>
        <a:lstStyle/>
        <a:p>
          <a:endParaRPr lang="en-US"/>
        </a:p>
      </dgm:t>
    </dgm:pt>
    <dgm:pt modelId="{78CC235B-ED11-45AC-A40E-6778298C4464}" type="sibTrans" cxnId="{89FDFB8F-D6FA-48D4-BCB0-5BA1F3103B79}">
      <dgm:prSet/>
      <dgm:spPr/>
      <dgm:t>
        <a:bodyPr/>
        <a:lstStyle/>
        <a:p>
          <a:endParaRPr lang="en-US"/>
        </a:p>
      </dgm:t>
    </dgm:pt>
    <dgm:pt modelId="{7CB27DB5-E8D4-46BA-B144-8BC13D357FE7}">
      <dgm:prSet/>
      <dgm:spPr/>
      <dgm:t>
        <a:bodyPr/>
        <a:lstStyle/>
        <a:p>
          <a:pPr>
            <a:defRPr b="1"/>
          </a:pPr>
          <a:r>
            <a:rPr lang="en-US" dirty="0"/>
            <a:t>2009</a:t>
          </a:r>
        </a:p>
      </dgm:t>
    </dgm:pt>
    <dgm:pt modelId="{0226EBCB-B3F2-40E1-8B5B-07CFE4CAD7B4}" type="parTrans" cxnId="{0573A962-5453-4C36-B401-0D5EEA3CE72A}">
      <dgm:prSet/>
      <dgm:spPr/>
      <dgm:t>
        <a:bodyPr/>
        <a:lstStyle/>
        <a:p>
          <a:endParaRPr lang="en-US"/>
        </a:p>
      </dgm:t>
    </dgm:pt>
    <dgm:pt modelId="{D867A6EC-A102-427C-ABAB-7A0698C5CC4E}" type="sibTrans" cxnId="{0573A962-5453-4C36-B401-0D5EEA3CE72A}">
      <dgm:prSet/>
      <dgm:spPr/>
      <dgm:t>
        <a:bodyPr/>
        <a:lstStyle/>
        <a:p>
          <a:endParaRPr lang="en-US"/>
        </a:p>
      </dgm:t>
    </dgm:pt>
    <dgm:pt modelId="{3DA72C49-9244-4BDB-B101-5E8620FFCED9}">
      <dgm:prSet/>
      <dgm:spPr/>
      <dgm:t>
        <a:bodyPr/>
        <a:lstStyle/>
        <a:p>
          <a:r>
            <a:rPr lang="en-US" dirty="0"/>
            <a:t>ROS "Box Turtle</a:t>
          </a:r>
          <a:r>
            <a:rPr lang="en-US" dirty="0">
              <a:latin typeface="Aptos Display" panose="020F0302020204030204"/>
            </a:rPr>
            <a:t>"</a:t>
          </a:r>
          <a:endParaRPr lang="en-US" dirty="0"/>
        </a:p>
      </dgm:t>
    </dgm:pt>
    <dgm:pt modelId="{E24974B3-064D-4CF7-BEDC-EE240F9C5A21}" type="parTrans" cxnId="{B1B8C245-FB5F-4542-A23A-009FBCCE84F6}">
      <dgm:prSet/>
      <dgm:spPr/>
      <dgm:t>
        <a:bodyPr/>
        <a:lstStyle/>
        <a:p>
          <a:endParaRPr lang="en-US"/>
        </a:p>
      </dgm:t>
    </dgm:pt>
    <dgm:pt modelId="{8598B69D-6A23-4E9A-8539-4E287F95BE51}" type="sibTrans" cxnId="{B1B8C245-FB5F-4542-A23A-009FBCCE84F6}">
      <dgm:prSet/>
      <dgm:spPr/>
      <dgm:t>
        <a:bodyPr/>
        <a:lstStyle/>
        <a:p>
          <a:endParaRPr lang="en-US"/>
        </a:p>
      </dgm:t>
    </dgm:pt>
    <dgm:pt modelId="{E0EAAFD3-01B2-4D11-AAC4-BC11E15A67C2}">
      <dgm:prSet/>
      <dgm:spPr/>
      <dgm:t>
        <a:bodyPr/>
        <a:lstStyle/>
        <a:p>
          <a:pPr>
            <a:defRPr b="1"/>
          </a:pPr>
          <a:r>
            <a:rPr lang="en-US" dirty="0"/>
            <a:t>2010</a:t>
          </a:r>
        </a:p>
      </dgm:t>
    </dgm:pt>
    <dgm:pt modelId="{A9BA85D9-8184-43C1-9668-ACEBE4C403E6}" type="parTrans" cxnId="{E78AD4F9-4D55-4411-BCDC-71FCBB1A8747}">
      <dgm:prSet/>
      <dgm:spPr/>
      <dgm:t>
        <a:bodyPr/>
        <a:lstStyle/>
        <a:p>
          <a:endParaRPr lang="en-US"/>
        </a:p>
      </dgm:t>
    </dgm:pt>
    <dgm:pt modelId="{07B751EC-377D-4166-B7EC-3F25FDEAAED0}" type="sibTrans" cxnId="{E78AD4F9-4D55-4411-BCDC-71FCBB1A8747}">
      <dgm:prSet/>
      <dgm:spPr/>
      <dgm:t>
        <a:bodyPr/>
        <a:lstStyle/>
        <a:p>
          <a:endParaRPr lang="en-US"/>
        </a:p>
      </dgm:t>
    </dgm:pt>
    <dgm:pt modelId="{FD27B0D0-6983-4172-8A27-4E296D8E7C73}">
      <dgm:prSet/>
      <dgm:spPr/>
      <dgm:t>
        <a:bodyPr/>
        <a:lstStyle/>
        <a:p>
          <a:r>
            <a:rPr lang="en-US" dirty="0"/>
            <a:t>PR2 robot</a:t>
          </a:r>
        </a:p>
      </dgm:t>
    </dgm:pt>
    <dgm:pt modelId="{C9B259DB-0A0C-4D42-98E4-B4DC8BDB6736}" type="parTrans" cxnId="{9DCEFDDC-F729-4F15-8F8D-227914361106}">
      <dgm:prSet/>
      <dgm:spPr/>
      <dgm:t>
        <a:bodyPr/>
        <a:lstStyle/>
        <a:p>
          <a:endParaRPr lang="en-US"/>
        </a:p>
      </dgm:t>
    </dgm:pt>
    <dgm:pt modelId="{A9219A6A-8CDF-43D7-8B78-172BA7FE2763}" type="sibTrans" cxnId="{9DCEFDDC-F729-4F15-8F8D-227914361106}">
      <dgm:prSet/>
      <dgm:spPr/>
      <dgm:t>
        <a:bodyPr/>
        <a:lstStyle/>
        <a:p>
          <a:endParaRPr lang="en-US"/>
        </a:p>
      </dgm:t>
    </dgm:pt>
    <dgm:pt modelId="{FC660101-9EF0-47CD-83B0-D4F740D74429}">
      <dgm:prSet/>
      <dgm:spPr/>
      <dgm:t>
        <a:bodyPr/>
        <a:lstStyle/>
        <a:p>
          <a:pPr>
            <a:defRPr b="1"/>
          </a:pPr>
          <a:r>
            <a:rPr lang="en-US" dirty="0"/>
            <a:t>2019</a:t>
          </a:r>
        </a:p>
      </dgm:t>
    </dgm:pt>
    <dgm:pt modelId="{CC257862-6789-47EE-93B6-B06E5289F9F2}" type="parTrans" cxnId="{094950E4-BD76-42BF-A545-C12BBBA638C2}">
      <dgm:prSet/>
      <dgm:spPr/>
      <dgm:t>
        <a:bodyPr/>
        <a:lstStyle/>
        <a:p>
          <a:endParaRPr lang="en-US"/>
        </a:p>
      </dgm:t>
    </dgm:pt>
    <dgm:pt modelId="{C14C0161-984E-4B50-A036-3CD812AAFFB6}" type="sibTrans" cxnId="{094950E4-BD76-42BF-A545-C12BBBA638C2}">
      <dgm:prSet/>
      <dgm:spPr/>
      <dgm:t>
        <a:bodyPr/>
        <a:lstStyle/>
        <a:p>
          <a:endParaRPr lang="en-US"/>
        </a:p>
      </dgm:t>
    </dgm:pt>
    <dgm:pt modelId="{964C59E6-9695-4E68-BB95-3F38E3EFC9EA}">
      <dgm:prSet/>
      <dgm:spPr/>
      <dgm:t>
        <a:bodyPr/>
        <a:lstStyle/>
        <a:p>
          <a:r>
            <a:rPr lang="en-US" dirty="0"/>
            <a:t>Ros Noetic.</a:t>
          </a:r>
        </a:p>
      </dgm:t>
    </dgm:pt>
    <dgm:pt modelId="{4543DA9A-CB1E-47FE-9701-ED24A75247E7}" type="parTrans" cxnId="{A5B7A6A5-8BA9-4EC6-A9BD-83583D0B21A5}">
      <dgm:prSet/>
      <dgm:spPr/>
      <dgm:t>
        <a:bodyPr/>
        <a:lstStyle/>
        <a:p>
          <a:endParaRPr lang="en-US"/>
        </a:p>
      </dgm:t>
    </dgm:pt>
    <dgm:pt modelId="{546F3691-DD1A-4BB6-A585-760760C5EE57}" type="sibTrans" cxnId="{A5B7A6A5-8BA9-4EC6-A9BD-83583D0B21A5}">
      <dgm:prSet/>
      <dgm:spPr/>
      <dgm:t>
        <a:bodyPr/>
        <a:lstStyle/>
        <a:p>
          <a:endParaRPr lang="en-US"/>
        </a:p>
      </dgm:t>
    </dgm:pt>
    <dgm:pt modelId="{42C2EEB8-35AE-44CD-9D25-C7505505AE7F}" type="pres">
      <dgm:prSet presAssocID="{F779D34B-6212-4EB3-A789-41D862E34BC9}" presName="root" presStyleCnt="0">
        <dgm:presLayoutVars>
          <dgm:chMax/>
          <dgm:chPref/>
          <dgm:animLvl val="lvl"/>
        </dgm:presLayoutVars>
      </dgm:prSet>
      <dgm:spPr/>
    </dgm:pt>
    <dgm:pt modelId="{DE273630-08B7-4DA0-B55E-3C92DE2564FB}" type="pres">
      <dgm:prSet presAssocID="{F779D34B-6212-4EB3-A789-41D862E34BC9}" presName="divider" presStyleLbl="fgAccFollowNode1" presStyleIdx="0" presStyleCnt="1"/>
      <dgm:spPr>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tailEnd type="triangle" w="lg" len="lg"/>
        </a:ln>
        <a:effectLst/>
      </dgm:spPr>
    </dgm:pt>
    <dgm:pt modelId="{A071C759-C101-461D-A1F1-5D18788E5C4E}" type="pres">
      <dgm:prSet presAssocID="{F779D34B-6212-4EB3-A789-41D862E34BC9}" presName="nodes" presStyleCnt="0">
        <dgm:presLayoutVars>
          <dgm:chMax/>
          <dgm:chPref/>
          <dgm:animLvl val="lvl"/>
        </dgm:presLayoutVars>
      </dgm:prSet>
      <dgm:spPr/>
    </dgm:pt>
    <dgm:pt modelId="{C1C56A00-375F-4144-AA84-2B8FFE124733}" type="pres">
      <dgm:prSet presAssocID="{7C33B285-9475-498E-A924-57ABF8596159}" presName="composite" presStyleCnt="0"/>
      <dgm:spPr/>
    </dgm:pt>
    <dgm:pt modelId="{0FFF7F71-A51B-457A-9BB5-6127C8FC54FF}" type="pres">
      <dgm:prSet presAssocID="{7C33B285-9475-498E-A924-57ABF8596159}" presName="L1TextContainer" presStyleLbl="revTx" presStyleIdx="0" presStyleCnt="4">
        <dgm:presLayoutVars>
          <dgm:chMax val="1"/>
          <dgm:chPref val="1"/>
          <dgm:bulletEnabled val="1"/>
        </dgm:presLayoutVars>
      </dgm:prSet>
      <dgm:spPr/>
    </dgm:pt>
    <dgm:pt modelId="{7DA4B553-9163-4B5D-A813-C97B10D70E72}" type="pres">
      <dgm:prSet presAssocID="{7C33B285-9475-498E-A924-57ABF8596159}" presName="L2TextContainerWrapper" presStyleCnt="0">
        <dgm:presLayoutVars>
          <dgm:chMax val="0"/>
          <dgm:chPref val="0"/>
          <dgm:bulletEnabled val="1"/>
        </dgm:presLayoutVars>
      </dgm:prSet>
      <dgm:spPr/>
    </dgm:pt>
    <dgm:pt modelId="{CFE3EDB0-B278-4658-B11F-2D7BBD9927E4}" type="pres">
      <dgm:prSet presAssocID="{7C33B285-9475-498E-A924-57ABF8596159}" presName="L2TextContainer" presStyleLbl="bgAcc1" presStyleIdx="0" presStyleCnt="4"/>
      <dgm:spPr/>
    </dgm:pt>
    <dgm:pt modelId="{5F667836-EC7B-4C3D-8CCF-AE4CC58874DA}" type="pres">
      <dgm:prSet presAssocID="{7C33B285-9475-498E-A924-57ABF8596159}" presName="FlexibleEmptyPlaceHolder" presStyleCnt="0"/>
      <dgm:spPr/>
    </dgm:pt>
    <dgm:pt modelId="{CDE69039-7E00-415B-B4DF-B58A70B73F9A}" type="pres">
      <dgm:prSet presAssocID="{7C33B285-9475-498E-A924-57ABF8596159}" presName="ConnectLine" presStyleLbl="sibTrans1D1" presStyleIdx="0" presStyleCnt="4"/>
      <dgm:spPr>
        <a:noFill/>
        <a:ln w="12700" cap="flat" cmpd="sng" algn="ctr">
          <a:solidFill>
            <a:schemeClr val="accent1">
              <a:hueOff val="0"/>
              <a:satOff val="0"/>
              <a:lumOff val="0"/>
              <a:alphaOff val="0"/>
            </a:schemeClr>
          </a:solidFill>
          <a:prstDash val="dash"/>
          <a:miter lim="800000"/>
        </a:ln>
        <a:effectLst/>
      </dgm:spPr>
    </dgm:pt>
    <dgm:pt modelId="{B512F15F-80B0-4971-BE85-0A7615BFD1CC}" type="pres">
      <dgm:prSet presAssocID="{7C33B285-9475-498E-A924-57ABF8596159}" presName="ConnectorPoint" presStyleLbl="alignNode1" presStyleIdx="0" presStyleCnt="4"/>
      <dgm:spPr/>
    </dgm:pt>
    <dgm:pt modelId="{6F3F3731-2C38-44FF-943D-CBDC697F71D7}" type="pres">
      <dgm:prSet presAssocID="{7C33B285-9475-498E-A924-57ABF8596159}" presName="EmptyPlaceHolder" presStyleCnt="0"/>
      <dgm:spPr/>
    </dgm:pt>
    <dgm:pt modelId="{44F26BF6-F15F-4B93-A57A-9A947E920A54}" type="pres">
      <dgm:prSet presAssocID="{A5B16717-6CFF-47EB-A199-FB0B54100262}" presName="spaceBetweenRectangles" presStyleCnt="0"/>
      <dgm:spPr/>
    </dgm:pt>
    <dgm:pt modelId="{9D5680B8-D6A0-4A01-898D-DE64250BA9A9}" type="pres">
      <dgm:prSet presAssocID="{7CB27DB5-E8D4-46BA-B144-8BC13D357FE7}" presName="composite" presStyleCnt="0"/>
      <dgm:spPr/>
    </dgm:pt>
    <dgm:pt modelId="{778BF141-7327-48A2-931D-EC8F12C944D3}" type="pres">
      <dgm:prSet presAssocID="{7CB27DB5-E8D4-46BA-B144-8BC13D357FE7}" presName="L1TextContainer" presStyleLbl="revTx" presStyleIdx="1" presStyleCnt="4">
        <dgm:presLayoutVars>
          <dgm:chMax val="1"/>
          <dgm:chPref val="1"/>
          <dgm:bulletEnabled val="1"/>
        </dgm:presLayoutVars>
      </dgm:prSet>
      <dgm:spPr/>
    </dgm:pt>
    <dgm:pt modelId="{3E024499-63B7-4C61-93EB-3551C54906C4}" type="pres">
      <dgm:prSet presAssocID="{7CB27DB5-E8D4-46BA-B144-8BC13D357FE7}" presName="L2TextContainerWrapper" presStyleCnt="0">
        <dgm:presLayoutVars>
          <dgm:chMax val="0"/>
          <dgm:chPref val="0"/>
          <dgm:bulletEnabled val="1"/>
        </dgm:presLayoutVars>
      </dgm:prSet>
      <dgm:spPr/>
    </dgm:pt>
    <dgm:pt modelId="{A32CFF41-3EA0-4BCB-BC16-9C7B9476E6F2}" type="pres">
      <dgm:prSet presAssocID="{7CB27DB5-E8D4-46BA-B144-8BC13D357FE7}" presName="L2TextContainer" presStyleLbl="bgAcc1" presStyleIdx="1" presStyleCnt="4"/>
      <dgm:spPr/>
    </dgm:pt>
    <dgm:pt modelId="{B3A2A29A-C395-421E-9E35-CA34F04F1054}" type="pres">
      <dgm:prSet presAssocID="{7CB27DB5-E8D4-46BA-B144-8BC13D357FE7}" presName="FlexibleEmptyPlaceHolder" presStyleCnt="0"/>
      <dgm:spPr/>
    </dgm:pt>
    <dgm:pt modelId="{F58C91CF-C731-49EB-B045-442C8A019E11}" type="pres">
      <dgm:prSet presAssocID="{7CB27DB5-E8D4-46BA-B144-8BC13D357FE7}" presName="ConnectLine" presStyleLbl="sibTrans1D1" presStyleIdx="1" presStyleCnt="4"/>
      <dgm:spPr>
        <a:noFill/>
        <a:ln w="12700" cap="flat" cmpd="sng" algn="ctr">
          <a:solidFill>
            <a:schemeClr val="accent1">
              <a:hueOff val="0"/>
              <a:satOff val="0"/>
              <a:lumOff val="0"/>
              <a:alphaOff val="0"/>
            </a:schemeClr>
          </a:solidFill>
          <a:prstDash val="dash"/>
          <a:miter lim="800000"/>
        </a:ln>
        <a:effectLst/>
      </dgm:spPr>
    </dgm:pt>
    <dgm:pt modelId="{FBA36933-9347-46D2-A647-0DB59C4C8463}" type="pres">
      <dgm:prSet presAssocID="{7CB27DB5-E8D4-46BA-B144-8BC13D357FE7}" presName="ConnectorPoint" presStyleLbl="alignNode1" presStyleIdx="1" presStyleCnt="4"/>
      <dgm:spPr/>
    </dgm:pt>
    <dgm:pt modelId="{0FA51793-96EC-4EBD-917C-9D263CD0F694}" type="pres">
      <dgm:prSet presAssocID="{7CB27DB5-E8D4-46BA-B144-8BC13D357FE7}" presName="EmptyPlaceHolder" presStyleCnt="0"/>
      <dgm:spPr/>
    </dgm:pt>
    <dgm:pt modelId="{DA9FA9EC-29EE-47EA-9970-6F39CACE442A}" type="pres">
      <dgm:prSet presAssocID="{D867A6EC-A102-427C-ABAB-7A0698C5CC4E}" presName="spaceBetweenRectangles" presStyleCnt="0"/>
      <dgm:spPr/>
    </dgm:pt>
    <dgm:pt modelId="{37BD94EC-0283-4C5A-AD19-9AAC13B5CF15}" type="pres">
      <dgm:prSet presAssocID="{E0EAAFD3-01B2-4D11-AAC4-BC11E15A67C2}" presName="composite" presStyleCnt="0"/>
      <dgm:spPr/>
    </dgm:pt>
    <dgm:pt modelId="{6ECB2F2F-3DEF-4B1B-B217-B479EED9AAAB}" type="pres">
      <dgm:prSet presAssocID="{E0EAAFD3-01B2-4D11-AAC4-BC11E15A67C2}" presName="L1TextContainer" presStyleLbl="revTx" presStyleIdx="2" presStyleCnt="4">
        <dgm:presLayoutVars>
          <dgm:chMax val="1"/>
          <dgm:chPref val="1"/>
          <dgm:bulletEnabled val="1"/>
        </dgm:presLayoutVars>
      </dgm:prSet>
      <dgm:spPr/>
    </dgm:pt>
    <dgm:pt modelId="{9FF94350-1818-43E6-9EDF-EC65B2B8C1C7}" type="pres">
      <dgm:prSet presAssocID="{E0EAAFD3-01B2-4D11-AAC4-BC11E15A67C2}" presName="L2TextContainerWrapper" presStyleCnt="0">
        <dgm:presLayoutVars>
          <dgm:chMax val="0"/>
          <dgm:chPref val="0"/>
          <dgm:bulletEnabled val="1"/>
        </dgm:presLayoutVars>
      </dgm:prSet>
      <dgm:spPr/>
    </dgm:pt>
    <dgm:pt modelId="{CCC5FCE8-02D8-4DD5-A3C4-42D8C1AE8784}" type="pres">
      <dgm:prSet presAssocID="{E0EAAFD3-01B2-4D11-AAC4-BC11E15A67C2}" presName="L2TextContainer" presStyleLbl="bgAcc1" presStyleIdx="2" presStyleCnt="4"/>
      <dgm:spPr/>
    </dgm:pt>
    <dgm:pt modelId="{CF141C29-A590-45CF-BE06-BA8DD0F1E29C}" type="pres">
      <dgm:prSet presAssocID="{E0EAAFD3-01B2-4D11-AAC4-BC11E15A67C2}" presName="FlexibleEmptyPlaceHolder" presStyleCnt="0"/>
      <dgm:spPr/>
    </dgm:pt>
    <dgm:pt modelId="{0843090F-2102-464E-B7B4-287DF3E8C1C2}" type="pres">
      <dgm:prSet presAssocID="{E0EAAFD3-01B2-4D11-AAC4-BC11E15A67C2}" presName="ConnectLine" presStyleLbl="sibTrans1D1" presStyleIdx="2" presStyleCnt="4"/>
      <dgm:spPr>
        <a:noFill/>
        <a:ln w="12700" cap="flat" cmpd="sng" algn="ctr">
          <a:solidFill>
            <a:schemeClr val="accent1">
              <a:hueOff val="0"/>
              <a:satOff val="0"/>
              <a:lumOff val="0"/>
              <a:alphaOff val="0"/>
            </a:schemeClr>
          </a:solidFill>
          <a:prstDash val="dash"/>
          <a:miter lim="800000"/>
        </a:ln>
        <a:effectLst/>
      </dgm:spPr>
    </dgm:pt>
    <dgm:pt modelId="{064BA0FA-F705-4B98-8AB5-7CEE646F1F5D}" type="pres">
      <dgm:prSet presAssocID="{E0EAAFD3-01B2-4D11-AAC4-BC11E15A67C2}" presName="ConnectorPoint" presStyleLbl="alignNode1" presStyleIdx="2" presStyleCnt="4"/>
      <dgm:spPr/>
    </dgm:pt>
    <dgm:pt modelId="{81D5673A-818D-43D3-B74D-8C5BBB45175C}" type="pres">
      <dgm:prSet presAssocID="{E0EAAFD3-01B2-4D11-AAC4-BC11E15A67C2}" presName="EmptyPlaceHolder" presStyleCnt="0"/>
      <dgm:spPr/>
    </dgm:pt>
    <dgm:pt modelId="{79244096-2D13-425B-A13A-19CA29FB24D5}" type="pres">
      <dgm:prSet presAssocID="{07B751EC-377D-4166-B7EC-3F25FDEAAED0}" presName="spaceBetweenRectangles" presStyleCnt="0"/>
      <dgm:spPr/>
    </dgm:pt>
    <dgm:pt modelId="{7512CE8D-8DC9-4ACF-83B6-C8AA75B6BB61}" type="pres">
      <dgm:prSet presAssocID="{FC660101-9EF0-47CD-83B0-D4F740D74429}" presName="composite" presStyleCnt="0"/>
      <dgm:spPr/>
    </dgm:pt>
    <dgm:pt modelId="{FD996BEF-5A06-426C-B8C2-1E982DE5080A}" type="pres">
      <dgm:prSet presAssocID="{FC660101-9EF0-47CD-83B0-D4F740D74429}" presName="L1TextContainer" presStyleLbl="revTx" presStyleIdx="3" presStyleCnt="4">
        <dgm:presLayoutVars>
          <dgm:chMax val="1"/>
          <dgm:chPref val="1"/>
          <dgm:bulletEnabled val="1"/>
        </dgm:presLayoutVars>
      </dgm:prSet>
      <dgm:spPr/>
    </dgm:pt>
    <dgm:pt modelId="{BC54DCCE-DD09-43BF-995B-E2E74E52B038}" type="pres">
      <dgm:prSet presAssocID="{FC660101-9EF0-47CD-83B0-D4F740D74429}" presName="L2TextContainerWrapper" presStyleCnt="0">
        <dgm:presLayoutVars>
          <dgm:chMax val="0"/>
          <dgm:chPref val="0"/>
          <dgm:bulletEnabled val="1"/>
        </dgm:presLayoutVars>
      </dgm:prSet>
      <dgm:spPr/>
    </dgm:pt>
    <dgm:pt modelId="{FD9DFB68-B1E8-4B75-8136-1B52AF4F5C83}" type="pres">
      <dgm:prSet presAssocID="{FC660101-9EF0-47CD-83B0-D4F740D74429}" presName="L2TextContainer" presStyleLbl="bgAcc1" presStyleIdx="3" presStyleCnt="4"/>
      <dgm:spPr/>
    </dgm:pt>
    <dgm:pt modelId="{2C4842E5-F187-434E-92C1-BEB192DDBA56}" type="pres">
      <dgm:prSet presAssocID="{FC660101-9EF0-47CD-83B0-D4F740D74429}" presName="FlexibleEmptyPlaceHolder" presStyleCnt="0"/>
      <dgm:spPr/>
    </dgm:pt>
    <dgm:pt modelId="{7B9F4EAA-8038-435D-9761-F2A0C7AA42EB}" type="pres">
      <dgm:prSet presAssocID="{FC660101-9EF0-47CD-83B0-D4F740D74429}" presName="ConnectLine" presStyleLbl="sibTrans1D1" presStyleIdx="3" presStyleCnt="4"/>
      <dgm:spPr>
        <a:noFill/>
        <a:ln w="12700" cap="flat" cmpd="sng" algn="ctr">
          <a:solidFill>
            <a:schemeClr val="accent1">
              <a:hueOff val="0"/>
              <a:satOff val="0"/>
              <a:lumOff val="0"/>
              <a:alphaOff val="0"/>
            </a:schemeClr>
          </a:solidFill>
          <a:prstDash val="dash"/>
          <a:miter lim="800000"/>
        </a:ln>
        <a:effectLst/>
      </dgm:spPr>
    </dgm:pt>
    <dgm:pt modelId="{D7B30E30-0A96-4F0C-817F-70A36915A6FD}" type="pres">
      <dgm:prSet presAssocID="{FC660101-9EF0-47CD-83B0-D4F740D74429}" presName="ConnectorPoint" presStyleLbl="alignNode1" presStyleIdx="3" presStyleCnt="4"/>
      <dgm:spPr/>
    </dgm:pt>
    <dgm:pt modelId="{D409BE94-8F93-432E-BA8B-4B4C347F82D5}" type="pres">
      <dgm:prSet presAssocID="{FC660101-9EF0-47CD-83B0-D4F740D74429}" presName="EmptyPlaceHolder" presStyleCnt="0"/>
      <dgm:spPr/>
    </dgm:pt>
  </dgm:ptLst>
  <dgm:cxnLst>
    <dgm:cxn modelId="{E07C4D07-04E6-4174-9ED4-306BC6F2EF1A}" type="presOf" srcId="{E0EAAFD3-01B2-4D11-AAC4-BC11E15A67C2}" destId="{6ECB2F2F-3DEF-4B1B-B217-B479EED9AAAB}" srcOrd="0" destOrd="0" presId="urn:microsoft.com/office/officeart/2016/7/layout/BasicTimeline"/>
    <dgm:cxn modelId="{D7DC6109-14FF-41EE-8BD9-C6B98EE80B36}" type="presOf" srcId="{FC031E0F-13DD-44DF-BCF5-3787DC0BEA37}" destId="{CFE3EDB0-B278-4658-B11F-2D7BBD9927E4}" srcOrd="0" destOrd="0" presId="urn:microsoft.com/office/officeart/2016/7/layout/BasicTimeline"/>
    <dgm:cxn modelId="{BFADCC22-DD65-453F-B69E-F684E2EBFB37}" type="presOf" srcId="{F779D34B-6212-4EB3-A789-41D862E34BC9}" destId="{42C2EEB8-35AE-44CD-9D25-C7505505AE7F}" srcOrd="0" destOrd="0" presId="urn:microsoft.com/office/officeart/2016/7/layout/BasicTimeline"/>
    <dgm:cxn modelId="{B1C8C52E-955B-4DEF-956C-C2B6ABF8EF20}" type="presOf" srcId="{964C59E6-9695-4E68-BB95-3F38E3EFC9EA}" destId="{FD9DFB68-B1E8-4B75-8136-1B52AF4F5C83}" srcOrd="0" destOrd="0" presId="urn:microsoft.com/office/officeart/2016/7/layout/BasicTimeline"/>
    <dgm:cxn modelId="{50121C5C-09CF-4302-8695-E311773F7643}" srcId="{F779D34B-6212-4EB3-A789-41D862E34BC9}" destId="{7C33B285-9475-498E-A924-57ABF8596159}" srcOrd="0" destOrd="0" parTransId="{B7AB29B5-AED2-46CA-A2D0-CE2B697E2EB0}" sibTransId="{A5B16717-6CFF-47EB-A199-FB0B54100262}"/>
    <dgm:cxn modelId="{6CFD2A41-179B-4FED-AF3B-651FCDBB0D22}" type="presOf" srcId="{FD27B0D0-6983-4172-8A27-4E296D8E7C73}" destId="{CCC5FCE8-02D8-4DD5-A3C4-42D8C1AE8784}" srcOrd="0" destOrd="0" presId="urn:microsoft.com/office/officeart/2016/7/layout/BasicTimeline"/>
    <dgm:cxn modelId="{0573A962-5453-4C36-B401-0D5EEA3CE72A}" srcId="{F779D34B-6212-4EB3-A789-41D862E34BC9}" destId="{7CB27DB5-E8D4-46BA-B144-8BC13D357FE7}" srcOrd="1" destOrd="0" parTransId="{0226EBCB-B3F2-40E1-8B5B-07CFE4CAD7B4}" sibTransId="{D867A6EC-A102-427C-ABAB-7A0698C5CC4E}"/>
    <dgm:cxn modelId="{B1B8C245-FB5F-4542-A23A-009FBCCE84F6}" srcId="{7CB27DB5-E8D4-46BA-B144-8BC13D357FE7}" destId="{3DA72C49-9244-4BDB-B101-5E8620FFCED9}" srcOrd="0" destOrd="0" parTransId="{E24974B3-064D-4CF7-BEDC-EE240F9C5A21}" sibTransId="{8598B69D-6A23-4E9A-8539-4E287F95BE51}"/>
    <dgm:cxn modelId="{3D650881-00A9-497C-B866-84594D2A3AE2}" type="presOf" srcId="{7C33B285-9475-498E-A924-57ABF8596159}" destId="{0FFF7F71-A51B-457A-9BB5-6127C8FC54FF}" srcOrd="0" destOrd="0" presId="urn:microsoft.com/office/officeart/2016/7/layout/BasicTimeline"/>
    <dgm:cxn modelId="{04655F8F-22B9-49D7-AC95-4F24B2759CCB}" type="presOf" srcId="{7CB27DB5-E8D4-46BA-B144-8BC13D357FE7}" destId="{778BF141-7327-48A2-931D-EC8F12C944D3}" srcOrd="0" destOrd="0" presId="urn:microsoft.com/office/officeart/2016/7/layout/BasicTimeline"/>
    <dgm:cxn modelId="{89FDFB8F-D6FA-48D4-BCB0-5BA1F3103B79}" srcId="{7C33B285-9475-498E-A924-57ABF8596159}" destId="{FC031E0F-13DD-44DF-BCF5-3787DC0BEA37}" srcOrd="0" destOrd="0" parTransId="{8D2E7C8A-CCAE-446C-8D0B-DB7A5E5FD0E2}" sibTransId="{78CC235B-ED11-45AC-A40E-6778298C4464}"/>
    <dgm:cxn modelId="{C5544091-2203-4979-984B-3CC3D3A1CB2A}" type="presOf" srcId="{FC660101-9EF0-47CD-83B0-D4F740D74429}" destId="{FD996BEF-5A06-426C-B8C2-1E982DE5080A}" srcOrd="0" destOrd="0" presId="urn:microsoft.com/office/officeart/2016/7/layout/BasicTimeline"/>
    <dgm:cxn modelId="{A5B7A6A5-8BA9-4EC6-A9BD-83583D0B21A5}" srcId="{FC660101-9EF0-47CD-83B0-D4F740D74429}" destId="{964C59E6-9695-4E68-BB95-3F38E3EFC9EA}" srcOrd="0" destOrd="0" parTransId="{4543DA9A-CB1E-47FE-9701-ED24A75247E7}" sibTransId="{546F3691-DD1A-4BB6-A585-760760C5EE57}"/>
    <dgm:cxn modelId="{CFC1C7D3-E963-47A1-BCCE-AF0DB4E1D513}" type="presOf" srcId="{3DA72C49-9244-4BDB-B101-5E8620FFCED9}" destId="{A32CFF41-3EA0-4BCB-BC16-9C7B9476E6F2}" srcOrd="0" destOrd="0" presId="urn:microsoft.com/office/officeart/2016/7/layout/BasicTimeline"/>
    <dgm:cxn modelId="{9DCEFDDC-F729-4F15-8F8D-227914361106}" srcId="{E0EAAFD3-01B2-4D11-AAC4-BC11E15A67C2}" destId="{FD27B0D0-6983-4172-8A27-4E296D8E7C73}" srcOrd="0" destOrd="0" parTransId="{C9B259DB-0A0C-4D42-98E4-B4DC8BDB6736}" sibTransId="{A9219A6A-8CDF-43D7-8B78-172BA7FE2763}"/>
    <dgm:cxn modelId="{094950E4-BD76-42BF-A545-C12BBBA638C2}" srcId="{F779D34B-6212-4EB3-A789-41D862E34BC9}" destId="{FC660101-9EF0-47CD-83B0-D4F740D74429}" srcOrd="3" destOrd="0" parTransId="{CC257862-6789-47EE-93B6-B06E5289F9F2}" sibTransId="{C14C0161-984E-4B50-A036-3CD812AAFFB6}"/>
    <dgm:cxn modelId="{E78AD4F9-4D55-4411-BCDC-71FCBB1A8747}" srcId="{F779D34B-6212-4EB3-A789-41D862E34BC9}" destId="{E0EAAFD3-01B2-4D11-AAC4-BC11E15A67C2}" srcOrd="2" destOrd="0" parTransId="{A9BA85D9-8184-43C1-9668-ACEBE4C403E6}" sibTransId="{07B751EC-377D-4166-B7EC-3F25FDEAAED0}"/>
    <dgm:cxn modelId="{C20FF9A2-CEE7-430B-A990-DB1C4D1038F3}" type="presParOf" srcId="{42C2EEB8-35AE-44CD-9D25-C7505505AE7F}" destId="{DE273630-08B7-4DA0-B55E-3C92DE2564FB}" srcOrd="0" destOrd="0" presId="urn:microsoft.com/office/officeart/2016/7/layout/BasicTimeline"/>
    <dgm:cxn modelId="{C21BD4A7-6D87-4668-89C4-363520164B9F}" type="presParOf" srcId="{42C2EEB8-35AE-44CD-9D25-C7505505AE7F}" destId="{A071C759-C101-461D-A1F1-5D18788E5C4E}" srcOrd="1" destOrd="0" presId="urn:microsoft.com/office/officeart/2016/7/layout/BasicTimeline"/>
    <dgm:cxn modelId="{75BB25B2-FB5A-4A9C-8CDE-1C9F8ECF2D4A}" type="presParOf" srcId="{A071C759-C101-461D-A1F1-5D18788E5C4E}" destId="{C1C56A00-375F-4144-AA84-2B8FFE124733}" srcOrd="0" destOrd="0" presId="urn:microsoft.com/office/officeart/2016/7/layout/BasicTimeline"/>
    <dgm:cxn modelId="{1291ED48-D13B-46F2-A7EC-01038A6E8C80}" type="presParOf" srcId="{C1C56A00-375F-4144-AA84-2B8FFE124733}" destId="{0FFF7F71-A51B-457A-9BB5-6127C8FC54FF}" srcOrd="0" destOrd="0" presId="urn:microsoft.com/office/officeart/2016/7/layout/BasicTimeline"/>
    <dgm:cxn modelId="{66252171-3541-499A-9A1F-BA1573468230}" type="presParOf" srcId="{C1C56A00-375F-4144-AA84-2B8FFE124733}" destId="{7DA4B553-9163-4B5D-A813-C97B10D70E72}" srcOrd="1" destOrd="0" presId="urn:microsoft.com/office/officeart/2016/7/layout/BasicTimeline"/>
    <dgm:cxn modelId="{61748EB2-A7B5-4C30-8F8B-B567C7FE249F}" type="presParOf" srcId="{7DA4B553-9163-4B5D-A813-C97B10D70E72}" destId="{CFE3EDB0-B278-4658-B11F-2D7BBD9927E4}" srcOrd="0" destOrd="0" presId="urn:microsoft.com/office/officeart/2016/7/layout/BasicTimeline"/>
    <dgm:cxn modelId="{5EBCA3DA-3DAE-454F-943B-62D097182FFB}" type="presParOf" srcId="{7DA4B553-9163-4B5D-A813-C97B10D70E72}" destId="{5F667836-EC7B-4C3D-8CCF-AE4CC58874DA}" srcOrd="1" destOrd="0" presId="urn:microsoft.com/office/officeart/2016/7/layout/BasicTimeline"/>
    <dgm:cxn modelId="{2914DF88-ED26-4DC1-89D7-7838E19BA3D2}" type="presParOf" srcId="{C1C56A00-375F-4144-AA84-2B8FFE124733}" destId="{CDE69039-7E00-415B-B4DF-B58A70B73F9A}" srcOrd="2" destOrd="0" presId="urn:microsoft.com/office/officeart/2016/7/layout/BasicTimeline"/>
    <dgm:cxn modelId="{11F05765-FD6B-4728-9FFA-B8AC9BE3D4C3}" type="presParOf" srcId="{C1C56A00-375F-4144-AA84-2B8FFE124733}" destId="{B512F15F-80B0-4971-BE85-0A7615BFD1CC}" srcOrd="3" destOrd="0" presId="urn:microsoft.com/office/officeart/2016/7/layout/BasicTimeline"/>
    <dgm:cxn modelId="{F4FE29FA-8297-4D72-B837-419D7D01627A}" type="presParOf" srcId="{C1C56A00-375F-4144-AA84-2B8FFE124733}" destId="{6F3F3731-2C38-44FF-943D-CBDC697F71D7}" srcOrd="4" destOrd="0" presId="urn:microsoft.com/office/officeart/2016/7/layout/BasicTimeline"/>
    <dgm:cxn modelId="{0A2F97E4-26EF-46BA-9081-75326E0B4888}" type="presParOf" srcId="{A071C759-C101-461D-A1F1-5D18788E5C4E}" destId="{44F26BF6-F15F-4B93-A57A-9A947E920A54}" srcOrd="1" destOrd="0" presId="urn:microsoft.com/office/officeart/2016/7/layout/BasicTimeline"/>
    <dgm:cxn modelId="{35DB055C-3C24-4BDF-90EC-74B2D0BEB27C}" type="presParOf" srcId="{A071C759-C101-461D-A1F1-5D18788E5C4E}" destId="{9D5680B8-D6A0-4A01-898D-DE64250BA9A9}" srcOrd="2" destOrd="0" presId="urn:microsoft.com/office/officeart/2016/7/layout/BasicTimeline"/>
    <dgm:cxn modelId="{B4646BA4-41B0-4B9D-AE9B-46AC0EA26EAB}" type="presParOf" srcId="{9D5680B8-D6A0-4A01-898D-DE64250BA9A9}" destId="{778BF141-7327-48A2-931D-EC8F12C944D3}" srcOrd="0" destOrd="0" presId="urn:microsoft.com/office/officeart/2016/7/layout/BasicTimeline"/>
    <dgm:cxn modelId="{591481A6-A97B-439D-B6D9-3E980CC56A48}" type="presParOf" srcId="{9D5680B8-D6A0-4A01-898D-DE64250BA9A9}" destId="{3E024499-63B7-4C61-93EB-3551C54906C4}" srcOrd="1" destOrd="0" presId="urn:microsoft.com/office/officeart/2016/7/layout/BasicTimeline"/>
    <dgm:cxn modelId="{F5A61C8A-377F-45A5-BFDF-AC435C3C8478}" type="presParOf" srcId="{3E024499-63B7-4C61-93EB-3551C54906C4}" destId="{A32CFF41-3EA0-4BCB-BC16-9C7B9476E6F2}" srcOrd="0" destOrd="0" presId="urn:microsoft.com/office/officeart/2016/7/layout/BasicTimeline"/>
    <dgm:cxn modelId="{4740BD3B-F582-44AE-92CF-3A76F3A03014}" type="presParOf" srcId="{3E024499-63B7-4C61-93EB-3551C54906C4}" destId="{B3A2A29A-C395-421E-9E35-CA34F04F1054}" srcOrd="1" destOrd="0" presId="urn:microsoft.com/office/officeart/2016/7/layout/BasicTimeline"/>
    <dgm:cxn modelId="{3F0364FF-CB06-46DD-8228-87F767F96F7E}" type="presParOf" srcId="{9D5680B8-D6A0-4A01-898D-DE64250BA9A9}" destId="{F58C91CF-C731-49EB-B045-442C8A019E11}" srcOrd="2" destOrd="0" presId="urn:microsoft.com/office/officeart/2016/7/layout/BasicTimeline"/>
    <dgm:cxn modelId="{9F970A03-E2D3-46C9-9BA5-1D638AB44C92}" type="presParOf" srcId="{9D5680B8-D6A0-4A01-898D-DE64250BA9A9}" destId="{FBA36933-9347-46D2-A647-0DB59C4C8463}" srcOrd="3" destOrd="0" presId="urn:microsoft.com/office/officeart/2016/7/layout/BasicTimeline"/>
    <dgm:cxn modelId="{E7ED9927-C6FA-4343-B548-0017D777E7A1}" type="presParOf" srcId="{9D5680B8-D6A0-4A01-898D-DE64250BA9A9}" destId="{0FA51793-96EC-4EBD-917C-9D263CD0F694}" srcOrd="4" destOrd="0" presId="urn:microsoft.com/office/officeart/2016/7/layout/BasicTimeline"/>
    <dgm:cxn modelId="{76C311BF-66F4-409D-8C46-980AFECADFF0}" type="presParOf" srcId="{A071C759-C101-461D-A1F1-5D18788E5C4E}" destId="{DA9FA9EC-29EE-47EA-9970-6F39CACE442A}" srcOrd="3" destOrd="0" presId="urn:microsoft.com/office/officeart/2016/7/layout/BasicTimeline"/>
    <dgm:cxn modelId="{2F24C9A4-09EB-4B24-BEE1-CBB820DB64F9}" type="presParOf" srcId="{A071C759-C101-461D-A1F1-5D18788E5C4E}" destId="{37BD94EC-0283-4C5A-AD19-9AAC13B5CF15}" srcOrd="4" destOrd="0" presId="urn:microsoft.com/office/officeart/2016/7/layout/BasicTimeline"/>
    <dgm:cxn modelId="{E699CF2C-2244-447F-9B43-C9ABBC1490BB}" type="presParOf" srcId="{37BD94EC-0283-4C5A-AD19-9AAC13B5CF15}" destId="{6ECB2F2F-3DEF-4B1B-B217-B479EED9AAAB}" srcOrd="0" destOrd="0" presId="urn:microsoft.com/office/officeart/2016/7/layout/BasicTimeline"/>
    <dgm:cxn modelId="{6CBF6CA7-7E0A-43C8-BBB1-0C3168247701}" type="presParOf" srcId="{37BD94EC-0283-4C5A-AD19-9AAC13B5CF15}" destId="{9FF94350-1818-43E6-9EDF-EC65B2B8C1C7}" srcOrd="1" destOrd="0" presId="urn:microsoft.com/office/officeart/2016/7/layout/BasicTimeline"/>
    <dgm:cxn modelId="{DE68BEC0-A208-4C76-BBBA-F42BA98B5009}" type="presParOf" srcId="{9FF94350-1818-43E6-9EDF-EC65B2B8C1C7}" destId="{CCC5FCE8-02D8-4DD5-A3C4-42D8C1AE8784}" srcOrd="0" destOrd="0" presId="urn:microsoft.com/office/officeart/2016/7/layout/BasicTimeline"/>
    <dgm:cxn modelId="{576A7852-3B48-4FE5-8EB3-A667A1C6473D}" type="presParOf" srcId="{9FF94350-1818-43E6-9EDF-EC65B2B8C1C7}" destId="{CF141C29-A590-45CF-BE06-BA8DD0F1E29C}" srcOrd="1" destOrd="0" presId="urn:microsoft.com/office/officeart/2016/7/layout/BasicTimeline"/>
    <dgm:cxn modelId="{FF70AA4E-356E-44FA-93BC-9F973CA98C37}" type="presParOf" srcId="{37BD94EC-0283-4C5A-AD19-9AAC13B5CF15}" destId="{0843090F-2102-464E-B7B4-287DF3E8C1C2}" srcOrd="2" destOrd="0" presId="urn:microsoft.com/office/officeart/2016/7/layout/BasicTimeline"/>
    <dgm:cxn modelId="{40B9B7CA-4F8C-4D2E-9508-6765334E40D3}" type="presParOf" srcId="{37BD94EC-0283-4C5A-AD19-9AAC13B5CF15}" destId="{064BA0FA-F705-4B98-8AB5-7CEE646F1F5D}" srcOrd="3" destOrd="0" presId="urn:microsoft.com/office/officeart/2016/7/layout/BasicTimeline"/>
    <dgm:cxn modelId="{CE6884E5-7DB8-4182-800B-854CFADAFC5B}" type="presParOf" srcId="{37BD94EC-0283-4C5A-AD19-9AAC13B5CF15}" destId="{81D5673A-818D-43D3-B74D-8C5BBB45175C}" srcOrd="4" destOrd="0" presId="urn:microsoft.com/office/officeart/2016/7/layout/BasicTimeline"/>
    <dgm:cxn modelId="{DCAE1A8F-6CDD-495B-A567-5FDBA064D76B}" type="presParOf" srcId="{A071C759-C101-461D-A1F1-5D18788E5C4E}" destId="{79244096-2D13-425B-A13A-19CA29FB24D5}" srcOrd="5" destOrd="0" presId="urn:microsoft.com/office/officeart/2016/7/layout/BasicTimeline"/>
    <dgm:cxn modelId="{62760C24-7FB6-4701-B69F-761FBAD81B7B}" type="presParOf" srcId="{A071C759-C101-461D-A1F1-5D18788E5C4E}" destId="{7512CE8D-8DC9-4ACF-83B6-C8AA75B6BB61}" srcOrd="6" destOrd="0" presId="urn:microsoft.com/office/officeart/2016/7/layout/BasicTimeline"/>
    <dgm:cxn modelId="{99C8A3BF-50C3-4F31-92AA-B7FCD23A5494}" type="presParOf" srcId="{7512CE8D-8DC9-4ACF-83B6-C8AA75B6BB61}" destId="{FD996BEF-5A06-426C-B8C2-1E982DE5080A}" srcOrd="0" destOrd="0" presId="urn:microsoft.com/office/officeart/2016/7/layout/BasicTimeline"/>
    <dgm:cxn modelId="{701621C0-0CD0-493E-857C-1DB9FA0B990C}" type="presParOf" srcId="{7512CE8D-8DC9-4ACF-83B6-C8AA75B6BB61}" destId="{BC54DCCE-DD09-43BF-995B-E2E74E52B038}" srcOrd="1" destOrd="0" presId="urn:microsoft.com/office/officeart/2016/7/layout/BasicTimeline"/>
    <dgm:cxn modelId="{3C5F4F6F-C644-494C-A1A3-46CBB495C50E}" type="presParOf" srcId="{BC54DCCE-DD09-43BF-995B-E2E74E52B038}" destId="{FD9DFB68-B1E8-4B75-8136-1B52AF4F5C83}" srcOrd="0" destOrd="0" presId="urn:microsoft.com/office/officeart/2016/7/layout/BasicTimeline"/>
    <dgm:cxn modelId="{5C102C1F-08B9-4395-BA6A-D8EFD69AFF59}" type="presParOf" srcId="{BC54DCCE-DD09-43BF-995B-E2E74E52B038}" destId="{2C4842E5-F187-434E-92C1-BEB192DDBA56}" srcOrd="1" destOrd="0" presId="urn:microsoft.com/office/officeart/2016/7/layout/BasicTimeline"/>
    <dgm:cxn modelId="{79201798-D384-4065-BF61-13EA6508F545}" type="presParOf" srcId="{7512CE8D-8DC9-4ACF-83B6-C8AA75B6BB61}" destId="{7B9F4EAA-8038-435D-9761-F2A0C7AA42EB}" srcOrd="2" destOrd="0" presId="urn:microsoft.com/office/officeart/2016/7/layout/BasicTimeline"/>
    <dgm:cxn modelId="{D6866AB1-84A4-4429-BCA3-057EC77663F1}" type="presParOf" srcId="{7512CE8D-8DC9-4ACF-83B6-C8AA75B6BB61}" destId="{D7B30E30-0A96-4F0C-817F-70A36915A6FD}" srcOrd="3" destOrd="0" presId="urn:microsoft.com/office/officeart/2016/7/layout/BasicTimeline"/>
    <dgm:cxn modelId="{3DE8F21A-A2E8-42D7-9A6E-50ABFA8E0BBE}" type="presParOf" srcId="{7512CE8D-8DC9-4ACF-83B6-C8AA75B6BB61}" destId="{D409BE94-8F93-432E-BA8B-4B4C347F82D5}"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73630-08B7-4DA0-B55E-3C92DE2564FB}">
      <dsp:nvSpPr>
        <dsp:cNvPr id="0" name=""/>
        <dsp:cNvSpPr/>
      </dsp:nvSpPr>
      <dsp:spPr>
        <a:xfrm>
          <a:off x="0" y="2175669"/>
          <a:ext cx="10515600" cy="0"/>
        </a:xfrm>
        <a:prstGeom prst="lin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FFF7F71-A51B-457A-9BB5-6127C8FC54FF}">
      <dsp:nvSpPr>
        <dsp:cNvPr id="0" name=""/>
        <dsp:cNvSpPr/>
      </dsp:nvSpPr>
      <dsp:spPr>
        <a:xfrm>
          <a:off x="233263"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2006</a:t>
          </a:r>
        </a:p>
      </dsp:txBody>
      <dsp:txXfrm>
        <a:off x="233263" y="2336668"/>
        <a:ext cx="3375261" cy="491701"/>
      </dsp:txXfrm>
    </dsp:sp>
    <dsp:sp modelId="{CFE3EDB0-B278-4658-B11F-2D7BBD9927E4}">
      <dsp:nvSpPr>
        <dsp:cNvPr id="0" name=""/>
        <dsp:cNvSpPr/>
      </dsp:nvSpPr>
      <dsp:spPr>
        <a:xfrm>
          <a:off x="3132" y="607011"/>
          <a:ext cx="3835524" cy="741903"/>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dirty="0"/>
            <a:t>Willow garage</a:t>
          </a:r>
        </a:p>
      </dsp:txBody>
      <dsp:txXfrm>
        <a:off x="39349" y="643228"/>
        <a:ext cx="3763090" cy="669469"/>
      </dsp:txXfrm>
    </dsp:sp>
    <dsp:sp modelId="{CDE69039-7E00-415B-B4DF-B58A70B73F9A}">
      <dsp:nvSpPr>
        <dsp:cNvPr id="0" name=""/>
        <dsp:cNvSpPr/>
      </dsp:nvSpPr>
      <dsp:spPr>
        <a:xfrm>
          <a:off x="1920894" y="1348914"/>
          <a:ext cx="0" cy="82675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78BF141-7327-48A2-931D-EC8F12C944D3}">
      <dsp:nvSpPr>
        <dsp:cNvPr id="0" name=""/>
        <dsp:cNvSpPr/>
      </dsp:nvSpPr>
      <dsp:spPr>
        <a:xfrm>
          <a:off x="2457867"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2009</a:t>
          </a:r>
        </a:p>
      </dsp:txBody>
      <dsp:txXfrm>
        <a:off x="2457867" y="1522968"/>
        <a:ext cx="3375261" cy="491701"/>
      </dsp:txXfrm>
    </dsp:sp>
    <dsp:sp modelId="{B512F15F-80B0-4971-BE85-0A7615BFD1CC}">
      <dsp:nvSpPr>
        <dsp:cNvPr id="0" name=""/>
        <dsp:cNvSpPr/>
      </dsp:nvSpPr>
      <dsp:spPr>
        <a:xfrm>
          <a:off x="1888259" y="2143033"/>
          <a:ext cx="65270" cy="6527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2CFF41-3EA0-4BCB-BC16-9C7B9476E6F2}">
      <dsp:nvSpPr>
        <dsp:cNvPr id="0" name=""/>
        <dsp:cNvSpPr/>
      </dsp:nvSpPr>
      <dsp:spPr>
        <a:xfrm>
          <a:off x="2227736" y="3002423"/>
          <a:ext cx="3835524" cy="741903"/>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dirty="0"/>
            <a:t>ROS "Box Turtle</a:t>
          </a:r>
          <a:r>
            <a:rPr lang="en-US" sz="1700" kern="1200" dirty="0">
              <a:latin typeface="Aptos Display" panose="020F0302020204030204"/>
            </a:rPr>
            <a:t>"</a:t>
          </a:r>
          <a:endParaRPr lang="en-US" sz="1700" kern="1200" dirty="0"/>
        </a:p>
      </dsp:txBody>
      <dsp:txXfrm>
        <a:off x="2263953" y="3038640"/>
        <a:ext cx="3763090" cy="669469"/>
      </dsp:txXfrm>
    </dsp:sp>
    <dsp:sp modelId="{F58C91CF-C731-49EB-B045-442C8A019E11}">
      <dsp:nvSpPr>
        <dsp:cNvPr id="0" name=""/>
        <dsp:cNvSpPr/>
      </dsp:nvSpPr>
      <dsp:spPr>
        <a:xfrm>
          <a:off x="4145498" y="2175668"/>
          <a:ext cx="0" cy="82675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ECB2F2F-3DEF-4B1B-B217-B479EED9AAAB}">
      <dsp:nvSpPr>
        <dsp:cNvPr id="0" name=""/>
        <dsp:cNvSpPr/>
      </dsp:nvSpPr>
      <dsp:spPr>
        <a:xfrm>
          <a:off x="4682471" y="23366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t>2010</a:t>
          </a:r>
        </a:p>
      </dsp:txBody>
      <dsp:txXfrm>
        <a:off x="4682471" y="2336668"/>
        <a:ext cx="3375261" cy="491701"/>
      </dsp:txXfrm>
    </dsp:sp>
    <dsp:sp modelId="{FBA36933-9347-46D2-A647-0DB59C4C8463}">
      <dsp:nvSpPr>
        <dsp:cNvPr id="0" name=""/>
        <dsp:cNvSpPr/>
      </dsp:nvSpPr>
      <dsp:spPr>
        <a:xfrm>
          <a:off x="4112862" y="2143033"/>
          <a:ext cx="65270" cy="6527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C5FCE8-02D8-4DD5-A3C4-42D8C1AE8784}">
      <dsp:nvSpPr>
        <dsp:cNvPr id="0" name=""/>
        <dsp:cNvSpPr/>
      </dsp:nvSpPr>
      <dsp:spPr>
        <a:xfrm>
          <a:off x="4452339" y="607011"/>
          <a:ext cx="3835524" cy="741903"/>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dirty="0"/>
            <a:t>PR2 robot</a:t>
          </a:r>
        </a:p>
      </dsp:txBody>
      <dsp:txXfrm>
        <a:off x="4488556" y="643228"/>
        <a:ext cx="3763090" cy="669469"/>
      </dsp:txXfrm>
    </dsp:sp>
    <dsp:sp modelId="{0843090F-2102-464E-B7B4-287DF3E8C1C2}">
      <dsp:nvSpPr>
        <dsp:cNvPr id="0" name=""/>
        <dsp:cNvSpPr/>
      </dsp:nvSpPr>
      <dsp:spPr>
        <a:xfrm>
          <a:off x="6370101" y="1348914"/>
          <a:ext cx="0" cy="82675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D996BEF-5A06-426C-B8C2-1E982DE5080A}">
      <dsp:nvSpPr>
        <dsp:cNvPr id="0" name=""/>
        <dsp:cNvSpPr/>
      </dsp:nvSpPr>
      <dsp:spPr>
        <a:xfrm>
          <a:off x="6907075" y="1522968"/>
          <a:ext cx="3375261" cy="491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t>2019</a:t>
          </a:r>
        </a:p>
      </dsp:txBody>
      <dsp:txXfrm>
        <a:off x="6907075" y="1522968"/>
        <a:ext cx="3375261" cy="491701"/>
      </dsp:txXfrm>
    </dsp:sp>
    <dsp:sp modelId="{064BA0FA-F705-4B98-8AB5-7CEE646F1F5D}">
      <dsp:nvSpPr>
        <dsp:cNvPr id="0" name=""/>
        <dsp:cNvSpPr/>
      </dsp:nvSpPr>
      <dsp:spPr>
        <a:xfrm>
          <a:off x="6337466" y="2143033"/>
          <a:ext cx="65270" cy="6527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9DFB68-B1E8-4B75-8136-1B52AF4F5C83}">
      <dsp:nvSpPr>
        <dsp:cNvPr id="0" name=""/>
        <dsp:cNvSpPr/>
      </dsp:nvSpPr>
      <dsp:spPr>
        <a:xfrm>
          <a:off x="6676943" y="3002423"/>
          <a:ext cx="3835524" cy="741903"/>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US" sz="1700" kern="1200" dirty="0"/>
            <a:t>Ros Noetic.</a:t>
          </a:r>
        </a:p>
      </dsp:txBody>
      <dsp:txXfrm>
        <a:off x="6713160" y="3038640"/>
        <a:ext cx="3763090" cy="669469"/>
      </dsp:txXfrm>
    </dsp:sp>
    <dsp:sp modelId="{7B9F4EAA-8038-435D-9761-F2A0C7AA42EB}">
      <dsp:nvSpPr>
        <dsp:cNvPr id="0" name=""/>
        <dsp:cNvSpPr/>
      </dsp:nvSpPr>
      <dsp:spPr>
        <a:xfrm>
          <a:off x="8594705" y="2175668"/>
          <a:ext cx="0" cy="826754"/>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7B30E30-0A96-4F0C-817F-70A36915A6FD}">
      <dsp:nvSpPr>
        <dsp:cNvPr id="0" name=""/>
        <dsp:cNvSpPr/>
      </dsp:nvSpPr>
      <dsp:spPr>
        <a:xfrm>
          <a:off x="8562070" y="2143033"/>
          <a:ext cx="65270" cy="65270"/>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ros.org/en/foxy/Installation.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os.org/blog/communit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png"/><Relationship Id="rId5" Type="http://schemas.openxmlformats.org/officeDocument/2006/relationships/diagramColors" Target="../diagrams/colors1.xml"/><Relationship Id="rId10" Type="http://schemas.openxmlformats.org/officeDocument/2006/relationships/image" Target="../media/image6.jpeg"/><Relationship Id="rId4" Type="http://schemas.openxmlformats.org/officeDocument/2006/relationships/diagramQuickStyle" Target="../diagrams/quickStyle1.xml"/><Relationship Id="rId9"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EAA663E1-7040-1364-0B41-DDCEE55E0C03}"/>
              </a:ext>
            </a:extLst>
          </p:cNvPr>
          <p:cNvSpPr txBox="1"/>
          <p:nvPr/>
        </p:nvSpPr>
        <p:spPr>
          <a:xfrm>
            <a:off x="489098" y="1106034"/>
            <a:ext cx="5019074"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a:latin typeface="+mj-lt"/>
                <a:ea typeface="+mj-ea"/>
                <a:cs typeface="+mj-cs"/>
              </a:rPr>
              <a:t>Robotics Corner</a:t>
            </a:r>
          </a:p>
        </p:txBody>
      </p:sp>
      <p:sp>
        <p:nvSpPr>
          <p:cNvPr id="7" name="TextBox 6">
            <a:extLst>
              <a:ext uri="{FF2B5EF4-FFF2-40B4-BE49-F238E27FC236}">
                <a16:creationId xmlns:a16="http://schemas.microsoft.com/office/drawing/2014/main" id="{301313C4-0D33-A65F-A2BE-FAE61B0EFE5D}"/>
              </a:ext>
            </a:extLst>
          </p:cNvPr>
          <p:cNvSpPr txBox="1"/>
          <p:nvPr/>
        </p:nvSpPr>
        <p:spPr>
          <a:xfrm>
            <a:off x="494124" y="4872922"/>
            <a:ext cx="5013698" cy="120814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ts val="1000"/>
              </a:spcBef>
            </a:pPr>
            <a:r>
              <a:rPr lang="en-US" sz="2800" dirty="0"/>
              <a:t>Workshop (1) - ROS2 Vs ROS1 !</a:t>
            </a:r>
            <a:endParaRPr lang="en-US" dirty="0"/>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blue and black logo&#10;&#10;Description automatically generated">
            <a:extLst>
              <a:ext uri="{FF2B5EF4-FFF2-40B4-BE49-F238E27FC236}">
                <a16:creationId xmlns:a16="http://schemas.microsoft.com/office/drawing/2014/main" id="{A54A51D0-F4B7-CDC7-9C64-788B3E6424DD}"/>
              </a:ext>
            </a:extLst>
          </p:cNvPr>
          <p:cNvPicPr>
            <a:picLocks noChangeAspect="1"/>
          </p:cNvPicPr>
          <p:nvPr/>
        </p:nvPicPr>
        <p:blipFill>
          <a:blip r:embed="rId2"/>
          <a:srcRect t="24569" r="323" b="21121"/>
          <a:stretch/>
        </p:blipFill>
        <p:spPr>
          <a:xfrm>
            <a:off x="6994071" y="714454"/>
            <a:ext cx="4708831" cy="2565657"/>
          </a:xfrm>
          <a:prstGeom prst="rect">
            <a:avLst/>
          </a:prstGeom>
        </p:spPr>
      </p:pic>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yellow and purple robotic arm&#10;&#10;Description automatically generated">
            <a:extLst>
              <a:ext uri="{FF2B5EF4-FFF2-40B4-BE49-F238E27FC236}">
                <a16:creationId xmlns:a16="http://schemas.microsoft.com/office/drawing/2014/main" id="{5509B559-C21B-9055-FAD4-790229B5D53A}"/>
              </a:ext>
            </a:extLst>
          </p:cNvPr>
          <p:cNvPicPr>
            <a:picLocks noChangeAspect="1"/>
          </p:cNvPicPr>
          <p:nvPr/>
        </p:nvPicPr>
        <p:blipFill>
          <a:blip r:embed="rId3"/>
          <a:stretch>
            <a:fillRect/>
          </a:stretch>
        </p:blipFill>
        <p:spPr>
          <a:xfrm flipH="1">
            <a:off x="7976887" y="3550309"/>
            <a:ext cx="2743200" cy="27432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BBC27535-8D88-282B-E69C-C43E4CFBCAD8}"/>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dirty="0">
                <a:latin typeface="+mj-lt"/>
                <a:ea typeface="+mj-ea"/>
                <a:cs typeface="+mj-cs"/>
              </a:rPr>
              <a:t>5-</a:t>
            </a:r>
            <a:r>
              <a:rPr lang="en-US" sz="4400" kern="1200" dirty="0">
                <a:latin typeface="+mj-lt"/>
                <a:ea typeface="+mj-ea"/>
                <a:cs typeface="+mj-cs"/>
              </a:rPr>
              <a:t> ROS2 </a:t>
            </a:r>
            <a:r>
              <a:rPr lang="en-US" sz="4400" dirty="0">
                <a:latin typeface="+mj-lt"/>
                <a:ea typeface="+mj-ea"/>
                <a:cs typeface="+mj-cs"/>
              </a:rPr>
              <a:t>Setup</a:t>
            </a:r>
            <a:r>
              <a:rPr lang="en-US" sz="4400" kern="1200" dirty="0">
                <a:latin typeface="+mj-lt"/>
                <a:ea typeface="+mj-ea"/>
                <a:cs typeface="+mj-cs"/>
              </a:rPr>
              <a:t>.</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5" name="Picture 14" descr="A blue and black logo&#10;&#10;Description automatically generated">
            <a:extLst>
              <a:ext uri="{FF2B5EF4-FFF2-40B4-BE49-F238E27FC236}">
                <a16:creationId xmlns:a16="http://schemas.microsoft.com/office/drawing/2014/main" id="{C8168343-145C-4057-1CCD-3C7723CC2DFF}"/>
              </a:ext>
            </a:extLst>
          </p:cNvPr>
          <p:cNvPicPr>
            <a:picLocks noChangeAspect="1"/>
          </p:cNvPicPr>
          <p:nvPr/>
        </p:nvPicPr>
        <p:blipFill>
          <a:blip r:embed="rId2"/>
          <a:srcRect t="24569" r="323" b="21121"/>
          <a:stretch/>
        </p:blipFill>
        <p:spPr>
          <a:xfrm>
            <a:off x="10873156" y="6192966"/>
            <a:ext cx="1217881" cy="664748"/>
          </a:xfrm>
          <a:prstGeom prst="rect">
            <a:avLst/>
          </a:prstGeom>
        </p:spPr>
      </p:pic>
      <p:sp>
        <p:nvSpPr>
          <p:cNvPr id="3" name="TextBox 2">
            <a:extLst>
              <a:ext uri="{FF2B5EF4-FFF2-40B4-BE49-F238E27FC236}">
                <a16:creationId xmlns:a16="http://schemas.microsoft.com/office/drawing/2014/main" id="{62035C07-9E54-5F3C-C484-3D79F04D7358}"/>
              </a:ext>
            </a:extLst>
          </p:cNvPr>
          <p:cNvSpPr txBox="1"/>
          <p:nvPr/>
        </p:nvSpPr>
        <p:spPr>
          <a:xfrm>
            <a:off x="969818" y="1759527"/>
            <a:ext cx="97674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We can head to official documentation to follow a step-by-step guide.</a:t>
            </a:r>
          </a:p>
          <a:p>
            <a:r>
              <a:rPr lang="en-US" dirty="0">
                <a:ea typeface="+mn-lt"/>
                <a:cs typeface="+mn-lt"/>
                <a:hlinkClick r:id="rId3"/>
              </a:rPr>
              <a:t>https://docs.ros.org/en/&lt;Distro&gt;/Installation.html</a:t>
            </a:r>
            <a:r>
              <a:rPr lang="en-US" dirty="0">
                <a:ea typeface="+mn-lt"/>
                <a:cs typeface="+mn-lt"/>
              </a:rPr>
              <a:t> </a:t>
            </a:r>
          </a:p>
        </p:txBody>
      </p:sp>
    </p:spTree>
    <p:extLst>
      <p:ext uri="{BB962C8B-B14F-4D97-AF65-F5344CB8AC3E}">
        <p14:creationId xmlns:p14="http://schemas.microsoft.com/office/powerpoint/2010/main" val="2179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BAE9079A-2090-4D8E-8752-1E9A966D1C58}"/>
              </a:ext>
            </a:extLst>
          </p:cNvPr>
          <p:cNvSpPr txBox="1"/>
          <p:nvPr/>
        </p:nvSpPr>
        <p:spPr>
          <a:xfrm>
            <a:off x="477981" y="1122363"/>
            <a:ext cx="4023360" cy="320413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4800" kern="1200">
                <a:solidFill>
                  <a:schemeClr val="tx1"/>
                </a:solidFill>
                <a:latin typeface="+mj-lt"/>
                <a:ea typeface="+mj-ea"/>
                <a:cs typeface="+mj-cs"/>
              </a:rPr>
              <a:t>6- Q&amp;A.</a:t>
            </a:r>
          </a:p>
        </p:txBody>
      </p:sp>
      <p:sp>
        <p:nvSpPr>
          <p:cNvPr id="2" name="TextBox 1">
            <a:extLst>
              <a:ext uri="{FF2B5EF4-FFF2-40B4-BE49-F238E27FC236}">
                <a16:creationId xmlns:a16="http://schemas.microsoft.com/office/drawing/2014/main" id="{8FF87EAD-28EE-FD8D-0FD1-19EAC12C8ABD}"/>
              </a:ext>
            </a:extLst>
          </p:cNvPr>
          <p:cNvSpPr txBox="1"/>
          <p:nvPr/>
        </p:nvSpPr>
        <p:spPr>
          <a:xfrm>
            <a:off x="477981" y="4872922"/>
            <a:ext cx="3933306" cy="1208141"/>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sz="2000" kern="1200" dirty="0">
                <a:latin typeface="+mn-lt"/>
                <a:ea typeface="+mn-ea"/>
                <a:cs typeface="+mn-cs"/>
              </a:rPr>
              <a:t>Thanks for attendance</a:t>
            </a:r>
            <a:r>
              <a:rPr lang="en-US" sz="2000" dirty="0"/>
              <a:t>.</a:t>
            </a:r>
            <a:endParaRPr lang="en-US" dirty="0"/>
          </a:p>
          <a:p>
            <a:pPr>
              <a:lnSpc>
                <a:spcPct val="90000"/>
              </a:lnSpc>
              <a:spcBef>
                <a:spcPts val="1000"/>
              </a:spcBef>
            </a:pPr>
            <a:r>
              <a:rPr lang="en-US" sz="2000" kern="1200" dirty="0">
                <a:latin typeface="+mn-lt"/>
                <a:ea typeface="+mn-ea"/>
                <a:cs typeface="+mn-cs"/>
              </a:rPr>
              <a:t>Any Questions?</a:t>
            </a:r>
            <a:endParaRPr lang="en-US" dirty="0">
              <a:ea typeface="+mn-ea"/>
              <a:cs typeface="+mn-cs"/>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blue and black logo&#10;&#10;Description automatically generated">
            <a:extLst>
              <a:ext uri="{FF2B5EF4-FFF2-40B4-BE49-F238E27FC236}">
                <a16:creationId xmlns:a16="http://schemas.microsoft.com/office/drawing/2014/main" id="{8AFC4258-E24A-DD95-8656-85FD48D6DC6F}"/>
              </a:ext>
            </a:extLst>
          </p:cNvPr>
          <p:cNvPicPr>
            <a:picLocks noChangeAspect="1"/>
          </p:cNvPicPr>
          <p:nvPr/>
        </p:nvPicPr>
        <p:blipFill>
          <a:blip r:embed="rId2"/>
          <a:srcRect t="24569" r="323" b="21121"/>
          <a:stretch/>
        </p:blipFill>
        <p:spPr>
          <a:xfrm>
            <a:off x="5414356" y="1607412"/>
            <a:ext cx="6408836" cy="3491923"/>
          </a:xfrm>
          <a:prstGeom prst="rect">
            <a:avLst/>
          </a:prstGeom>
        </p:spPr>
      </p:pic>
    </p:spTree>
    <p:extLst>
      <p:ext uri="{BB962C8B-B14F-4D97-AF65-F5344CB8AC3E}">
        <p14:creationId xmlns:p14="http://schemas.microsoft.com/office/powerpoint/2010/main" val="382331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E6A199-9A32-40F9-9241-067694FA29B1}"/>
              </a:ext>
            </a:extLst>
          </p:cNvPr>
          <p:cNvSpPr>
            <a:spLocks noGrp="1"/>
          </p:cNvSpPr>
          <p:nvPr>
            <p:ph type="title"/>
          </p:nvPr>
        </p:nvSpPr>
        <p:spPr>
          <a:xfrm>
            <a:off x="438913" y="859536"/>
            <a:ext cx="4832802" cy="1243584"/>
          </a:xfrm>
        </p:spPr>
        <p:txBody>
          <a:bodyPr>
            <a:normAutofit/>
          </a:bodyPr>
          <a:lstStyle/>
          <a:p>
            <a:r>
              <a:rPr lang="en-US" sz="3400">
                <a:latin typeface="Century"/>
              </a:rPr>
              <a:t>Agenda</a:t>
            </a:r>
          </a:p>
        </p:txBody>
      </p:sp>
      <p:sp>
        <p:nvSpPr>
          <p:cNvPr id="18" name="Rectangle 17">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042E7C7-D402-C875-3EDF-91DF3D936B50}"/>
              </a:ext>
            </a:extLst>
          </p:cNvPr>
          <p:cNvSpPr>
            <a:spLocks noGrp="1"/>
          </p:cNvSpPr>
          <p:nvPr>
            <p:ph idx="1"/>
          </p:nvPr>
        </p:nvSpPr>
        <p:spPr>
          <a:xfrm>
            <a:off x="438912" y="2512611"/>
            <a:ext cx="4832803" cy="3664351"/>
          </a:xfrm>
        </p:spPr>
        <p:txBody>
          <a:bodyPr vert="horz" lIns="91440" tIns="45720" rIns="91440" bIns="45720" rtlCol="0">
            <a:normAutofit/>
          </a:bodyPr>
          <a:lstStyle/>
          <a:p>
            <a:pPr marL="514350" indent="-514350">
              <a:buAutoNum type="arabicParenR"/>
            </a:pPr>
            <a:r>
              <a:rPr lang="en-US" sz="1800">
                <a:latin typeface="Courier New"/>
                <a:cs typeface="Courier New"/>
              </a:rPr>
              <a:t>What is Robot Operating System?</a:t>
            </a:r>
          </a:p>
          <a:p>
            <a:pPr marL="514350" indent="-514350">
              <a:buAutoNum type="arabicParenR"/>
            </a:pPr>
            <a:r>
              <a:rPr lang="en-US" sz="1800">
                <a:latin typeface="Courier New"/>
                <a:cs typeface="Arial"/>
              </a:rPr>
              <a:t>ROS1 history.</a:t>
            </a:r>
          </a:p>
          <a:p>
            <a:pPr marL="514350" indent="-514350">
              <a:buAutoNum type="arabicParenR"/>
            </a:pPr>
            <a:r>
              <a:rPr lang="en-US" sz="1800">
                <a:latin typeface="Courier New"/>
                <a:cs typeface="Arial"/>
              </a:rPr>
              <a:t>Challenges in ROS1</a:t>
            </a:r>
          </a:p>
          <a:p>
            <a:pPr marL="514350" indent="-514350">
              <a:buAutoNum type="arabicParenR"/>
            </a:pPr>
            <a:r>
              <a:rPr lang="en-US" sz="1800">
                <a:latin typeface="Courier New"/>
                <a:cs typeface="Arial"/>
              </a:rPr>
              <a:t>ROS2 spikes!</a:t>
            </a:r>
          </a:p>
          <a:p>
            <a:pPr marL="514350" indent="-514350">
              <a:buAutoNum type="arabicParenR"/>
            </a:pPr>
            <a:r>
              <a:rPr lang="en-US" sz="1800">
                <a:latin typeface="Courier New"/>
                <a:cs typeface="Arial"/>
              </a:rPr>
              <a:t>ROS2 Setup.</a:t>
            </a:r>
          </a:p>
          <a:p>
            <a:pPr marL="514350" indent="-514350">
              <a:buAutoNum type="arabicParenR"/>
            </a:pPr>
            <a:r>
              <a:rPr lang="en-US" sz="1800">
                <a:latin typeface="Courier New"/>
                <a:cs typeface="Courier New"/>
              </a:rPr>
              <a:t>Q&amp;A.</a:t>
            </a:r>
          </a:p>
        </p:txBody>
      </p:sp>
      <p:pic>
        <p:nvPicPr>
          <p:cNvPr id="6" name="Picture 5" descr="A yellow and purple robotic arm&#10;&#10;Description automatically generated">
            <a:extLst>
              <a:ext uri="{FF2B5EF4-FFF2-40B4-BE49-F238E27FC236}">
                <a16:creationId xmlns:a16="http://schemas.microsoft.com/office/drawing/2014/main" id="{1A47BC8F-4192-566D-DFEB-1DCEB5E71D23}"/>
              </a:ext>
            </a:extLst>
          </p:cNvPr>
          <p:cNvPicPr>
            <a:picLocks noChangeAspect="1"/>
          </p:cNvPicPr>
          <p:nvPr/>
        </p:nvPicPr>
        <p:blipFill>
          <a:blip r:embed="rId2"/>
          <a:stretch>
            <a:fillRect/>
          </a:stretch>
        </p:blipFill>
        <p:spPr>
          <a:xfrm flipH="1">
            <a:off x="7976887" y="3550309"/>
            <a:ext cx="2743200" cy="2743200"/>
          </a:xfrm>
          <a:prstGeom prst="rect">
            <a:avLst/>
          </a:prstGeom>
        </p:spPr>
      </p:pic>
      <p:pic>
        <p:nvPicPr>
          <p:cNvPr id="11" name="Picture 10" descr="A blue and black logo&#10;&#10;Description automatically generated">
            <a:extLst>
              <a:ext uri="{FF2B5EF4-FFF2-40B4-BE49-F238E27FC236}">
                <a16:creationId xmlns:a16="http://schemas.microsoft.com/office/drawing/2014/main" id="{4AE4549F-43EA-56D7-EF35-D558B3AFCED3}"/>
              </a:ext>
            </a:extLst>
          </p:cNvPr>
          <p:cNvPicPr>
            <a:picLocks noChangeAspect="1"/>
          </p:cNvPicPr>
          <p:nvPr/>
        </p:nvPicPr>
        <p:blipFill>
          <a:blip r:embed="rId3"/>
          <a:srcRect t="24569" r="323" b="21121"/>
          <a:stretch/>
        </p:blipFill>
        <p:spPr>
          <a:xfrm>
            <a:off x="6994071" y="714454"/>
            <a:ext cx="4708831" cy="2565657"/>
          </a:xfrm>
          <a:prstGeom prst="rect">
            <a:avLst/>
          </a:prstGeom>
        </p:spPr>
      </p:pic>
    </p:spTree>
    <p:extLst>
      <p:ext uri="{BB962C8B-B14F-4D97-AF65-F5344CB8AC3E}">
        <p14:creationId xmlns:p14="http://schemas.microsoft.com/office/powerpoint/2010/main" val="167035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and black logo&#10;&#10;Description automatically generated">
            <a:extLst>
              <a:ext uri="{FF2B5EF4-FFF2-40B4-BE49-F238E27FC236}">
                <a16:creationId xmlns:a16="http://schemas.microsoft.com/office/drawing/2014/main" id="{8AFC4258-E24A-DD95-8656-85FD48D6DC6F}"/>
              </a:ext>
            </a:extLst>
          </p:cNvPr>
          <p:cNvPicPr>
            <a:picLocks noChangeAspect="1"/>
          </p:cNvPicPr>
          <p:nvPr/>
        </p:nvPicPr>
        <p:blipFill>
          <a:blip r:embed="rId2"/>
          <a:srcRect t="24569" r="323" b="21121"/>
          <a:stretch/>
        </p:blipFill>
        <p:spPr>
          <a:xfrm>
            <a:off x="10873156" y="6192966"/>
            <a:ext cx="1217881" cy="664748"/>
          </a:xfrm>
          <a:prstGeom prst="rect">
            <a:avLst/>
          </a:prstGeom>
        </p:spPr>
      </p:pic>
      <p:sp>
        <p:nvSpPr>
          <p:cNvPr id="3" name="TextBox 2">
            <a:extLst>
              <a:ext uri="{FF2B5EF4-FFF2-40B4-BE49-F238E27FC236}">
                <a16:creationId xmlns:a16="http://schemas.microsoft.com/office/drawing/2014/main" id="{54940EEA-1F84-093B-80CC-E00D119B74D0}"/>
              </a:ext>
            </a:extLst>
          </p:cNvPr>
          <p:cNvSpPr txBox="1"/>
          <p:nvPr/>
        </p:nvSpPr>
        <p:spPr>
          <a:xfrm>
            <a:off x="1197428" y="1464623"/>
            <a:ext cx="1008412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urier New"/>
                <a:cs typeface="Courier New"/>
              </a:rPr>
              <a:t>It is actually not an operating system!</a:t>
            </a:r>
          </a:p>
          <a:p>
            <a:endParaRPr lang="en-US" sz="2000" dirty="0">
              <a:latin typeface="Courier New"/>
              <a:cs typeface="Courier New"/>
            </a:endParaRPr>
          </a:p>
          <a:p>
            <a:r>
              <a:rPr lang="en-US" sz="2000" dirty="0">
                <a:latin typeface="Courier New"/>
                <a:cs typeface="Courier New"/>
              </a:rPr>
              <a:t>It is a </a:t>
            </a:r>
            <a:r>
              <a:rPr lang="en-US" sz="2000" u="sng" dirty="0">
                <a:latin typeface="Courier New"/>
                <a:cs typeface="Courier New"/>
              </a:rPr>
              <a:t>framework.</a:t>
            </a:r>
          </a:p>
          <a:p>
            <a:endParaRPr lang="en-US" sz="2000" u="sng" dirty="0">
              <a:latin typeface="Courier New"/>
              <a:cs typeface="Courier New"/>
            </a:endParaRPr>
          </a:p>
          <a:p>
            <a:r>
              <a:rPr lang="en-US" sz="2000" dirty="0">
                <a:latin typeface="Courier New"/>
                <a:ea typeface="+mn-lt"/>
                <a:cs typeface="+mn-lt"/>
              </a:rPr>
              <a:t>pre-built structure or platform designed to support the development of software applications.</a:t>
            </a:r>
          </a:p>
          <a:p>
            <a:endParaRPr lang="en-US" sz="2000" dirty="0">
              <a:latin typeface="Courier New"/>
              <a:ea typeface="Lato"/>
              <a:cs typeface="Courier New"/>
            </a:endParaRPr>
          </a:p>
          <a:p>
            <a:pPr marL="342900" indent="-342900">
              <a:buFont typeface="Calibri"/>
              <a:buChar char="-"/>
            </a:pPr>
            <a:r>
              <a:rPr lang="en-US" sz="2000" dirty="0">
                <a:latin typeface="Courier New"/>
                <a:ea typeface="Lato"/>
                <a:cs typeface="Courier New"/>
              </a:rPr>
              <a:t>Provides reusable code.</a:t>
            </a:r>
          </a:p>
          <a:p>
            <a:pPr marL="342900" indent="-342900">
              <a:buFont typeface="Calibri"/>
              <a:buChar char="-"/>
            </a:pPr>
            <a:r>
              <a:rPr lang="en-US" sz="2000" dirty="0">
                <a:latin typeface="Courier New"/>
                <a:ea typeface="Lato"/>
                <a:cs typeface="Courier New"/>
              </a:rPr>
              <a:t>Solid community and documentation </a:t>
            </a:r>
            <a:r>
              <a:rPr lang="en-US" sz="2000" dirty="0">
                <a:latin typeface="Aptos"/>
                <a:ea typeface="Lato"/>
                <a:cs typeface="Courier New"/>
                <a:hlinkClick r:id="rId3"/>
              </a:rPr>
              <a:t>https</a:t>
            </a:r>
            <a:r>
              <a:rPr lang="en-US" sz="2000" dirty="0">
                <a:ea typeface="+mn-lt"/>
                <a:cs typeface="+mn-lt"/>
                <a:hlinkClick r:id="rId3"/>
              </a:rPr>
              <a:t>://www.ros.org/</a:t>
            </a:r>
            <a:r>
              <a:rPr lang="en-US" sz="2000" dirty="0">
                <a:ea typeface="+mn-lt"/>
                <a:cs typeface="+mn-lt"/>
              </a:rPr>
              <a:t> .</a:t>
            </a:r>
            <a:endParaRPr lang="en-US" dirty="0"/>
          </a:p>
          <a:p>
            <a:pPr marL="342900" indent="-342900">
              <a:buFont typeface="Calibri"/>
              <a:buChar char="-"/>
            </a:pPr>
            <a:r>
              <a:rPr lang="en-US" sz="2000" dirty="0">
                <a:latin typeface="Courier New"/>
                <a:ea typeface="Lato"/>
                <a:cs typeface="Courier New"/>
              </a:rPr>
              <a:t>Avoid reinventing the wheel.</a:t>
            </a:r>
          </a:p>
          <a:p>
            <a:pPr marL="342900" indent="-342900">
              <a:buFont typeface="Calibri"/>
              <a:buChar char="-"/>
            </a:pPr>
            <a:r>
              <a:rPr lang="en-US" sz="2000" dirty="0">
                <a:latin typeface="Courier New"/>
                <a:ea typeface="Lato"/>
                <a:cs typeface="Courier New"/>
              </a:rPr>
              <a:t>Saving time and focusing on application-specific logic instead.</a:t>
            </a:r>
          </a:p>
        </p:txBody>
      </p:sp>
      <p:sp>
        <p:nvSpPr>
          <p:cNvPr id="8" name="TextBox 7">
            <a:extLst>
              <a:ext uri="{FF2B5EF4-FFF2-40B4-BE49-F238E27FC236}">
                <a16:creationId xmlns:a16="http://schemas.microsoft.com/office/drawing/2014/main" id="{4C9DD727-E3E7-B50C-566F-718C7BE7BF3C}"/>
              </a:ext>
            </a:extLst>
          </p:cNvPr>
          <p:cNvSpPr txBox="1"/>
          <p:nvPr/>
        </p:nvSpPr>
        <p:spPr>
          <a:xfrm>
            <a:off x="970280" y="445499"/>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dirty="0">
                <a:latin typeface="+mj-lt"/>
                <a:ea typeface="+mj-ea"/>
                <a:cs typeface="+mj-cs"/>
              </a:rPr>
              <a:t>1- What is Robot Operating System</a:t>
            </a:r>
            <a:endParaRPr lang="en-US" dirty="0">
              <a:ea typeface="+mj-ea"/>
              <a:cs typeface="+mj-cs"/>
            </a:endParaRPr>
          </a:p>
        </p:txBody>
      </p:sp>
    </p:spTree>
    <p:extLst>
      <p:ext uri="{BB962C8B-B14F-4D97-AF65-F5344CB8AC3E}">
        <p14:creationId xmlns:p14="http://schemas.microsoft.com/office/powerpoint/2010/main" val="170749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11F6E83-B14A-14D4-D0F7-8AE29BBE9502}"/>
              </a:ext>
            </a:extLst>
          </p:cNvPr>
          <p:cNvSpPr txBox="1"/>
          <p:nvPr/>
        </p:nvSpPr>
        <p:spPr>
          <a:xfrm>
            <a:off x="838200" y="343899"/>
            <a:ext cx="10515600" cy="113369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5200" kern="1200">
                <a:solidFill>
                  <a:schemeClr val="tx1"/>
                </a:solidFill>
                <a:latin typeface="+mj-lt"/>
                <a:ea typeface="+mj-ea"/>
                <a:cs typeface="+mj-cs"/>
              </a:rPr>
              <a:t>2- ROS1 History</a:t>
            </a:r>
          </a:p>
        </p:txBody>
      </p:sp>
      <p:graphicFrame>
        <p:nvGraphicFramePr>
          <p:cNvPr id="41" name="TextBox 2">
            <a:extLst>
              <a:ext uri="{FF2B5EF4-FFF2-40B4-BE49-F238E27FC236}">
                <a16:creationId xmlns:a16="http://schemas.microsoft.com/office/drawing/2014/main" id="{F117F4AB-FFDA-FD9F-A35F-912DA9C93A5B}"/>
              </a:ext>
            </a:extLst>
          </p:cNvPr>
          <p:cNvGraphicFramePr/>
          <p:nvPr>
            <p:extLst>
              <p:ext uri="{D42A27DB-BD31-4B8C-83A1-F6EECF244321}">
                <p14:modId xmlns:p14="http://schemas.microsoft.com/office/powerpoint/2010/main" val="112555651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41" name="Picture 440" descr="A logo for a garage&#10;&#10;Description automatically generated">
            <a:extLst>
              <a:ext uri="{FF2B5EF4-FFF2-40B4-BE49-F238E27FC236}">
                <a16:creationId xmlns:a16="http://schemas.microsoft.com/office/drawing/2014/main" id="{30238B51-BA42-3F1B-3FBF-9FF6619D33F9}"/>
              </a:ext>
            </a:extLst>
          </p:cNvPr>
          <p:cNvPicPr>
            <a:picLocks noChangeAspect="1"/>
          </p:cNvPicPr>
          <p:nvPr/>
        </p:nvPicPr>
        <p:blipFill>
          <a:blip r:embed="rId7"/>
          <a:srcRect t="15217" b="16304"/>
          <a:stretch/>
        </p:blipFill>
        <p:spPr>
          <a:xfrm>
            <a:off x="2306320" y="1711960"/>
            <a:ext cx="934720" cy="640082"/>
          </a:xfrm>
          <a:prstGeom prst="rect">
            <a:avLst/>
          </a:prstGeom>
        </p:spPr>
      </p:pic>
      <p:pic>
        <p:nvPicPr>
          <p:cNvPr id="442" name="Picture 441">
            <a:extLst>
              <a:ext uri="{FF2B5EF4-FFF2-40B4-BE49-F238E27FC236}">
                <a16:creationId xmlns:a16="http://schemas.microsoft.com/office/drawing/2014/main" id="{93533584-E847-FC1E-FC02-B626423F9EF9}"/>
              </a:ext>
            </a:extLst>
          </p:cNvPr>
          <p:cNvPicPr>
            <a:picLocks noChangeAspect="1"/>
          </p:cNvPicPr>
          <p:nvPr/>
        </p:nvPicPr>
        <p:blipFill>
          <a:blip r:embed="rId8"/>
          <a:stretch>
            <a:fillRect/>
          </a:stretch>
        </p:blipFill>
        <p:spPr>
          <a:xfrm>
            <a:off x="6755130" y="1269683"/>
            <a:ext cx="957580" cy="1108075"/>
          </a:xfrm>
          <a:prstGeom prst="rect">
            <a:avLst/>
          </a:prstGeom>
        </p:spPr>
      </p:pic>
      <p:pic>
        <p:nvPicPr>
          <p:cNvPr id="443" name="Picture 442" descr="A turtle with a logo&#10;&#10;Description automatically generated">
            <a:extLst>
              <a:ext uri="{FF2B5EF4-FFF2-40B4-BE49-F238E27FC236}">
                <a16:creationId xmlns:a16="http://schemas.microsoft.com/office/drawing/2014/main" id="{0B369EAF-DA74-FAD4-467C-6E4C7D211F6D}"/>
              </a:ext>
            </a:extLst>
          </p:cNvPr>
          <p:cNvPicPr>
            <a:picLocks noChangeAspect="1"/>
          </p:cNvPicPr>
          <p:nvPr/>
        </p:nvPicPr>
        <p:blipFill>
          <a:blip r:embed="rId9"/>
          <a:stretch>
            <a:fillRect/>
          </a:stretch>
        </p:blipFill>
        <p:spPr>
          <a:xfrm>
            <a:off x="4505221" y="5689918"/>
            <a:ext cx="954405" cy="964565"/>
          </a:xfrm>
          <a:prstGeom prst="rect">
            <a:avLst/>
          </a:prstGeom>
          <a:ln>
            <a:noFill/>
          </a:ln>
        </p:spPr>
      </p:pic>
      <p:pic>
        <p:nvPicPr>
          <p:cNvPr id="444" name="Picture 443" descr="A cartoon of a turtle sitting on a stone statue&#10;&#10;Description automatically generated">
            <a:extLst>
              <a:ext uri="{FF2B5EF4-FFF2-40B4-BE49-F238E27FC236}">
                <a16:creationId xmlns:a16="http://schemas.microsoft.com/office/drawing/2014/main" id="{F794FC99-F6AF-4369-AA1F-B1A545F4840B}"/>
              </a:ext>
            </a:extLst>
          </p:cNvPr>
          <p:cNvPicPr>
            <a:picLocks noChangeAspect="1"/>
          </p:cNvPicPr>
          <p:nvPr/>
        </p:nvPicPr>
        <p:blipFill>
          <a:blip r:embed="rId10"/>
          <a:stretch>
            <a:fillRect/>
          </a:stretch>
        </p:blipFill>
        <p:spPr>
          <a:xfrm>
            <a:off x="9074785" y="5689283"/>
            <a:ext cx="798830" cy="965835"/>
          </a:xfrm>
          <a:prstGeom prst="rect">
            <a:avLst/>
          </a:prstGeom>
        </p:spPr>
      </p:pic>
      <p:pic>
        <p:nvPicPr>
          <p:cNvPr id="464" name="Picture 463" descr="A blue and black logo&#10;&#10;Description automatically generated">
            <a:extLst>
              <a:ext uri="{FF2B5EF4-FFF2-40B4-BE49-F238E27FC236}">
                <a16:creationId xmlns:a16="http://schemas.microsoft.com/office/drawing/2014/main" id="{65D3AE2E-168B-CB1E-EFA6-51771C120EAE}"/>
              </a:ext>
            </a:extLst>
          </p:cNvPr>
          <p:cNvPicPr>
            <a:picLocks noChangeAspect="1"/>
          </p:cNvPicPr>
          <p:nvPr/>
        </p:nvPicPr>
        <p:blipFill>
          <a:blip r:embed="rId11"/>
          <a:srcRect t="24569" r="323" b="21121"/>
          <a:stretch/>
        </p:blipFill>
        <p:spPr>
          <a:xfrm>
            <a:off x="10873156" y="6192966"/>
            <a:ext cx="1217881" cy="664748"/>
          </a:xfrm>
          <a:prstGeom prst="rect">
            <a:avLst/>
          </a:prstGeom>
        </p:spPr>
      </p:pic>
    </p:spTree>
    <p:extLst>
      <p:ext uri="{BB962C8B-B14F-4D97-AF65-F5344CB8AC3E}">
        <p14:creationId xmlns:p14="http://schemas.microsoft.com/office/powerpoint/2010/main" val="174472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graphicEl>
                                              <a:dgm id="{DE273630-08B7-4DA0-B55E-3C92DE2564FB}"/>
                                            </p:graphicEl>
                                          </p:spTgt>
                                        </p:tgtEl>
                                        <p:attrNameLst>
                                          <p:attrName>style.visibility</p:attrName>
                                        </p:attrNameLst>
                                      </p:cBhvr>
                                      <p:to>
                                        <p:strVal val="visible"/>
                                      </p:to>
                                    </p:set>
                                    <p:anim calcmode="lin" valueType="num">
                                      <p:cBhvr additive="base">
                                        <p:cTn id="7" dur="500" fill="hold"/>
                                        <p:tgtEl>
                                          <p:spTgt spid="41">
                                            <p:graphicEl>
                                              <a:dgm id="{DE273630-08B7-4DA0-B55E-3C92DE2564FB}"/>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graphicEl>
                                              <a:dgm id="{DE273630-08B7-4DA0-B55E-3C92DE2564FB}"/>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
                                            <p:graphicEl>
                                              <a:dgm id="{B512F15F-80B0-4971-BE85-0A7615BFD1CC}"/>
                                            </p:graphicEl>
                                          </p:spTgt>
                                        </p:tgtEl>
                                        <p:attrNameLst>
                                          <p:attrName>style.visibility</p:attrName>
                                        </p:attrNameLst>
                                      </p:cBhvr>
                                      <p:to>
                                        <p:strVal val="visible"/>
                                      </p:to>
                                    </p:set>
                                    <p:anim calcmode="lin" valueType="num">
                                      <p:cBhvr additive="base">
                                        <p:cTn id="13" dur="500" fill="hold"/>
                                        <p:tgtEl>
                                          <p:spTgt spid="41">
                                            <p:graphicEl>
                                              <a:dgm id="{B512F15F-80B0-4971-BE85-0A7615BFD1CC}"/>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
                                            <p:graphicEl>
                                              <a:dgm id="{B512F15F-80B0-4971-BE85-0A7615BFD1CC}"/>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1">
                                            <p:graphicEl>
                                              <a:dgm id="{CDE69039-7E00-415B-B4DF-B58A70B73F9A}"/>
                                            </p:graphicEl>
                                          </p:spTgt>
                                        </p:tgtEl>
                                        <p:attrNameLst>
                                          <p:attrName>style.visibility</p:attrName>
                                        </p:attrNameLst>
                                      </p:cBhvr>
                                      <p:to>
                                        <p:strVal val="visible"/>
                                      </p:to>
                                    </p:set>
                                    <p:anim calcmode="lin" valueType="num">
                                      <p:cBhvr additive="base">
                                        <p:cTn id="17" dur="500" fill="hold"/>
                                        <p:tgtEl>
                                          <p:spTgt spid="41">
                                            <p:graphicEl>
                                              <a:dgm id="{CDE69039-7E00-415B-B4DF-B58A70B73F9A}"/>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
                                            <p:graphicEl>
                                              <a:dgm id="{CDE69039-7E00-415B-B4DF-B58A70B73F9A}"/>
                                            </p:graphic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1">
                                            <p:graphicEl>
                                              <a:dgm id="{0FFF7F71-A51B-457A-9BB5-6127C8FC54FF}"/>
                                            </p:graphicEl>
                                          </p:spTgt>
                                        </p:tgtEl>
                                        <p:attrNameLst>
                                          <p:attrName>style.visibility</p:attrName>
                                        </p:attrNameLst>
                                      </p:cBhvr>
                                      <p:to>
                                        <p:strVal val="visible"/>
                                      </p:to>
                                    </p:set>
                                    <p:anim calcmode="lin" valueType="num">
                                      <p:cBhvr additive="base">
                                        <p:cTn id="21" dur="500" fill="hold"/>
                                        <p:tgtEl>
                                          <p:spTgt spid="41">
                                            <p:graphicEl>
                                              <a:dgm id="{0FFF7F71-A51B-457A-9BB5-6127C8FC54FF}"/>
                                            </p:graphic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
                                            <p:graphicEl>
                                              <a:dgm id="{0FFF7F71-A51B-457A-9BB5-6127C8FC54FF}"/>
                                            </p:graphic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1">
                                            <p:graphicEl>
                                              <a:dgm id="{CFE3EDB0-B278-4658-B11F-2D7BBD9927E4}"/>
                                            </p:graphicEl>
                                          </p:spTgt>
                                        </p:tgtEl>
                                        <p:attrNameLst>
                                          <p:attrName>style.visibility</p:attrName>
                                        </p:attrNameLst>
                                      </p:cBhvr>
                                      <p:to>
                                        <p:strVal val="visible"/>
                                      </p:to>
                                    </p:set>
                                    <p:anim calcmode="lin" valueType="num">
                                      <p:cBhvr additive="base">
                                        <p:cTn id="27" dur="500" fill="hold"/>
                                        <p:tgtEl>
                                          <p:spTgt spid="41">
                                            <p:graphicEl>
                                              <a:dgm id="{CFE3EDB0-B278-4658-B11F-2D7BBD9927E4}"/>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
                                            <p:graphicEl>
                                              <a:dgm id="{CFE3EDB0-B278-4658-B11F-2D7BBD9927E4}"/>
                                            </p:graphic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1"/>
                                        </p:tgtEl>
                                        <p:attrNameLst>
                                          <p:attrName>style.visibility</p:attrName>
                                        </p:attrNameLst>
                                      </p:cBhvr>
                                      <p:to>
                                        <p:strVal val="visible"/>
                                      </p:to>
                                    </p:set>
                                    <p:anim calcmode="lin" valueType="num">
                                      <p:cBhvr additive="base">
                                        <p:cTn id="33" dur="500" fill="hold"/>
                                        <p:tgtEl>
                                          <p:spTgt spid="441"/>
                                        </p:tgtEl>
                                        <p:attrNameLst>
                                          <p:attrName>ppt_x</p:attrName>
                                        </p:attrNameLst>
                                      </p:cBhvr>
                                      <p:tavLst>
                                        <p:tav tm="0">
                                          <p:val>
                                            <p:strVal val="#ppt_x"/>
                                          </p:val>
                                        </p:tav>
                                        <p:tav tm="100000">
                                          <p:val>
                                            <p:strVal val="#ppt_x"/>
                                          </p:val>
                                        </p:tav>
                                      </p:tavLst>
                                    </p:anim>
                                    <p:anim calcmode="lin" valueType="num">
                                      <p:cBhvr additive="base">
                                        <p:cTn id="34" dur="500" fill="hold"/>
                                        <p:tgtEl>
                                          <p:spTgt spid="441"/>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1">
                                            <p:graphicEl>
                                              <a:dgm id="{FBA36933-9347-46D2-A647-0DB59C4C8463}"/>
                                            </p:graphicEl>
                                          </p:spTgt>
                                        </p:tgtEl>
                                        <p:attrNameLst>
                                          <p:attrName>style.visibility</p:attrName>
                                        </p:attrNameLst>
                                      </p:cBhvr>
                                      <p:to>
                                        <p:strVal val="visible"/>
                                      </p:to>
                                    </p:set>
                                    <p:anim calcmode="lin" valueType="num">
                                      <p:cBhvr additive="base">
                                        <p:cTn id="39" dur="500" fill="hold"/>
                                        <p:tgtEl>
                                          <p:spTgt spid="41">
                                            <p:graphicEl>
                                              <a:dgm id="{FBA36933-9347-46D2-A647-0DB59C4C8463}"/>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41">
                                            <p:graphicEl>
                                              <a:dgm id="{FBA36933-9347-46D2-A647-0DB59C4C8463}"/>
                                            </p:graphic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1">
                                            <p:graphicEl>
                                              <a:dgm id="{F58C91CF-C731-49EB-B045-442C8A019E11}"/>
                                            </p:graphicEl>
                                          </p:spTgt>
                                        </p:tgtEl>
                                        <p:attrNameLst>
                                          <p:attrName>style.visibility</p:attrName>
                                        </p:attrNameLst>
                                      </p:cBhvr>
                                      <p:to>
                                        <p:strVal val="visible"/>
                                      </p:to>
                                    </p:set>
                                    <p:anim calcmode="lin" valueType="num">
                                      <p:cBhvr additive="base">
                                        <p:cTn id="43" dur="500" fill="hold"/>
                                        <p:tgtEl>
                                          <p:spTgt spid="41">
                                            <p:graphicEl>
                                              <a:dgm id="{F58C91CF-C731-49EB-B045-442C8A019E11}"/>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41">
                                            <p:graphicEl>
                                              <a:dgm id="{F58C91CF-C731-49EB-B045-442C8A019E11}"/>
                                            </p:graphic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
                                            <p:graphicEl>
                                              <a:dgm id="{778BF141-7327-48A2-931D-EC8F12C944D3}"/>
                                            </p:graphicEl>
                                          </p:spTgt>
                                        </p:tgtEl>
                                        <p:attrNameLst>
                                          <p:attrName>style.visibility</p:attrName>
                                        </p:attrNameLst>
                                      </p:cBhvr>
                                      <p:to>
                                        <p:strVal val="visible"/>
                                      </p:to>
                                    </p:set>
                                    <p:anim calcmode="lin" valueType="num">
                                      <p:cBhvr additive="base">
                                        <p:cTn id="47" dur="500" fill="hold"/>
                                        <p:tgtEl>
                                          <p:spTgt spid="41">
                                            <p:graphicEl>
                                              <a:dgm id="{778BF141-7327-48A2-931D-EC8F12C944D3}"/>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41">
                                            <p:graphicEl>
                                              <a:dgm id="{778BF141-7327-48A2-931D-EC8F12C944D3}"/>
                                            </p:graphic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1">
                                            <p:graphicEl>
                                              <a:dgm id="{A32CFF41-3EA0-4BCB-BC16-9C7B9476E6F2}"/>
                                            </p:graphicEl>
                                          </p:spTgt>
                                        </p:tgtEl>
                                        <p:attrNameLst>
                                          <p:attrName>style.visibility</p:attrName>
                                        </p:attrNameLst>
                                      </p:cBhvr>
                                      <p:to>
                                        <p:strVal val="visible"/>
                                      </p:to>
                                    </p:set>
                                    <p:anim calcmode="lin" valueType="num">
                                      <p:cBhvr additive="base">
                                        <p:cTn id="53" dur="500" fill="hold"/>
                                        <p:tgtEl>
                                          <p:spTgt spid="41">
                                            <p:graphicEl>
                                              <a:dgm id="{A32CFF41-3EA0-4BCB-BC16-9C7B9476E6F2}"/>
                                            </p:graphicEl>
                                          </p:spTgt>
                                        </p:tgtEl>
                                        <p:attrNameLst>
                                          <p:attrName>ppt_x</p:attrName>
                                        </p:attrNameLst>
                                      </p:cBhvr>
                                      <p:tavLst>
                                        <p:tav tm="0">
                                          <p:val>
                                            <p:strVal val="#ppt_x"/>
                                          </p:val>
                                        </p:tav>
                                        <p:tav tm="100000">
                                          <p:val>
                                            <p:strVal val="#ppt_x"/>
                                          </p:val>
                                        </p:tav>
                                      </p:tavLst>
                                    </p:anim>
                                    <p:anim calcmode="lin" valueType="num">
                                      <p:cBhvr additive="base">
                                        <p:cTn id="54" dur="500" fill="hold"/>
                                        <p:tgtEl>
                                          <p:spTgt spid="41">
                                            <p:graphicEl>
                                              <a:dgm id="{A32CFF41-3EA0-4BCB-BC16-9C7B9476E6F2}"/>
                                            </p:graphic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43"/>
                                        </p:tgtEl>
                                        <p:attrNameLst>
                                          <p:attrName>style.visibility</p:attrName>
                                        </p:attrNameLst>
                                      </p:cBhvr>
                                      <p:to>
                                        <p:strVal val="visible"/>
                                      </p:to>
                                    </p:set>
                                    <p:anim calcmode="lin" valueType="num">
                                      <p:cBhvr additive="base">
                                        <p:cTn id="59" dur="500" fill="hold"/>
                                        <p:tgtEl>
                                          <p:spTgt spid="443"/>
                                        </p:tgtEl>
                                        <p:attrNameLst>
                                          <p:attrName>ppt_x</p:attrName>
                                        </p:attrNameLst>
                                      </p:cBhvr>
                                      <p:tavLst>
                                        <p:tav tm="0">
                                          <p:val>
                                            <p:strVal val="#ppt_x"/>
                                          </p:val>
                                        </p:tav>
                                        <p:tav tm="100000">
                                          <p:val>
                                            <p:strVal val="#ppt_x"/>
                                          </p:val>
                                        </p:tav>
                                      </p:tavLst>
                                    </p:anim>
                                    <p:anim calcmode="lin" valueType="num">
                                      <p:cBhvr additive="base">
                                        <p:cTn id="60" dur="500" fill="hold"/>
                                        <p:tgtEl>
                                          <p:spTgt spid="44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1">
                                            <p:graphicEl>
                                              <a:dgm id="{0843090F-2102-464E-B7B4-287DF3E8C1C2}"/>
                                            </p:graphicEl>
                                          </p:spTgt>
                                        </p:tgtEl>
                                        <p:attrNameLst>
                                          <p:attrName>style.visibility</p:attrName>
                                        </p:attrNameLst>
                                      </p:cBhvr>
                                      <p:to>
                                        <p:strVal val="visible"/>
                                      </p:to>
                                    </p:set>
                                    <p:anim calcmode="lin" valueType="num">
                                      <p:cBhvr additive="base">
                                        <p:cTn id="65" dur="500" fill="hold"/>
                                        <p:tgtEl>
                                          <p:spTgt spid="41">
                                            <p:graphicEl>
                                              <a:dgm id="{0843090F-2102-464E-B7B4-287DF3E8C1C2}"/>
                                            </p:graphicEl>
                                          </p:spTgt>
                                        </p:tgtEl>
                                        <p:attrNameLst>
                                          <p:attrName>ppt_x</p:attrName>
                                        </p:attrNameLst>
                                      </p:cBhvr>
                                      <p:tavLst>
                                        <p:tav tm="0">
                                          <p:val>
                                            <p:strVal val="#ppt_x"/>
                                          </p:val>
                                        </p:tav>
                                        <p:tav tm="100000">
                                          <p:val>
                                            <p:strVal val="#ppt_x"/>
                                          </p:val>
                                        </p:tav>
                                      </p:tavLst>
                                    </p:anim>
                                    <p:anim calcmode="lin" valueType="num">
                                      <p:cBhvr additive="base">
                                        <p:cTn id="66" dur="500" fill="hold"/>
                                        <p:tgtEl>
                                          <p:spTgt spid="41">
                                            <p:graphicEl>
                                              <a:dgm id="{0843090F-2102-464E-B7B4-287DF3E8C1C2}"/>
                                            </p:graphic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41">
                                            <p:graphicEl>
                                              <a:dgm id="{064BA0FA-F705-4B98-8AB5-7CEE646F1F5D}"/>
                                            </p:graphicEl>
                                          </p:spTgt>
                                        </p:tgtEl>
                                        <p:attrNameLst>
                                          <p:attrName>style.visibility</p:attrName>
                                        </p:attrNameLst>
                                      </p:cBhvr>
                                      <p:to>
                                        <p:strVal val="visible"/>
                                      </p:to>
                                    </p:set>
                                    <p:anim calcmode="lin" valueType="num">
                                      <p:cBhvr additive="base">
                                        <p:cTn id="69" dur="500" fill="hold"/>
                                        <p:tgtEl>
                                          <p:spTgt spid="41">
                                            <p:graphicEl>
                                              <a:dgm id="{064BA0FA-F705-4B98-8AB5-7CEE646F1F5D}"/>
                                            </p:graphicEl>
                                          </p:spTgt>
                                        </p:tgtEl>
                                        <p:attrNameLst>
                                          <p:attrName>ppt_x</p:attrName>
                                        </p:attrNameLst>
                                      </p:cBhvr>
                                      <p:tavLst>
                                        <p:tav tm="0">
                                          <p:val>
                                            <p:strVal val="#ppt_x"/>
                                          </p:val>
                                        </p:tav>
                                        <p:tav tm="100000">
                                          <p:val>
                                            <p:strVal val="#ppt_x"/>
                                          </p:val>
                                        </p:tav>
                                      </p:tavLst>
                                    </p:anim>
                                    <p:anim calcmode="lin" valueType="num">
                                      <p:cBhvr additive="base">
                                        <p:cTn id="70" dur="500" fill="hold"/>
                                        <p:tgtEl>
                                          <p:spTgt spid="41">
                                            <p:graphicEl>
                                              <a:dgm id="{064BA0FA-F705-4B98-8AB5-7CEE646F1F5D}"/>
                                            </p:graphicEl>
                                          </p:spTgt>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1">
                                            <p:graphicEl>
                                              <a:dgm id="{6ECB2F2F-3DEF-4B1B-B217-B479EED9AAAB}"/>
                                            </p:graphicEl>
                                          </p:spTgt>
                                        </p:tgtEl>
                                        <p:attrNameLst>
                                          <p:attrName>style.visibility</p:attrName>
                                        </p:attrNameLst>
                                      </p:cBhvr>
                                      <p:to>
                                        <p:strVal val="visible"/>
                                      </p:to>
                                    </p:set>
                                    <p:anim calcmode="lin" valueType="num">
                                      <p:cBhvr additive="base">
                                        <p:cTn id="73" dur="500" fill="hold"/>
                                        <p:tgtEl>
                                          <p:spTgt spid="41">
                                            <p:graphicEl>
                                              <a:dgm id="{6ECB2F2F-3DEF-4B1B-B217-B479EED9AAAB}"/>
                                            </p:graphicEl>
                                          </p:spTgt>
                                        </p:tgtEl>
                                        <p:attrNameLst>
                                          <p:attrName>ppt_x</p:attrName>
                                        </p:attrNameLst>
                                      </p:cBhvr>
                                      <p:tavLst>
                                        <p:tav tm="0">
                                          <p:val>
                                            <p:strVal val="#ppt_x"/>
                                          </p:val>
                                        </p:tav>
                                        <p:tav tm="100000">
                                          <p:val>
                                            <p:strVal val="#ppt_x"/>
                                          </p:val>
                                        </p:tav>
                                      </p:tavLst>
                                    </p:anim>
                                    <p:anim calcmode="lin" valueType="num">
                                      <p:cBhvr additive="base">
                                        <p:cTn id="74" dur="500" fill="hold"/>
                                        <p:tgtEl>
                                          <p:spTgt spid="41">
                                            <p:graphicEl>
                                              <a:dgm id="{6ECB2F2F-3DEF-4B1B-B217-B479EED9AAAB}"/>
                                            </p:graphic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41">
                                            <p:graphicEl>
                                              <a:dgm id="{CCC5FCE8-02D8-4DD5-A3C4-42D8C1AE8784}"/>
                                            </p:graphicEl>
                                          </p:spTgt>
                                        </p:tgtEl>
                                        <p:attrNameLst>
                                          <p:attrName>style.visibility</p:attrName>
                                        </p:attrNameLst>
                                      </p:cBhvr>
                                      <p:to>
                                        <p:strVal val="visible"/>
                                      </p:to>
                                    </p:set>
                                    <p:anim calcmode="lin" valueType="num">
                                      <p:cBhvr additive="base">
                                        <p:cTn id="79" dur="500" fill="hold"/>
                                        <p:tgtEl>
                                          <p:spTgt spid="41">
                                            <p:graphicEl>
                                              <a:dgm id="{CCC5FCE8-02D8-4DD5-A3C4-42D8C1AE8784}"/>
                                            </p:graphicEl>
                                          </p:spTgt>
                                        </p:tgtEl>
                                        <p:attrNameLst>
                                          <p:attrName>ppt_x</p:attrName>
                                        </p:attrNameLst>
                                      </p:cBhvr>
                                      <p:tavLst>
                                        <p:tav tm="0">
                                          <p:val>
                                            <p:strVal val="#ppt_x"/>
                                          </p:val>
                                        </p:tav>
                                        <p:tav tm="100000">
                                          <p:val>
                                            <p:strVal val="#ppt_x"/>
                                          </p:val>
                                        </p:tav>
                                      </p:tavLst>
                                    </p:anim>
                                    <p:anim calcmode="lin" valueType="num">
                                      <p:cBhvr additive="base">
                                        <p:cTn id="80" dur="500" fill="hold"/>
                                        <p:tgtEl>
                                          <p:spTgt spid="41">
                                            <p:graphicEl>
                                              <a:dgm id="{CCC5FCE8-02D8-4DD5-A3C4-42D8C1AE8784}"/>
                                            </p:graphic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442"/>
                                        </p:tgtEl>
                                        <p:attrNameLst>
                                          <p:attrName>style.visibility</p:attrName>
                                        </p:attrNameLst>
                                      </p:cBhvr>
                                      <p:to>
                                        <p:strVal val="visible"/>
                                      </p:to>
                                    </p:set>
                                    <p:anim calcmode="lin" valueType="num">
                                      <p:cBhvr additive="base">
                                        <p:cTn id="85" dur="500" fill="hold"/>
                                        <p:tgtEl>
                                          <p:spTgt spid="442"/>
                                        </p:tgtEl>
                                        <p:attrNameLst>
                                          <p:attrName>ppt_x</p:attrName>
                                        </p:attrNameLst>
                                      </p:cBhvr>
                                      <p:tavLst>
                                        <p:tav tm="0">
                                          <p:val>
                                            <p:strVal val="#ppt_x"/>
                                          </p:val>
                                        </p:tav>
                                        <p:tav tm="100000">
                                          <p:val>
                                            <p:strVal val="#ppt_x"/>
                                          </p:val>
                                        </p:tav>
                                      </p:tavLst>
                                    </p:anim>
                                    <p:anim calcmode="lin" valueType="num">
                                      <p:cBhvr additive="base">
                                        <p:cTn id="86" dur="500" fill="hold"/>
                                        <p:tgtEl>
                                          <p:spTgt spid="442"/>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41">
                                            <p:graphicEl>
                                              <a:dgm id="{7B9F4EAA-8038-435D-9761-F2A0C7AA42EB}"/>
                                            </p:graphicEl>
                                          </p:spTgt>
                                        </p:tgtEl>
                                        <p:attrNameLst>
                                          <p:attrName>style.visibility</p:attrName>
                                        </p:attrNameLst>
                                      </p:cBhvr>
                                      <p:to>
                                        <p:strVal val="visible"/>
                                      </p:to>
                                    </p:set>
                                    <p:anim calcmode="lin" valueType="num">
                                      <p:cBhvr additive="base">
                                        <p:cTn id="91" dur="500" fill="hold"/>
                                        <p:tgtEl>
                                          <p:spTgt spid="41">
                                            <p:graphicEl>
                                              <a:dgm id="{7B9F4EAA-8038-435D-9761-F2A0C7AA42EB}"/>
                                            </p:graphicEl>
                                          </p:spTgt>
                                        </p:tgtEl>
                                        <p:attrNameLst>
                                          <p:attrName>ppt_x</p:attrName>
                                        </p:attrNameLst>
                                      </p:cBhvr>
                                      <p:tavLst>
                                        <p:tav tm="0">
                                          <p:val>
                                            <p:strVal val="#ppt_x"/>
                                          </p:val>
                                        </p:tav>
                                        <p:tav tm="100000">
                                          <p:val>
                                            <p:strVal val="#ppt_x"/>
                                          </p:val>
                                        </p:tav>
                                      </p:tavLst>
                                    </p:anim>
                                    <p:anim calcmode="lin" valueType="num">
                                      <p:cBhvr additive="base">
                                        <p:cTn id="92" dur="500" fill="hold"/>
                                        <p:tgtEl>
                                          <p:spTgt spid="41">
                                            <p:graphicEl>
                                              <a:dgm id="{7B9F4EAA-8038-435D-9761-F2A0C7AA42EB}"/>
                                            </p:graphicEl>
                                          </p:spTgt>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41">
                                            <p:graphicEl>
                                              <a:dgm id="{D7B30E30-0A96-4F0C-817F-70A36915A6FD}"/>
                                            </p:graphicEl>
                                          </p:spTgt>
                                        </p:tgtEl>
                                        <p:attrNameLst>
                                          <p:attrName>style.visibility</p:attrName>
                                        </p:attrNameLst>
                                      </p:cBhvr>
                                      <p:to>
                                        <p:strVal val="visible"/>
                                      </p:to>
                                    </p:set>
                                    <p:anim calcmode="lin" valueType="num">
                                      <p:cBhvr additive="base">
                                        <p:cTn id="95" dur="500" fill="hold"/>
                                        <p:tgtEl>
                                          <p:spTgt spid="41">
                                            <p:graphicEl>
                                              <a:dgm id="{D7B30E30-0A96-4F0C-817F-70A36915A6FD}"/>
                                            </p:graphicEl>
                                          </p:spTgt>
                                        </p:tgtEl>
                                        <p:attrNameLst>
                                          <p:attrName>ppt_x</p:attrName>
                                        </p:attrNameLst>
                                      </p:cBhvr>
                                      <p:tavLst>
                                        <p:tav tm="0">
                                          <p:val>
                                            <p:strVal val="#ppt_x"/>
                                          </p:val>
                                        </p:tav>
                                        <p:tav tm="100000">
                                          <p:val>
                                            <p:strVal val="#ppt_x"/>
                                          </p:val>
                                        </p:tav>
                                      </p:tavLst>
                                    </p:anim>
                                    <p:anim calcmode="lin" valueType="num">
                                      <p:cBhvr additive="base">
                                        <p:cTn id="96" dur="500" fill="hold"/>
                                        <p:tgtEl>
                                          <p:spTgt spid="41">
                                            <p:graphicEl>
                                              <a:dgm id="{D7B30E30-0A96-4F0C-817F-70A36915A6FD}"/>
                                            </p:graphicEl>
                                          </p:spTgt>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1">
                                            <p:graphicEl>
                                              <a:dgm id="{FD996BEF-5A06-426C-B8C2-1E982DE5080A}"/>
                                            </p:graphicEl>
                                          </p:spTgt>
                                        </p:tgtEl>
                                        <p:attrNameLst>
                                          <p:attrName>style.visibility</p:attrName>
                                        </p:attrNameLst>
                                      </p:cBhvr>
                                      <p:to>
                                        <p:strVal val="visible"/>
                                      </p:to>
                                    </p:set>
                                    <p:anim calcmode="lin" valueType="num">
                                      <p:cBhvr additive="base">
                                        <p:cTn id="99" dur="500" fill="hold"/>
                                        <p:tgtEl>
                                          <p:spTgt spid="41">
                                            <p:graphicEl>
                                              <a:dgm id="{FD996BEF-5A06-426C-B8C2-1E982DE5080A}"/>
                                            </p:graphicEl>
                                          </p:spTgt>
                                        </p:tgtEl>
                                        <p:attrNameLst>
                                          <p:attrName>ppt_x</p:attrName>
                                        </p:attrNameLst>
                                      </p:cBhvr>
                                      <p:tavLst>
                                        <p:tav tm="0">
                                          <p:val>
                                            <p:strVal val="#ppt_x"/>
                                          </p:val>
                                        </p:tav>
                                        <p:tav tm="100000">
                                          <p:val>
                                            <p:strVal val="#ppt_x"/>
                                          </p:val>
                                        </p:tav>
                                      </p:tavLst>
                                    </p:anim>
                                    <p:anim calcmode="lin" valueType="num">
                                      <p:cBhvr additive="base">
                                        <p:cTn id="100" dur="500" fill="hold"/>
                                        <p:tgtEl>
                                          <p:spTgt spid="41">
                                            <p:graphicEl>
                                              <a:dgm id="{FD996BEF-5A06-426C-B8C2-1E982DE5080A}"/>
                                            </p:graphic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41">
                                            <p:graphicEl>
                                              <a:dgm id="{FD9DFB68-B1E8-4B75-8136-1B52AF4F5C83}"/>
                                            </p:graphicEl>
                                          </p:spTgt>
                                        </p:tgtEl>
                                        <p:attrNameLst>
                                          <p:attrName>style.visibility</p:attrName>
                                        </p:attrNameLst>
                                      </p:cBhvr>
                                      <p:to>
                                        <p:strVal val="visible"/>
                                      </p:to>
                                    </p:set>
                                    <p:anim calcmode="lin" valueType="num">
                                      <p:cBhvr additive="base">
                                        <p:cTn id="105" dur="500" fill="hold"/>
                                        <p:tgtEl>
                                          <p:spTgt spid="41">
                                            <p:graphicEl>
                                              <a:dgm id="{FD9DFB68-B1E8-4B75-8136-1B52AF4F5C83}"/>
                                            </p:graphic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1">
                                            <p:graphicEl>
                                              <a:dgm id="{FD9DFB68-B1E8-4B75-8136-1B52AF4F5C83}"/>
                                            </p:graphic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444"/>
                                        </p:tgtEl>
                                        <p:attrNameLst>
                                          <p:attrName>style.visibility</p:attrName>
                                        </p:attrNameLst>
                                      </p:cBhvr>
                                      <p:to>
                                        <p:strVal val="visible"/>
                                      </p:to>
                                    </p:set>
                                    <p:anim calcmode="lin" valueType="num">
                                      <p:cBhvr additive="base">
                                        <p:cTn id="111" dur="500" fill="hold"/>
                                        <p:tgtEl>
                                          <p:spTgt spid="444"/>
                                        </p:tgtEl>
                                        <p:attrNameLst>
                                          <p:attrName>ppt_x</p:attrName>
                                        </p:attrNameLst>
                                      </p:cBhvr>
                                      <p:tavLst>
                                        <p:tav tm="0">
                                          <p:val>
                                            <p:strVal val="#ppt_x"/>
                                          </p:val>
                                        </p:tav>
                                        <p:tav tm="100000">
                                          <p:val>
                                            <p:strVal val="#ppt_x"/>
                                          </p:val>
                                        </p:tav>
                                      </p:tavLst>
                                    </p:anim>
                                    <p:anim calcmode="lin" valueType="num">
                                      <p:cBhvr additive="base">
                                        <p:cTn id="112" dur="500" fill="hold"/>
                                        <p:tgtEl>
                                          <p:spTgt spid="4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39E231DF-D7D4-25B5-A1A2-34978A827226}"/>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dirty="0">
                <a:solidFill>
                  <a:schemeClr val="tx1"/>
                </a:solidFill>
                <a:latin typeface="+mj-lt"/>
                <a:ea typeface="+mj-ea"/>
                <a:cs typeface="+mj-cs"/>
              </a:rPr>
              <a:t>3- Challenges in ROS1.</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42113F09-7323-768F-163C-CB0F5BB4FEF6}"/>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2000" dirty="0">
                <a:latin typeface="Courier New"/>
                <a:cs typeface="Courier New"/>
              </a:rPr>
              <a:t>Centralized architecture (Single point of failure) !</a:t>
            </a:r>
            <a:endParaRPr lang="en-US" dirty="0"/>
          </a:p>
          <a:p>
            <a:pPr marL="57150">
              <a:lnSpc>
                <a:spcPct val="90000"/>
              </a:lnSpc>
              <a:spcAft>
                <a:spcPts val="600"/>
              </a:spcAft>
            </a:pPr>
            <a:endParaRPr lang="en-US" sz="2000" dirty="0">
              <a:latin typeface="Courier New"/>
              <a:cs typeface="Courier New"/>
            </a:endParaRPr>
          </a:p>
          <a:p>
            <a:pPr marL="285750" indent="-228600">
              <a:lnSpc>
                <a:spcPct val="90000"/>
              </a:lnSpc>
              <a:spcAft>
                <a:spcPts val="600"/>
              </a:spcAft>
              <a:buFont typeface="Arial" panose="020B0604020202020204" pitchFamily="34" charset="0"/>
              <a:buChar char="•"/>
            </a:pPr>
            <a:r>
              <a:rPr lang="en-US" sz="2000" dirty="0">
                <a:latin typeface="Courier New"/>
                <a:cs typeface="Courier New"/>
              </a:rPr>
              <a:t>Limited cross-platform support (designed for Linux)</a:t>
            </a:r>
          </a:p>
          <a:p>
            <a:pPr marL="57150">
              <a:lnSpc>
                <a:spcPct val="90000"/>
              </a:lnSpc>
              <a:spcAft>
                <a:spcPts val="600"/>
              </a:spcAft>
            </a:pPr>
            <a:endParaRPr lang="en-US" sz="2000" dirty="0">
              <a:latin typeface="Courier New"/>
              <a:cs typeface="Courier New"/>
            </a:endParaRPr>
          </a:p>
          <a:p>
            <a:pPr marL="285750" indent="-228600">
              <a:lnSpc>
                <a:spcPct val="90000"/>
              </a:lnSpc>
              <a:spcAft>
                <a:spcPts val="600"/>
              </a:spcAft>
              <a:buFont typeface="Arial" panose="020B0604020202020204" pitchFamily="34" charset="0"/>
              <a:buChar char="•"/>
            </a:pPr>
            <a:r>
              <a:rPr lang="en-US" sz="2000" dirty="0">
                <a:latin typeface="Courier New"/>
                <a:cs typeface="Courier New"/>
              </a:rPr>
              <a:t>Outdated middleware (XML-RPC for communication instead of modern standards)</a:t>
            </a:r>
          </a:p>
        </p:txBody>
      </p:sp>
      <p:pic>
        <p:nvPicPr>
          <p:cNvPr id="9" name="Picture 8" descr="A blue and black logo&#10;&#10;Description automatically generated">
            <a:extLst>
              <a:ext uri="{FF2B5EF4-FFF2-40B4-BE49-F238E27FC236}">
                <a16:creationId xmlns:a16="http://schemas.microsoft.com/office/drawing/2014/main" id="{49B9DCED-3D0E-7EC4-8297-5388E50A291B}"/>
              </a:ext>
            </a:extLst>
          </p:cNvPr>
          <p:cNvPicPr>
            <a:picLocks noChangeAspect="1"/>
          </p:cNvPicPr>
          <p:nvPr/>
        </p:nvPicPr>
        <p:blipFill>
          <a:blip r:embed="rId2"/>
          <a:srcRect t="24569" r="323" b="21121"/>
          <a:stretch/>
        </p:blipFill>
        <p:spPr>
          <a:xfrm>
            <a:off x="10873156" y="6192966"/>
            <a:ext cx="1217881" cy="664748"/>
          </a:xfrm>
          <a:prstGeom prst="rect">
            <a:avLst/>
          </a:prstGeom>
        </p:spPr>
      </p:pic>
    </p:spTree>
    <p:extLst>
      <p:ext uri="{BB962C8B-B14F-4D97-AF65-F5344CB8AC3E}">
        <p14:creationId xmlns:p14="http://schemas.microsoft.com/office/powerpoint/2010/main" val="868678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671C6CCC-1B59-11C6-2FDF-51B340C5297D}"/>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chemeClr val="tx1"/>
                </a:solidFill>
                <a:latin typeface="+mj-lt"/>
                <a:ea typeface="+mj-ea"/>
                <a:cs typeface="+mj-cs"/>
              </a:rPr>
              <a:t>4- ROS2 Spikes.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F3F5433A-919D-97C7-6F13-3362CC7A0594}"/>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latin typeface="Courier New"/>
                <a:cs typeface="Courier New"/>
              </a:rPr>
              <a:t>The journey of ROS 2 began as an answer to the limitations faced by its predecessor, ROS1.</a:t>
            </a:r>
          </a:p>
          <a:p>
            <a:pPr indent="-228600">
              <a:lnSpc>
                <a:spcPct val="90000"/>
              </a:lnSpc>
              <a:spcAft>
                <a:spcPts val="600"/>
              </a:spcAft>
              <a:buFont typeface="Arial" panose="020B0604020202020204" pitchFamily="34" charset="0"/>
              <a:buChar char="•"/>
            </a:pPr>
            <a:endParaRPr lang="en-US" dirty="0">
              <a:latin typeface="Courier New"/>
              <a:cs typeface="Courier New"/>
            </a:endParaRPr>
          </a:p>
          <a:p>
            <a:pPr indent="-228600">
              <a:lnSpc>
                <a:spcPct val="90000"/>
              </a:lnSpc>
              <a:spcAft>
                <a:spcPts val="600"/>
              </a:spcAft>
              <a:buFont typeface="Arial" panose="020B0604020202020204" pitchFamily="34" charset="0"/>
              <a:buChar char="•"/>
            </a:pPr>
            <a:r>
              <a:rPr lang="en-US" dirty="0">
                <a:latin typeface="Courier New"/>
                <a:cs typeface="Courier New"/>
              </a:rPr>
              <a:t>ROS 2 development started with a clear shift in architecture, leveraging the </a:t>
            </a:r>
            <a:r>
              <a:rPr lang="en-US" b="1" dirty="0">
                <a:latin typeface="Courier New"/>
                <a:cs typeface="Courier New"/>
              </a:rPr>
              <a:t>Data Distribution Service (DDS)</a:t>
            </a:r>
            <a:r>
              <a:rPr lang="en-US" dirty="0">
                <a:latin typeface="Courier New"/>
                <a:cs typeface="Courier New"/>
              </a:rPr>
              <a:t> as its communication backbone. DDS provided ROS 2 with:</a:t>
            </a:r>
          </a:p>
          <a:p>
            <a:pPr indent="-228600">
              <a:lnSpc>
                <a:spcPct val="90000"/>
              </a:lnSpc>
              <a:spcAft>
                <a:spcPts val="600"/>
              </a:spcAft>
              <a:buFont typeface="Arial" panose="020B0604020202020204" pitchFamily="34" charset="0"/>
              <a:buChar char="•"/>
            </a:pPr>
            <a:r>
              <a:rPr lang="en-US" dirty="0">
                <a:latin typeface="Courier New"/>
                <a:cs typeface="Courier New"/>
              </a:rPr>
              <a:t> Real-time and quality-of-service (QoS) features.</a:t>
            </a:r>
          </a:p>
          <a:p>
            <a:pPr indent="-228600">
              <a:lnSpc>
                <a:spcPct val="90000"/>
              </a:lnSpc>
              <a:spcAft>
                <a:spcPts val="600"/>
              </a:spcAft>
              <a:buFont typeface="Arial" panose="020B0604020202020204" pitchFamily="34" charset="0"/>
              <a:buChar char="•"/>
            </a:pPr>
            <a:r>
              <a:rPr lang="en-US" dirty="0">
                <a:latin typeface="Courier New"/>
                <a:cs typeface="Courier New"/>
              </a:rPr>
              <a:t> Cross-platform compatibility.</a:t>
            </a:r>
          </a:p>
          <a:p>
            <a:pPr marL="285750" indent="-228600">
              <a:lnSpc>
                <a:spcPct val="90000"/>
              </a:lnSpc>
              <a:spcAft>
                <a:spcPts val="600"/>
              </a:spcAft>
              <a:buFont typeface="Arial" panose="020B0604020202020204" pitchFamily="34" charset="0"/>
              <a:buChar char="•"/>
            </a:pPr>
            <a:endParaRPr lang="en-US" dirty="0">
              <a:latin typeface="Courier New"/>
              <a:cs typeface="Courier New"/>
            </a:endParaRPr>
          </a:p>
        </p:txBody>
      </p:sp>
      <p:pic>
        <p:nvPicPr>
          <p:cNvPr id="13" name="Picture 12" descr="A blue and black logo&#10;&#10;Description automatically generated">
            <a:extLst>
              <a:ext uri="{FF2B5EF4-FFF2-40B4-BE49-F238E27FC236}">
                <a16:creationId xmlns:a16="http://schemas.microsoft.com/office/drawing/2014/main" id="{987C4A52-A4AD-7A54-1531-B81974D0A674}"/>
              </a:ext>
            </a:extLst>
          </p:cNvPr>
          <p:cNvPicPr>
            <a:picLocks noChangeAspect="1"/>
          </p:cNvPicPr>
          <p:nvPr/>
        </p:nvPicPr>
        <p:blipFill>
          <a:blip r:embed="rId2"/>
          <a:srcRect t="24569" r="323" b="21121"/>
          <a:stretch/>
        </p:blipFill>
        <p:spPr>
          <a:xfrm>
            <a:off x="10873156" y="6192966"/>
            <a:ext cx="1217881" cy="664748"/>
          </a:xfrm>
          <a:prstGeom prst="rect">
            <a:avLst/>
          </a:prstGeom>
        </p:spPr>
      </p:pic>
    </p:spTree>
    <p:extLst>
      <p:ext uri="{BB962C8B-B14F-4D97-AF65-F5344CB8AC3E}">
        <p14:creationId xmlns:p14="http://schemas.microsoft.com/office/powerpoint/2010/main" val="226766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BBC27535-8D88-282B-E69C-C43E4CFBCAD8}"/>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kern="1200">
                <a:solidFill>
                  <a:schemeClr val="tx1"/>
                </a:solidFill>
                <a:latin typeface="+mj-lt"/>
                <a:ea typeface="+mj-ea"/>
                <a:cs typeface="+mj-cs"/>
              </a:rPr>
              <a:t>4- ROS2 Spikes.</a:t>
            </a: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32A0883A-64F3-221A-BF0E-E7D5EF2B70BA}"/>
              </a:ext>
            </a:extLst>
          </p:cNvPr>
          <p:cNvSpPr txBox="1"/>
          <p:nvPr/>
        </p:nvSpPr>
        <p:spPr>
          <a:xfrm>
            <a:off x="838200" y="1825625"/>
            <a:ext cx="10515600" cy="4351338"/>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dirty="0">
                <a:latin typeface="Courier New"/>
                <a:cs typeface="Courier New"/>
              </a:rPr>
              <a:t>Early ROS 2 versions such as </a:t>
            </a:r>
            <a:r>
              <a:rPr lang="en-US" b="1" dirty="0">
                <a:latin typeface="Courier New"/>
                <a:cs typeface="Courier New"/>
              </a:rPr>
              <a:t>Ardent </a:t>
            </a:r>
            <a:r>
              <a:rPr lang="en-US" b="1" err="1">
                <a:latin typeface="Courier New"/>
                <a:cs typeface="Courier New"/>
              </a:rPr>
              <a:t>Apalone</a:t>
            </a:r>
            <a:r>
              <a:rPr lang="en-US" dirty="0">
                <a:latin typeface="Courier New"/>
                <a:cs typeface="Courier New"/>
              </a:rPr>
              <a:t> and </a:t>
            </a:r>
            <a:r>
              <a:rPr lang="en-US" b="1" dirty="0">
                <a:latin typeface="Courier New"/>
                <a:cs typeface="Courier New"/>
              </a:rPr>
              <a:t>Bouncy Bolson</a:t>
            </a:r>
            <a:r>
              <a:rPr lang="en-US" dirty="0">
                <a:latin typeface="Courier New"/>
                <a:cs typeface="Courier New"/>
              </a:rPr>
              <a:t> introduced fundamental features while maintaining backward compatibility with ROS 1 to ease the transition for developers.</a:t>
            </a:r>
            <a:endParaRPr lang="en-US">
              <a:latin typeface="Courier New"/>
              <a:cs typeface="Courier New"/>
            </a:endParaRPr>
          </a:p>
          <a:p>
            <a:pPr indent="-228600">
              <a:lnSpc>
                <a:spcPct val="90000"/>
              </a:lnSpc>
              <a:spcAft>
                <a:spcPts val="600"/>
              </a:spcAft>
              <a:buFont typeface="Arial" panose="020B0604020202020204" pitchFamily="34" charset="0"/>
              <a:buChar char="•"/>
            </a:pPr>
            <a:endParaRPr lang="en-US" dirty="0">
              <a:latin typeface="Courier New"/>
              <a:cs typeface="Courier New"/>
            </a:endParaRPr>
          </a:p>
          <a:p>
            <a:pPr indent="-228600">
              <a:lnSpc>
                <a:spcPct val="90000"/>
              </a:lnSpc>
              <a:spcAft>
                <a:spcPts val="600"/>
              </a:spcAft>
              <a:buFont typeface="Arial" panose="020B0604020202020204" pitchFamily="34" charset="0"/>
              <a:buChar char="•"/>
            </a:pPr>
            <a:r>
              <a:rPr lang="en-US" dirty="0">
                <a:latin typeface="Courier New"/>
                <a:cs typeface="Courier New"/>
              </a:rPr>
              <a:t>Today, ROS 2 stands as a mature platform for robotics innovation. With its robust architecture and support from a global community of contributors, ROS 2 is poised to shape the future of robotics. Its focus on real-time capabilities, security, and distributed systems ensures its relevance in both academic and industrial domains for years to come.</a:t>
            </a:r>
          </a:p>
        </p:txBody>
      </p:sp>
      <p:pic>
        <p:nvPicPr>
          <p:cNvPr id="15" name="Picture 14" descr="A blue and black logo&#10;&#10;Description automatically generated">
            <a:extLst>
              <a:ext uri="{FF2B5EF4-FFF2-40B4-BE49-F238E27FC236}">
                <a16:creationId xmlns:a16="http://schemas.microsoft.com/office/drawing/2014/main" id="{C8168343-145C-4057-1CCD-3C7723CC2DFF}"/>
              </a:ext>
            </a:extLst>
          </p:cNvPr>
          <p:cNvPicPr>
            <a:picLocks noChangeAspect="1"/>
          </p:cNvPicPr>
          <p:nvPr/>
        </p:nvPicPr>
        <p:blipFill>
          <a:blip r:embed="rId2"/>
          <a:srcRect t="24569" r="323" b="21121"/>
          <a:stretch/>
        </p:blipFill>
        <p:spPr>
          <a:xfrm>
            <a:off x="10873156" y="6192966"/>
            <a:ext cx="1217881" cy="664748"/>
          </a:xfrm>
          <a:prstGeom prst="rect">
            <a:avLst/>
          </a:prstGeom>
        </p:spPr>
      </p:pic>
    </p:spTree>
    <p:extLst>
      <p:ext uri="{BB962C8B-B14F-4D97-AF65-F5344CB8AC3E}">
        <p14:creationId xmlns:p14="http://schemas.microsoft.com/office/powerpoint/2010/main" val="4247861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EBFB612-F4C1-5D9E-76AF-ED69968228CA}"/>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3200" dirty="0">
                <a:solidFill>
                  <a:schemeClr val="bg1"/>
                </a:solidFill>
                <a:latin typeface="+mj-lt"/>
                <a:ea typeface="+mj-ea"/>
                <a:cs typeface="+mj-cs"/>
              </a:rPr>
              <a:t>ROS2 Distros</a:t>
            </a:r>
            <a:endParaRPr lang="en-US" dirty="0">
              <a:solidFill>
                <a:schemeClr val="bg1"/>
              </a:solidFill>
              <a:ea typeface="+mj-ea"/>
              <a:cs typeface="+mj-cs"/>
            </a:endParaRPr>
          </a:p>
        </p:txBody>
      </p:sp>
      <p:graphicFrame>
        <p:nvGraphicFramePr>
          <p:cNvPr id="2" name="Table 1">
            <a:extLst>
              <a:ext uri="{FF2B5EF4-FFF2-40B4-BE49-F238E27FC236}">
                <a16:creationId xmlns:a16="http://schemas.microsoft.com/office/drawing/2014/main" id="{24C43A21-FCE7-CAA4-2399-1452216F622E}"/>
              </a:ext>
            </a:extLst>
          </p:cNvPr>
          <p:cNvGraphicFramePr>
            <a:graphicFrameLocks noGrp="1"/>
          </p:cNvGraphicFramePr>
          <p:nvPr>
            <p:extLst>
              <p:ext uri="{D42A27DB-BD31-4B8C-83A1-F6EECF244321}">
                <p14:modId xmlns:p14="http://schemas.microsoft.com/office/powerpoint/2010/main" val="2852605076"/>
              </p:ext>
            </p:extLst>
          </p:nvPr>
        </p:nvGraphicFramePr>
        <p:xfrm>
          <a:off x="852714" y="1605642"/>
          <a:ext cx="10301886" cy="4466909"/>
        </p:xfrm>
        <a:graphic>
          <a:graphicData uri="http://schemas.openxmlformats.org/drawingml/2006/table">
            <a:tbl>
              <a:tblPr firstRow="1" bandRow="1">
                <a:tableStyleId>{5C22544A-7EE6-4342-B048-85BDC9FD1C3A}</a:tableStyleId>
              </a:tblPr>
              <a:tblGrid>
                <a:gridCol w="2099793">
                  <a:extLst>
                    <a:ext uri="{9D8B030D-6E8A-4147-A177-3AD203B41FA5}">
                      <a16:colId xmlns:a16="http://schemas.microsoft.com/office/drawing/2014/main" val="1821857863"/>
                    </a:ext>
                  </a:extLst>
                </a:gridCol>
                <a:gridCol w="2116083">
                  <a:extLst>
                    <a:ext uri="{9D8B030D-6E8A-4147-A177-3AD203B41FA5}">
                      <a16:colId xmlns:a16="http://schemas.microsoft.com/office/drawing/2014/main" val="1463959585"/>
                    </a:ext>
                  </a:extLst>
                </a:gridCol>
                <a:gridCol w="2017289">
                  <a:extLst>
                    <a:ext uri="{9D8B030D-6E8A-4147-A177-3AD203B41FA5}">
                      <a16:colId xmlns:a16="http://schemas.microsoft.com/office/drawing/2014/main" val="4274391390"/>
                    </a:ext>
                  </a:extLst>
                </a:gridCol>
                <a:gridCol w="2051432">
                  <a:extLst>
                    <a:ext uri="{9D8B030D-6E8A-4147-A177-3AD203B41FA5}">
                      <a16:colId xmlns:a16="http://schemas.microsoft.com/office/drawing/2014/main" val="1467136974"/>
                    </a:ext>
                  </a:extLst>
                </a:gridCol>
                <a:gridCol w="2017289">
                  <a:extLst>
                    <a:ext uri="{9D8B030D-6E8A-4147-A177-3AD203B41FA5}">
                      <a16:colId xmlns:a16="http://schemas.microsoft.com/office/drawing/2014/main" val="4031685596"/>
                    </a:ext>
                  </a:extLst>
                </a:gridCol>
              </a:tblGrid>
              <a:tr h="403333">
                <a:tc>
                  <a:txBody>
                    <a:bodyPr/>
                    <a:lstStyle/>
                    <a:p>
                      <a:pPr algn="ctr"/>
                      <a:r>
                        <a:rPr lang="en-US" sz="1800" dirty="0"/>
                        <a:t>ROS2 Key Distro</a:t>
                      </a:r>
                    </a:p>
                  </a:txBody>
                  <a:tcPr marL="89678" marR="89678" marT="44839" marB="44839"/>
                </a:tc>
                <a:tc>
                  <a:txBody>
                    <a:bodyPr/>
                    <a:lstStyle/>
                    <a:p>
                      <a:pPr algn="ctr"/>
                      <a:r>
                        <a:rPr lang="en-US" sz="1800" dirty="0"/>
                        <a:t>Key Features</a:t>
                      </a:r>
                    </a:p>
                  </a:txBody>
                  <a:tcPr marL="89678" marR="89678" marT="44839" marB="44839"/>
                </a:tc>
                <a:tc>
                  <a:txBody>
                    <a:bodyPr/>
                    <a:lstStyle/>
                    <a:p>
                      <a:pPr algn="ctr"/>
                      <a:r>
                        <a:rPr lang="en-US" sz="1800" dirty="0"/>
                        <a:t>Linux support</a:t>
                      </a:r>
                    </a:p>
                  </a:txBody>
                  <a:tcPr marL="89678" marR="89678" marT="44839" marB="44839"/>
                </a:tc>
                <a:tc>
                  <a:txBody>
                    <a:bodyPr/>
                    <a:lstStyle/>
                    <a:p>
                      <a:pPr algn="ctr"/>
                      <a:r>
                        <a:rPr lang="en-US" sz="1800" dirty="0" err="1"/>
                        <a:t>Wndows</a:t>
                      </a:r>
                      <a:r>
                        <a:rPr lang="en-US" sz="1800" dirty="0"/>
                        <a:t> support</a:t>
                      </a:r>
                    </a:p>
                  </a:txBody>
                  <a:tcPr marL="89678" marR="89678" marT="44839" marB="44839"/>
                </a:tc>
                <a:tc>
                  <a:txBody>
                    <a:bodyPr/>
                    <a:lstStyle/>
                    <a:p>
                      <a:pPr algn="ctr"/>
                      <a:r>
                        <a:rPr lang="en-US" sz="1800" dirty="0"/>
                        <a:t>MacOS support</a:t>
                      </a:r>
                    </a:p>
                  </a:txBody>
                  <a:tcPr marL="89678" marR="89678" marT="44839" marB="44839"/>
                </a:tc>
                <a:extLst>
                  <a:ext uri="{0D108BD9-81ED-4DB2-BD59-A6C34878D82A}">
                    <a16:rowId xmlns:a16="http://schemas.microsoft.com/office/drawing/2014/main" val="1146566925"/>
                  </a:ext>
                </a:extLst>
              </a:tr>
              <a:tr h="947832">
                <a:tc>
                  <a:txBody>
                    <a:bodyPr/>
                    <a:lstStyle/>
                    <a:p>
                      <a:pPr lvl="0" algn="ctr">
                        <a:buNone/>
                      </a:pPr>
                      <a:r>
                        <a:rPr lang="en-US" sz="1800" b="0" i="0" u="none" strike="noStrike" noProof="0" dirty="0">
                          <a:latin typeface="Aptos"/>
                        </a:rPr>
                        <a:t>Ardent </a:t>
                      </a:r>
                      <a:r>
                        <a:rPr lang="en-US" sz="1800" b="0" i="0" u="none" strike="noStrike" noProof="0" dirty="0" err="1">
                          <a:latin typeface="Aptos"/>
                        </a:rPr>
                        <a:t>Apalone</a:t>
                      </a:r>
                      <a:r>
                        <a:rPr lang="en-US" sz="1800" b="0" i="0" u="none" strike="noStrike" noProof="0" dirty="0">
                          <a:latin typeface="Aptos"/>
                        </a:rPr>
                        <a:t> (2017)</a:t>
                      </a:r>
                      <a:endParaRPr lang="en-US" sz="1800" dirty="0"/>
                    </a:p>
                  </a:txBody>
                  <a:tcPr marL="89678" marR="89678" marT="44839" marB="44839"/>
                </a:tc>
                <a:tc>
                  <a:txBody>
                    <a:bodyPr/>
                    <a:lstStyle/>
                    <a:p>
                      <a:pPr lvl="0" algn="ctr">
                        <a:buNone/>
                      </a:pPr>
                      <a:r>
                        <a:rPr lang="en-US" sz="1800" b="0" i="0" u="none" strike="noStrike" noProof="0" dirty="0">
                          <a:latin typeface="Aptos"/>
                        </a:rPr>
                        <a:t>Experimental DDS architecture, multi-robot support</a:t>
                      </a:r>
                      <a:endParaRPr lang="en-US" sz="1800" dirty="0"/>
                    </a:p>
                  </a:txBody>
                  <a:tcPr marL="89678" marR="89678" marT="44839" marB="44839"/>
                </a:tc>
                <a:tc>
                  <a:txBody>
                    <a:bodyPr/>
                    <a:lstStyle/>
                    <a:p>
                      <a:pPr lvl="0" algn="ctr">
                        <a:lnSpc>
                          <a:spcPct val="100000"/>
                        </a:lnSpc>
                        <a:spcBef>
                          <a:spcPts val="0"/>
                        </a:spcBef>
                        <a:spcAft>
                          <a:spcPts val="0"/>
                        </a:spcAft>
                        <a:buNone/>
                      </a:pPr>
                      <a:r>
                        <a:rPr lang="en-US" sz="1800" b="0" i="0" u="none" strike="noStrike" noProof="0" dirty="0">
                          <a:solidFill>
                            <a:srgbClr val="000000"/>
                          </a:solidFill>
                        </a:rPr>
                        <a:t>Experimental</a:t>
                      </a:r>
                    </a:p>
                    <a:p>
                      <a:pPr lvl="0" algn="ctr">
                        <a:lnSpc>
                          <a:spcPct val="100000"/>
                        </a:lnSpc>
                        <a:spcBef>
                          <a:spcPts val="0"/>
                        </a:spcBef>
                        <a:spcAft>
                          <a:spcPts val="0"/>
                        </a:spcAft>
                        <a:buNone/>
                      </a:pPr>
                      <a:endParaRPr lang="en-US" sz="1800" b="0" i="0" u="none" strike="noStrike" noProof="0" dirty="0">
                        <a:solidFill>
                          <a:srgbClr val="000000"/>
                        </a:solidFill>
                      </a:endParaRPr>
                    </a:p>
                    <a:p>
                      <a:pPr lvl="0" algn="ctr">
                        <a:buNone/>
                      </a:pPr>
                      <a:endParaRPr lang="en-US" sz="1800" b="0" i="0" u="none" strike="noStrike" noProof="0" dirty="0">
                        <a:latin typeface="Aptos"/>
                      </a:endParaRPr>
                    </a:p>
                  </a:txBody>
                  <a:tcPr marL="89678" marR="89678" marT="44839" marB="44839"/>
                </a:tc>
                <a:tc>
                  <a:txBody>
                    <a:bodyPr/>
                    <a:lstStyle/>
                    <a:p>
                      <a:pPr lvl="0" algn="ctr">
                        <a:lnSpc>
                          <a:spcPct val="100000"/>
                        </a:lnSpc>
                        <a:spcBef>
                          <a:spcPts val="0"/>
                        </a:spcBef>
                        <a:spcAft>
                          <a:spcPts val="0"/>
                        </a:spcAft>
                        <a:buNone/>
                      </a:pPr>
                      <a:r>
                        <a:rPr lang="en-US" sz="1800" b="0" i="0" u="none" strike="noStrike" noProof="0" dirty="0">
                          <a:solidFill>
                            <a:srgbClr val="000000"/>
                          </a:solidFill>
                        </a:rPr>
                        <a:t>Experimental</a:t>
                      </a:r>
                    </a:p>
                    <a:p>
                      <a:pPr lvl="0" algn="ctr">
                        <a:buNone/>
                      </a:pPr>
                      <a:endParaRPr lang="en-US" sz="1800" b="0" i="0" u="none" strike="noStrike" noProof="0" dirty="0">
                        <a:latin typeface="Aptos"/>
                      </a:endParaRPr>
                    </a:p>
                  </a:txBody>
                  <a:tcPr marL="89678" marR="89678" marT="44839" marB="44839"/>
                </a:tc>
                <a:tc>
                  <a:txBody>
                    <a:bodyPr/>
                    <a:lstStyle/>
                    <a:p>
                      <a:pPr lvl="0" algn="ctr">
                        <a:buNone/>
                      </a:pPr>
                      <a:r>
                        <a:rPr lang="en-US" sz="1800" b="0" i="0" u="none" strike="noStrike" noProof="0" dirty="0">
                          <a:latin typeface="Aptos"/>
                        </a:rPr>
                        <a:t>Experimental</a:t>
                      </a:r>
                      <a:endParaRPr lang="en-US" sz="1800" dirty="0"/>
                    </a:p>
                  </a:txBody>
                  <a:tcPr marL="89678" marR="89678" marT="44839" marB="44839"/>
                </a:tc>
                <a:extLst>
                  <a:ext uri="{0D108BD9-81ED-4DB2-BD59-A6C34878D82A}">
                    <a16:rowId xmlns:a16="http://schemas.microsoft.com/office/drawing/2014/main" val="4257830445"/>
                  </a:ext>
                </a:extLst>
              </a:tr>
              <a:tr h="947832">
                <a:tc>
                  <a:txBody>
                    <a:bodyPr/>
                    <a:lstStyle/>
                    <a:p>
                      <a:pPr lvl="0" algn="ctr">
                        <a:buNone/>
                      </a:pPr>
                      <a:r>
                        <a:rPr lang="en-US" sz="1800" b="0" i="0" u="none" strike="noStrike" noProof="0" dirty="0">
                          <a:latin typeface="Aptos"/>
                        </a:rPr>
                        <a:t>Crystal </a:t>
                      </a:r>
                      <a:r>
                        <a:rPr lang="en-US" sz="1800" b="0" i="0" u="none" strike="noStrike" noProof="0" dirty="0" err="1">
                          <a:latin typeface="Aptos"/>
                        </a:rPr>
                        <a:t>Clemmys</a:t>
                      </a:r>
                      <a:r>
                        <a:rPr lang="en-US" sz="1800" b="0" i="0" u="none" strike="noStrike" noProof="0" dirty="0">
                          <a:latin typeface="Aptos"/>
                        </a:rPr>
                        <a:t> (2018)</a:t>
                      </a:r>
                      <a:endParaRPr lang="en-US" sz="1800" dirty="0"/>
                    </a:p>
                  </a:txBody>
                  <a:tcPr marL="89678" marR="89678" marT="44839" marB="44839"/>
                </a:tc>
                <a:tc>
                  <a:txBody>
                    <a:bodyPr/>
                    <a:lstStyle/>
                    <a:p>
                      <a:pPr lvl="0" algn="ctr">
                        <a:buNone/>
                      </a:pPr>
                      <a:r>
                        <a:rPr lang="en-US" sz="1800" b="0" i="0" u="none" strike="noStrike" noProof="0" dirty="0">
                          <a:latin typeface="Aptos"/>
                        </a:rPr>
                        <a:t>Multi-robot support, improved QoS</a:t>
                      </a:r>
                      <a:endParaRPr lang="en-US" sz="1800" dirty="0"/>
                    </a:p>
                  </a:txBody>
                  <a:tcPr marL="89678" marR="89678" marT="44839" marB="44839"/>
                </a:tc>
                <a:tc>
                  <a:txBody>
                    <a:bodyPr/>
                    <a:lstStyle/>
                    <a:p>
                      <a:pPr lvl="0" algn="ctr">
                        <a:lnSpc>
                          <a:spcPct val="100000"/>
                        </a:lnSpc>
                        <a:spcBef>
                          <a:spcPts val="0"/>
                        </a:spcBef>
                        <a:spcAft>
                          <a:spcPts val="0"/>
                        </a:spcAft>
                        <a:buNone/>
                      </a:pPr>
                      <a:r>
                        <a:rPr lang="en-US" sz="1800" dirty="0"/>
                        <a:t>Ubuntu 18.04</a:t>
                      </a:r>
                    </a:p>
                  </a:txBody>
                  <a:tcPr marL="89678" marR="89678" marT="44839" marB="44839"/>
                </a:tc>
                <a:tc>
                  <a:txBody>
                    <a:bodyPr/>
                    <a:lstStyle/>
                    <a:p>
                      <a:pPr lvl="0" algn="ctr">
                        <a:buNone/>
                      </a:pPr>
                      <a:r>
                        <a:rPr lang="en-US" sz="1800" b="0" i="0" u="none" strike="noStrike" noProof="0" dirty="0"/>
                        <a:t>Windows 10 (partial)</a:t>
                      </a:r>
                      <a:endParaRPr lang="en-US" sz="1800" dirty="0"/>
                    </a:p>
                  </a:txBody>
                  <a:tcPr marL="89678" marR="89678" marT="44839" marB="44839"/>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Aptos"/>
                        </a:rPr>
                        <a:t>Experimental</a:t>
                      </a:r>
                    </a:p>
                    <a:p>
                      <a:pPr lvl="0" algn="ctr">
                        <a:buNone/>
                      </a:pPr>
                      <a:endParaRPr lang="en-US" sz="1800"/>
                    </a:p>
                  </a:txBody>
                  <a:tcPr marL="89678" marR="89678" marT="44839" marB="44839"/>
                </a:tc>
                <a:extLst>
                  <a:ext uri="{0D108BD9-81ED-4DB2-BD59-A6C34878D82A}">
                    <a16:rowId xmlns:a16="http://schemas.microsoft.com/office/drawing/2014/main" val="1197621146"/>
                  </a:ext>
                </a:extLst>
              </a:tr>
              <a:tr h="947832">
                <a:tc>
                  <a:txBody>
                    <a:bodyPr/>
                    <a:lstStyle/>
                    <a:p>
                      <a:pPr lvl="0" algn="ctr">
                        <a:buNone/>
                      </a:pPr>
                      <a:r>
                        <a:rPr lang="en-US" sz="1800" b="0" i="0" u="none" strike="noStrike" noProof="0" dirty="0">
                          <a:latin typeface="Aptos"/>
                        </a:rPr>
                        <a:t>Dashing </a:t>
                      </a:r>
                      <a:r>
                        <a:rPr lang="en-US" sz="1800" b="0" i="0" u="none" strike="noStrike" noProof="0" err="1">
                          <a:latin typeface="Aptos"/>
                        </a:rPr>
                        <a:t>Diademata</a:t>
                      </a:r>
                      <a:r>
                        <a:rPr lang="en-US" sz="1800" b="0" i="0" u="none" strike="noStrike" noProof="0" dirty="0">
                          <a:latin typeface="Aptos"/>
                        </a:rPr>
                        <a:t> </a:t>
                      </a:r>
                      <a:endParaRPr lang="en-US" sz="1800" dirty="0"/>
                    </a:p>
                    <a:p>
                      <a:pPr lvl="0" algn="ctr">
                        <a:buNone/>
                      </a:pPr>
                      <a:r>
                        <a:rPr lang="en-US" sz="1800" b="0" i="0" u="none" strike="noStrike" noProof="0" dirty="0">
                          <a:latin typeface="Aptos"/>
                        </a:rPr>
                        <a:t>(2019)</a:t>
                      </a:r>
                      <a:endParaRPr lang="en-US" sz="1800" dirty="0"/>
                    </a:p>
                  </a:txBody>
                  <a:tcPr marL="89678" marR="89678" marT="44839" marB="44839"/>
                </a:tc>
                <a:tc>
                  <a:txBody>
                    <a:bodyPr/>
                    <a:lstStyle/>
                    <a:p>
                      <a:pPr lvl="0" algn="ctr">
                        <a:buNone/>
                      </a:pPr>
                      <a:r>
                        <a:rPr lang="en-US" sz="1800" b="0" i="0" u="none" strike="noStrike" noProof="0" dirty="0">
                          <a:latin typeface="Aptos"/>
                        </a:rPr>
                        <a:t>First LTS release, stable API, enhanced security</a:t>
                      </a:r>
                      <a:endParaRPr lang="en-US" sz="1800" dirty="0"/>
                    </a:p>
                  </a:txBody>
                  <a:tcPr marL="89678" marR="89678" marT="44839" marB="44839"/>
                </a:tc>
                <a:tc>
                  <a:txBody>
                    <a:bodyPr/>
                    <a:lstStyle/>
                    <a:p>
                      <a:pPr lvl="0" algn="ctr">
                        <a:buNone/>
                      </a:pPr>
                      <a:r>
                        <a:rPr lang="en-US" sz="1800" b="0" i="0" u="none" strike="noStrike" noProof="0" dirty="0">
                          <a:latin typeface="Aptos"/>
                        </a:rPr>
                        <a:t>Ubuntu 18.04 (LTS)</a:t>
                      </a:r>
                      <a:endParaRPr lang="en-US" sz="1800" dirty="0"/>
                    </a:p>
                  </a:txBody>
                  <a:tcPr marL="89678" marR="89678" marT="44839" marB="44839"/>
                </a:tc>
                <a:tc>
                  <a:txBody>
                    <a:bodyPr/>
                    <a:lstStyle/>
                    <a:p>
                      <a:pPr lvl="0" algn="ctr">
                        <a:buNone/>
                      </a:pPr>
                      <a:r>
                        <a:rPr lang="en-US" sz="1800" b="0" i="0" u="none" strike="noStrike" noProof="0" dirty="0"/>
                        <a:t>Windows 10 (partial)</a:t>
                      </a:r>
                      <a:endParaRPr lang="en-US" sz="1800" dirty="0"/>
                    </a:p>
                  </a:txBody>
                  <a:tcPr marL="89678" marR="89678" marT="44839" marB="44839"/>
                </a:tc>
                <a:tc>
                  <a:txBody>
                    <a:bodyPr/>
                    <a:lstStyle/>
                    <a:p>
                      <a:pPr lvl="0" algn="ctr">
                        <a:buNone/>
                      </a:pPr>
                      <a:r>
                        <a:rPr lang="en-US" sz="1800" b="0" i="0" u="none" strike="noStrike" noProof="0" dirty="0">
                          <a:latin typeface="Aptos"/>
                        </a:rPr>
                        <a:t>Improved experimental support</a:t>
                      </a:r>
                      <a:endParaRPr lang="en-US" sz="1800" dirty="0"/>
                    </a:p>
                  </a:txBody>
                  <a:tcPr marL="89678" marR="89678" marT="44839" marB="44839"/>
                </a:tc>
                <a:extLst>
                  <a:ext uri="{0D108BD9-81ED-4DB2-BD59-A6C34878D82A}">
                    <a16:rowId xmlns:a16="http://schemas.microsoft.com/office/drawing/2014/main" val="2510181470"/>
                  </a:ext>
                </a:extLst>
              </a:tr>
              <a:tr h="1220080">
                <a:tc>
                  <a:txBody>
                    <a:bodyPr/>
                    <a:lstStyle/>
                    <a:p>
                      <a:pPr lvl="0" algn="ctr">
                        <a:buNone/>
                      </a:pPr>
                      <a:r>
                        <a:rPr lang="en-US" sz="1800" b="0" i="0" u="none" strike="noStrike" noProof="0" dirty="0">
                          <a:latin typeface="Aptos"/>
                        </a:rPr>
                        <a:t>Foxy Fitzroy </a:t>
                      </a:r>
                      <a:endParaRPr lang="en-US" sz="1800" dirty="0"/>
                    </a:p>
                    <a:p>
                      <a:pPr lvl="0" algn="ctr">
                        <a:buNone/>
                      </a:pPr>
                      <a:r>
                        <a:rPr lang="en-US" sz="1800" b="0" i="0" u="none" strike="noStrike" noProof="0" dirty="0">
                          <a:latin typeface="Aptos"/>
                        </a:rPr>
                        <a:t>(2020)</a:t>
                      </a:r>
                      <a:endParaRPr lang="en-US" sz="1800" dirty="0"/>
                    </a:p>
                  </a:txBody>
                  <a:tcPr marL="89678" marR="89678" marT="44839" marB="44839"/>
                </a:tc>
                <a:tc>
                  <a:txBody>
                    <a:bodyPr/>
                    <a:lstStyle/>
                    <a:p>
                      <a:pPr lvl="0" algn="ctr">
                        <a:lnSpc>
                          <a:spcPct val="100000"/>
                        </a:lnSpc>
                        <a:spcBef>
                          <a:spcPts val="0"/>
                        </a:spcBef>
                        <a:spcAft>
                          <a:spcPts val="0"/>
                        </a:spcAft>
                        <a:buNone/>
                      </a:pPr>
                      <a:r>
                        <a:rPr lang="en-US" sz="1800" b="0" i="0" u="none" strike="noStrike" noProof="0" dirty="0">
                          <a:latin typeface="Aptos"/>
                        </a:rPr>
                        <a:t>Full lifecycle support, real-time execution, enhanced tools</a:t>
                      </a:r>
                      <a:endParaRPr lang="en-US" sz="1800" dirty="0"/>
                    </a:p>
                  </a:txBody>
                  <a:tcPr marL="89678" marR="89678" marT="44839" marB="44839"/>
                </a:tc>
                <a:tc>
                  <a:txBody>
                    <a:bodyPr/>
                    <a:lstStyle/>
                    <a:p>
                      <a:pPr lvl="0" algn="ctr">
                        <a:lnSpc>
                          <a:spcPct val="100000"/>
                        </a:lnSpc>
                        <a:spcBef>
                          <a:spcPts val="0"/>
                        </a:spcBef>
                        <a:spcAft>
                          <a:spcPts val="0"/>
                        </a:spcAft>
                        <a:buNone/>
                      </a:pPr>
                      <a:r>
                        <a:rPr lang="en-US" sz="1800" dirty="0"/>
                        <a:t>Ubuntu 20.04 (LTS)</a:t>
                      </a:r>
                    </a:p>
                  </a:txBody>
                  <a:tcPr marL="89678" marR="89678" marT="44839" marB="44839"/>
                </a:tc>
                <a:tc>
                  <a:txBody>
                    <a:bodyPr/>
                    <a:lstStyle/>
                    <a:p>
                      <a:pPr lvl="0" algn="ctr">
                        <a:buNone/>
                      </a:pPr>
                      <a:r>
                        <a:rPr lang="en-US" sz="1800" b="0" i="0" u="none" strike="noStrike" noProof="0" dirty="0">
                          <a:latin typeface="Aptos"/>
                        </a:rPr>
                        <a:t>Full Windows 10 support</a:t>
                      </a:r>
                      <a:endParaRPr lang="en-US" sz="1800" dirty="0"/>
                    </a:p>
                  </a:txBody>
                  <a:tcPr marL="89678" marR="89678" marT="44839" marB="44839"/>
                </a:tc>
                <a:tc>
                  <a:txBody>
                    <a:bodyPr/>
                    <a:lstStyle/>
                    <a:p>
                      <a:pPr lvl="0" algn="ctr">
                        <a:buNone/>
                      </a:pPr>
                      <a:r>
                        <a:rPr lang="en-US" sz="1800" b="0" i="0" u="none" strike="noStrike" noProof="0" dirty="0">
                          <a:latin typeface="Aptos"/>
                        </a:rPr>
                        <a:t>Improved experimental support</a:t>
                      </a:r>
                      <a:endParaRPr lang="en-US" sz="1800" dirty="0"/>
                    </a:p>
                  </a:txBody>
                  <a:tcPr marL="89678" marR="89678" marT="44839" marB="44839"/>
                </a:tc>
                <a:extLst>
                  <a:ext uri="{0D108BD9-81ED-4DB2-BD59-A6C34878D82A}">
                    <a16:rowId xmlns:a16="http://schemas.microsoft.com/office/drawing/2014/main" val="3063808988"/>
                  </a:ext>
                </a:extLst>
              </a:tr>
            </a:tbl>
          </a:graphicData>
        </a:graphic>
      </p:graphicFrame>
      <p:pic>
        <p:nvPicPr>
          <p:cNvPr id="14" name="Picture 13" descr="A blue and black logo&#10;&#10;Description automatically generated">
            <a:extLst>
              <a:ext uri="{FF2B5EF4-FFF2-40B4-BE49-F238E27FC236}">
                <a16:creationId xmlns:a16="http://schemas.microsoft.com/office/drawing/2014/main" id="{7AAA5348-BA04-92F6-0033-DB540B451D8B}"/>
              </a:ext>
            </a:extLst>
          </p:cNvPr>
          <p:cNvPicPr>
            <a:picLocks noChangeAspect="1"/>
          </p:cNvPicPr>
          <p:nvPr/>
        </p:nvPicPr>
        <p:blipFill>
          <a:blip r:embed="rId2"/>
          <a:srcRect t="24569" r="323" b="21121"/>
          <a:stretch/>
        </p:blipFill>
        <p:spPr>
          <a:xfrm>
            <a:off x="10873156" y="6192966"/>
            <a:ext cx="1217881" cy="664748"/>
          </a:xfrm>
          <a:prstGeom prst="rect">
            <a:avLst/>
          </a:prstGeom>
        </p:spPr>
      </p:pic>
    </p:spTree>
    <p:extLst>
      <p:ext uri="{BB962C8B-B14F-4D97-AF65-F5344CB8AC3E}">
        <p14:creationId xmlns:p14="http://schemas.microsoft.com/office/powerpoint/2010/main" val="345462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5DF8727-0085-0C4C-A8E1-748B13E3F648}"/>
              </a:ext>
            </a:extLst>
          </p:cNvPr>
          <p:cNvSpPr txBox="1"/>
          <p:nvPr/>
        </p:nvSpPr>
        <p:spPr>
          <a:xfrm>
            <a:off x="556532" y="643467"/>
            <a:ext cx="11210925" cy="74483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r>
              <a:rPr lang="en-US" sz="3200" kern="1200" dirty="0">
                <a:solidFill>
                  <a:schemeClr val="bg1"/>
                </a:solidFill>
                <a:ea typeface="+mn-lt"/>
                <a:cs typeface="+mn-lt"/>
              </a:rPr>
              <a:t>ROS2 </a:t>
            </a:r>
            <a:r>
              <a:rPr lang="en-US" sz="3200" dirty="0">
                <a:solidFill>
                  <a:schemeClr val="bg1"/>
                </a:solidFill>
                <a:ea typeface="+mn-lt"/>
                <a:cs typeface="+mn-lt"/>
              </a:rPr>
              <a:t>Distros</a:t>
            </a:r>
            <a:endParaRPr lang="en-US" sz="3200" dirty="0">
              <a:solidFill>
                <a:srgbClr val="000000"/>
              </a:solidFill>
              <a:ea typeface="+mn-lt"/>
              <a:cs typeface="+mn-lt"/>
            </a:endParaRPr>
          </a:p>
        </p:txBody>
      </p:sp>
      <p:graphicFrame>
        <p:nvGraphicFramePr>
          <p:cNvPr id="3" name="Table 2">
            <a:extLst>
              <a:ext uri="{FF2B5EF4-FFF2-40B4-BE49-F238E27FC236}">
                <a16:creationId xmlns:a16="http://schemas.microsoft.com/office/drawing/2014/main" id="{8235CC7B-DEE5-C60B-0A85-A8B05752B7B5}"/>
              </a:ext>
            </a:extLst>
          </p:cNvPr>
          <p:cNvGraphicFramePr>
            <a:graphicFrameLocks noGrp="1"/>
          </p:cNvGraphicFramePr>
          <p:nvPr>
            <p:extLst>
              <p:ext uri="{D42A27DB-BD31-4B8C-83A1-F6EECF244321}">
                <p14:modId xmlns:p14="http://schemas.microsoft.com/office/powerpoint/2010/main" val="1102135122"/>
              </p:ext>
            </p:extLst>
          </p:nvPr>
        </p:nvGraphicFramePr>
        <p:xfrm>
          <a:off x="643467" y="1927949"/>
          <a:ext cx="10905068" cy="4061285"/>
        </p:xfrm>
        <a:graphic>
          <a:graphicData uri="http://schemas.openxmlformats.org/drawingml/2006/table">
            <a:tbl>
              <a:tblPr firstRow="1" bandRow="1">
                <a:tableStyleId>{5C22544A-7EE6-4342-B048-85BDC9FD1C3A}</a:tableStyleId>
              </a:tblPr>
              <a:tblGrid>
                <a:gridCol w="2217368">
                  <a:extLst>
                    <a:ext uri="{9D8B030D-6E8A-4147-A177-3AD203B41FA5}">
                      <a16:colId xmlns:a16="http://schemas.microsoft.com/office/drawing/2014/main" val="1001044438"/>
                    </a:ext>
                  </a:extLst>
                </a:gridCol>
                <a:gridCol w="2189503">
                  <a:extLst>
                    <a:ext uri="{9D8B030D-6E8A-4147-A177-3AD203B41FA5}">
                      <a16:colId xmlns:a16="http://schemas.microsoft.com/office/drawing/2014/main" val="3320910802"/>
                    </a:ext>
                  </a:extLst>
                </a:gridCol>
                <a:gridCol w="2136956">
                  <a:extLst>
                    <a:ext uri="{9D8B030D-6E8A-4147-A177-3AD203B41FA5}">
                      <a16:colId xmlns:a16="http://schemas.microsoft.com/office/drawing/2014/main" val="2793024666"/>
                    </a:ext>
                  </a:extLst>
                </a:gridCol>
                <a:gridCol w="2136956">
                  <a:extLst>
                    <a:ext uri="{9D8B030D-6E8A-4147-A177-3AD203B41FA5}">
                      <a16:colId xmlns:a16="http://schemas.microsoft.com/office/drawing/2014/main" val="1925551239"/>
                    </a:ext>
                  </a:extLst>
                </a:gridCol>
                <a:gridCol w="2224285">
                  <a:extLst>
                    <a:ext uri="{9D8B030D-6E8A-4147-A177-3AD203B41FA5}">
                      <a16:colId xmlns:a16="http://schemas.microsoft.com/office/drawing/2014/main" val="1146308489"/>
                    </a:ext>
                  </a:extLst>
                </a:gridCol>
              </a:tblGrid>
              <a:tr h="1259760">
                <a:tc>
                  <a:txBody>
                    <a:bodyPr/>
                    <a:lstStyle/>
                    <a:p>
                      <a:pPr algn="ctr" rtl="0" fontAlgn="base">
                        <a:lnSpc>
                          <a:spcPts val="2100"/>
                        </a:lnSpc>
                      </a:pPr>
                      <a:r>
                        <a:rPr lang="en-US" sz="1900" b="0" dirty="0">
                          <a:solidFill>
                            <a:schemeClr val="tx1"/>
                          </a:solidFill>
                          <a:effectLst/>
                          <a:latin typeface="Aptos"/>
                        </a:rPr>
                        <a:t>Galactic </a:t>
                      </a:r>
                      <a:r>
                        <a:rPr lang="en-US" sz="1900" b="0" err="1">
                          <a:solidFill>
                            <a:schemeClr val="tx1"/>
                          </a:solidFill>
                          <a:effectLst/>
                          <a:latin typeface="Aptos"/>
                        </a:rPr>
                        <a:t>Geochelone</a:t>
                      </a:r>
                      <a:r>
                        <a:rPr lang="en-US" sz="1900" b="0" dirty="0">
                          <a:solidFill>
                            <a:schemeClr val="tx1"/>
                          </a:solidFill>
                          <a:effectLst/>
                          <a:latin typeface="Aptos"/>
                        </a:rPr>
                        <a:t> </a:t>
                      </a:r>
                      <a:endParaRPr lang="en-US"/>
                    </a:p>
                    <a:p>
                      <a:pPr lvl="0" algn="ctr">
                        <a:lnSpc>
                          <a:spcPts val="2100"/>
                        </a:lnSpc>
                        <a:buNone/>
                      </a:pPr>
                      <a:r>
                        <a:rPr lang="en-US" sz="1900" b="0" dirty="0">
                          <a:solidFill>
                            <a:schemeClr val="tx1"/>
                          </a:solidFill>
                          <a:effectLst/>
                          <a:latin typeface="Aptos"/>
                        </a:rPr>
                        <a:t>(2021)</a:t>
                      </a:r>
                      <a:endParaRPr lang="en-US" dirty="0"/>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b="0" dirty="0">
                          <a:solidFill>
                            <a:schemeClr val="tx1"/>
                          </a:solidFill>
                          <a:effectLst/>
                          <a:latin typeface="Aptos"/>
                        </a:rPr>
                        <a:t>Enhanced tooling, security, ROS 1 to ROS 2 bridge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b="0" dirty="0">
                          <a:solidFill>
                            <a:schemeClr val="tx1"/>
                          </a:solidFill>
                          <a:effectLst/>
                          <a:latin typeface="Aptos"/>
                        </a:rPr>
                        <a:t>Ubuntu 20.04</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b="0" dirty="0">
                          <a:solidFill>
                            <a:schemeClr val="tx1"/>
                          </a:solidFill>
                          <a:effectLst/>
                          <a:latin typeface="Aptos"/>
                        </a:rPr>
                        <a:t>Full Windows 10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b="0" dirty="0">
                          <a:solidFill>
                            <a:schemeClr val="tx1"/>
                          </a:solidFill>
                          <a:effectLst/>
                          <a:latin typeface="Aptos"/>
                        </a:rPr>
                        <a:t>Improved compatibility</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817670329"/>
                  </a:ext>
                </a:extLst>
              </a:tr>
              <a:tr h="1259760">
                <a:tc>
                  <a:txBody>
                    <a:bodyPr/>
                    <a:lstStyle/>
                    <a:p>
                      <a:pPr algn="ctr" rtl="0" fontAlgn="base">
                        <a:lnSpc>
                          <a:spcPts val="2100"/>
                        </a:lnSpc>
                      </a:pPr>
                      <a:r>
                        <a:rPr lang="en-US" sz="1900" dirty="0">
                          <a:effectLst/>
                          <a:latin typeface="Aptos"/>
                        </a:rPr>
                        <a:t>Humble Hawksbill (2022)</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AED"/>
                    </a:solidFill>
                  </a:tcPr>
                </a:tc>
                <a:tc>
                  <a:txBody>
                    <a:bodyPr/>
                    <a:lstStyle/>
                    <a:p>
                      <a:pPr algn="ctr" rtl="0" fontAlgn="base">
                        <a:lnSpc>
                          <a:spcPts val="2100"/>
                        </a:lnSpc>
                      </a:pPr>
                      <a:r>
                        <a:rPr lang="en-US" sz="1900" dirty="0">
                          <a:effectLst/>
                          <a:latin typeface="Aptos"/>
                        </a:rPr>
                        <a:t>AI/ML integration, performance tuning, LTS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AED"/>
                    </a:solidFill>
                  </a:tcPr>
                </a:tc>
                <a:tc>
                  <a:txBody>
                    <a:bodyPr/>
                    <a:lstStyle/>
                    <a:p>
                      <a:pPr algn="ctr" rtl="0" fontAlgn="base">
                        <a:lnSpc>
                          <a:spcPts val="2100"/>
                        </a:lnSpc>
                      </a:pPr>
                      <a:r>
                        <a:rPr lang="en-US" sz="1900" dirty="0">
                          <a:effectLst/>
                          <a:latin typeface="Aptos"/>
                        </a:rPr>
                        <a:t>Ubuntu 22.04 (LTS)</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AED"/>
                    </a:solidFill>
                  </a:tcPr>
                </a:tc>
                <a:tc>
                  <a:txBody>
                    <a:bodyPr/>
                    <a:lstStyle/>
                    <a:p>
                      <a:pPr algn="ctr" rtl="0" fontAlgn="base">
                        <a:lnSpc>
                          <a:spcPts val="2100"/>
                        </a:lnSpc>
                      </a:pPr>
                      <a:r>
                        <a:rPr lang="en-US" sz="1900" dirty="0">
                          <a:effectLst/>
                          <a:latin typeface="Aptos"/>
                        </a:rPr>
                        <a:t>Full Windows 10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AED"/>
                    </a:solidFill>
                  </a:tcPr>
                </a:tc>
                <a:tc>
                  <a:txBody>
                    <a:bodyPr/>
                    <a:lstStyle/>
                    <a:p>
                      <a:pPr algn="ctr" rtl="0" fontAlgn="base">
                        <a:lnSpc>
                          <a:spcPts val="2100"/>
                        </a:lnSpc>
                      </a:pPr>
                      <a:r>
                        <a:rPr lang="en-US" sz="1900" dirty="0">
                          <a:effectLst/>
                          <a:latin typeface="Aptos"/>
                        </a:rPr>
                        <a:t>Stable experimental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1286390701"/>
                  </a:ext>
                </a:extLst>
              </a:tr>
              <a:tr h="1541765">
                <a:tc>
                  <a:txBody>
                    <a:bodyPr/>
                    <a:lstStyle/>
                    <a:p>
                      <a:pPr algn="ctr" rtl="0" fontAlgn="base">
                        <a:lnSpc>
                          <a:spcPts val="2100"/>
                        </a:lnSpc>
                      </a:pPr>
                      <a:r>
                        <a:rPr lang="en-US" sz="1900" dirty="0">
                          <a:effectLst/>
                          <a:latin typeface="Aptos"/>
                        </a:rPr>
                        <a:t>Iron </a:t>
                      </a:r>
                      <a:r>
                        <a:rPr lang="en-US" sz="1900" err="1">
                          <a:effectLst/>
                          <a:latin typeface="Aptos"/>
                        </a:rPr>
                        <a:t>Irwini</a:t>
                      </a:r>
                      <a:r>
                        <a:rPr lang="en-US" sz="1900" dirty="0">
                          <a:effectLst/>
                          <a:latin typeface="Aptos"/>
                        </a:rPr>
                        <a:t> </a:t>
                      </a:r>
                      <a:endParaRPr lang="en-US"/>
                    </a:p>
                    <a:p>
                      <a:pPr lvl="0" algn="ctr">
                        <a:lnSpc>
                          <a:spcPts val="2100"/>
                        </a:lnSpc>
                        <a:buNone/>
                      </a:pPr>
                      <a:r>
                        <a:rPr lang="en-US" sz="1900" dirty="0">
                          <a:effectLst/>
                          <a:latin typeface="Aptos"/>
                        </a:rPr>
                        <a:t>(2023)</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dirty="0">
                          <a:effectLst/>
                          <a:latin typeface="Aptos"/>
                        </a:rPr>
                        <a:t>Modernized API, improved performance, large-scale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dirty="0">
                          <a:effectLst/>
                          <a:latin typeface="Aptos"/>
                        </a:rPr>
                        <a:t>Latest Ubuntu (LTS)</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dirty="0">
                          <a:effectLst/>
                          <a:latin typeface="Aptos"/>
                        </a:rPr>
                        <a:t>Full Windows 10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tc>
                  <a:txBody>
                    <a:bodyPr/>
                    <a:lstStyle/>
                    <a:p>
                      <a:pPr algn="ctr" rtl="0" fontAlgn="base">
                        <a:lnSpc>
                          <a:spcPts val="2100"/>
                        </a:lnSpc>
                      </a:pPr>
                      <a:r>
                        <a:rPr lang="en-US" sz="1900" dirty="0">
                          <a:effectLst/>
                          <a:latin typeface="Aptos"/>
                        </a:rPr>
                        <a:t>Enhanced support</a:t>
                      </a:r>
                    </a:p>
                  </a:txBody>
                  <a:tcPr marL="93062" marR="93062" marT="46531" marB="46531">
                    <a:lnL w="12221" cap="flat" cmpd="sng" algn="ctr">
                      <a:solidFill>
                        <a:srgbClr val="FFFFFF"/>
                      </a:solidFill>
                      <a:prstDash val="solid"/>
                      <a:round/>
                      <a:headEnd type="none" w="med" len="med"/>
                      <a:tailEnd type="none" w="med" len="med"/>
                    </a:lnL>
                    <a:lnR w="12221" cap="flat" cmpd="sng" algn="ctr">
                      <a:solidFill>
                        <a:srgbClr val="FFFFFF"/>
                      </a:solidFill>
                      <a:prstDash val="solid"/>
                      <a:round/>
                      <a:headEnd type="none" w="med" len="med"/>
                      <a:tailEnd type="none" w="med" len="med"/>
                    </a:lnR>
                    <a:lnT w="12221" cap="flat" cmpd="sng" algn="ctr">
                      <a:solidFill>
                        <a:srgbClr val="FFFFFF"/>
                      </a:solidFill>
                      <a:prstDash val="solid"/>
                      <a:round/>
                      <a:headEnd type="none" w="med" len="med"/>
                      <a:tailEnd type="none" w="med" len="med"/>
                    </a:lnT>
                    <a:lnB w="12221"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2298016728"/>
                  </a:ext>
                </a:extLst>
              </a:tr>
            </a:tbl>
          </a:graphicData>
        </a:graphic>
      </p:graphicFrame>
      <p:pic>
        <p:nvPicPr>
          <p:cNvPr id="14" name="Picture 13" descr="A blue and black logo&#10;&#10;Description automatically generated">
            <a:extLst>
              <a:ext uri="{FF2B5EF4-FFF2-40B4-BE49-F238E27FC236}">
                <a16:creationId xmlns:a16="http://schemas.microsoft.com/office/drawing/2014/main" id="{5B705377-D089-B5F8-D5E5-D8335FC80727}"/>
              </a:ext>
            </a:extLst>
          </p:cNvPr>
          <p:cNvPicPr>
            <a:picLocks noChangeAspect="1"/>
          </p:cNvPicPr>
          <p:nvPr/>
        </p:nvPicPr>
        <p:blipFill>
          <a:blip r:embed="rId2"/>
          <a:srcRect t="24569" r="323" b="21121"/>
          <a:stretch/>
        </p:blipFill>
        <p:spPr>
          <a:xfrm>
            <a:off x="10873156" y="6192966"/>
            <a:ext cx="1217881" cy="664748"/>
          </a:xfrm>
          <a:prstGeom prst="rect">
            <a:avLst/>
          </a:prstGeom>
        </p:spPr>
      </p:pic>
      <p:graphicFrame>
        <p:nvGraphicFramePr>
          <p:cNvPr id="16" name="Table 15">
            <a:extLst>
              <a:ext uri="{FF2B5EF4-FFF2-40B4-BE49-F238E27FC236}">
                <a16:creationId xmlns:a16="http://schemas.microsoft.com/office/drawing/2014/main" id="{30EBEFDA-CC66-5D40-895B-348C698D0F1E}"/>
              </a:ext>
            </a:extLst>
          </p:cNvPr>
          <p:cNvGraphicFramePr>
            <a:graphicFrameLocks noGrp="1"/>
          </p:cNvGraphicFramePr>
          <p:nvPr>
            <p:extLst>
              <p:ext uri="{D42A27DB-BD31-4B8C-83A1-F6EECF244321}">
                <p14:modId xmlns:p14="http://schemas.microsoft.com/office/powerpoint/2010/main" val="1180299496"/>
              </p:ext>
            </p:extLst>
          </p:nvPr>
        </p:nvGraphicFramePr>
        <p:xfrm>
          <a:off x="646922" y="1519974"/>
          <a:ext cx="10915034" cy="396240"/>
        </p:xfrm>
        <a:graphic>
          <a:graphicData uri="http://schemas.openxmlformats.org/drawingml/2006/table">
            <a:tbl>
              <a:tblPr bandRow="1">
                <a:tableStyleId>{5C22544A-7EE6-4342-B048-85BDC9FD1C3A}</a:tableStyleId>
              </a:tblPr>
              <a:tblGrid>
                <a:gridCol w="2216727">
                  <a:extLst>
                    <a:ext uri="{9D8B030D-6E8A-4147-A177-3AD203B41FA5}">
                      <a16:colId xmlns:a16="http://schemas.microsoft.com/office/drawing/2014/main" val="2140153285"/>
                    </a:ext>
                  </a:extLst>
                </a:gridCol>
                <a:gridCol w="2175297">
                  <a:extLst>
                    <a:ext uri="{9D8B030D-6E8A-4147-A177-3AD203B41FA5}">
                      <a16:colId xmlns:a16="http://schemas.microsoft.com/office/drawing/2014/main" val="2825779675"/>
                    </a:ext>
                  </a:extLst>
                </a:gridCol>
                <a:gridCol w="2101572">
                  <a:extLst>
                    <a:ext uri="{9D8B030D-6E8A-4147-A177-3AD203B41FA5}">
                      <a16:colId xmlns:a16="http://schemas.microsoft.com/office/drawing/2014/main" val="839543941"/>
                    </a:ext>
                  </a:extLst>
                </a:gridCol>
                <a:gridCol w="2196935">
                  <a:extLst>
                    <a:ext uri="{9D8B030D-6E8A-4147-A177-3AD203B41FA5}">
                      <a16:colId xmlns:a16="http://schemas.microsoft.com/office/drawing/2014/main" val="2290461898"/>
                    </a:ext>
                  </a:extLst>
                </a:gridCol>
                <a:gridCol w="2224503">
                  <a:extLst>
                    <a:ext uri="{9D8B030D-6E8A-4147-A177-3AD203B41FA5}">
                      <a16:colId xmlns:a16="http://schemas.microsoft.com/office/drawing/2014/main" val="3516602707"/>
                    </a:ext>
                  </a:extLst>
                </a:gridCol>
              </a:tblGrid>
              <a:tr h="396240">
                <a:tc>
                  <a:txBody>
                    <a:bodyPr/>
                    <a:lstStyle/>
                    <a:p>
                      <a:pPr algn="ctr" rtl="0" fontAlgn="base">
                        <a:lnSpc>
                          <a:spcPts val="2025"/>
                        </a:lnSpc>
                      </a:pPr>
                      <a:r>
                        <a:rPr lang="en-US" sz="1800" b="1" i="0" dirty="0">
                          <a:solidFill>
                            <a:srgbClr val="FFFFFF"/>
                          </a:solidFill>
                          <a:effectLst/>
                          <a:latin typeface="Aptos"/>
                        </a:rPr>
                        <a:t>ROS2 Key Distro</a:t>
                      </a:r>
                      <a:endParaRPr lang="en-US" b="1" i="0" dirty="0">
                        <a:solidFill>
                          <a:srgbClr val="FFFFFF"/>
                        </a:solidFill>
                        <a:effectLst/>
                        <a:latin typeface="Aptos"/>
                      </a:endParaRPr>
                    </a:p>
                  </a:txBody>
                  <a:tcPr marL="84068" marR="84068" marT="42034" marB="42034">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35719" cap="flat" cmpd="sng" algn="ctr">
                      <a:solidFill>
                        <a:srgbClr val="FFFFFF"/>
                      </a:solidFill>
                      <a:prstDash val="solid"/>
                      <a:round/>
                      <a:headEnd type="none" w="med" len="med"/>
                      <a:tailEnd type="none" w="med" len="med"/>
                    </a:lnB>
                    <a:solidFill>
                      <a:srgbClr val="156082"/>
                    </a:solidFill>
                  </a:tcPr>
                </a:tc>
                <a:tc>
                  <a:txBody>
                    <a:bodyPr/>
                    <a:lstStyle/>
                    <a:p>
                      <a:pPr algn="ctr" rtl="0" fontAlgn="base">
                        <a:lnSpc>
                          <a:spcPts val="2025"/>
                        </a:lnSpc>
                      </a:pPr>
                      <a:r>
                        <a:rPr lang="en-US" sz="1800" b="1" i="0" dirty="0">
                          <a:solidFill>
                            <a:srgbClr val="FFFFFF"/>
                          </a:solidFill>
                          <a:effectLst/>
                          <a:latin typeface="Aptos"/>
                        </a:rPr>
                        <a:t>Key Features</a:t>
                      </a:r>
                      <a:endParaRPr lang="en-US" b="1" i="0" dirty="0">
                        <a:solidFill>
                          <a:srgbClr val="FFFFFF"/>
                        </a:solidFill>
                        <a:effectLst/>
                        <a:latin typeface="Aptos"/>
                      </a:endParaRPr>
                    </a:p>
                  </a:txBody>
                  <a:tcPr marL="84068" marR="84068" marT="42034" marB="42034">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35719" cap="flat" cmpd="sng" algn="ctr">
                      <a:solidFill>
                        <a:srgbClr val="FFFFFF"/>
                      </a:solidFill>
                      <a:prstDash val="solid"/>
                      <a:round/>
                      <a:headEnd type="none" w="med" len="med"/>
                      <a:tailEnd type="none" w="med" len="med"/>
                    </a:lnB>
                    <a:solidFill>
                      <a:srgbClr val="156082"/>
                    </a:solidFill>
                  </a:tcPr>
                </a:tc>
                <a:tc>
                  <a:txBody>
                    <a:bodyPr/>
                    <a:lstStyle/>
                    <a:p>
                      <a:pPr algn="ctr" rtl="0" fontAlgn="base">
                        <a:lnSpc>
                          <a:spcPts val="2025"/>
                        </a:lnSpc>
                      </a:pPr>
                      <a:r>
                        <a:rPr lang="en-US" sz="1800" b="1" i="0" dirty="0">
                          <a:solidFill>
                            <a:srgbClr val="FFFFFF"/>
                          </a:solidFill>
                          <a:effectLst/>
                          <a:latin typeface="Aptos"/>
                        </a:rPr>
                        <a:t>Linux support</a:t>
                      </a:r>
                      <a:endParaRPr lang="en-US" b="1" i="0" dirty="0">
                        <a:solidFill>
                          <a:srgbClr val="FFFFFF"/>
                        </a:solidFill>
                        <a:effectLst/>
                        <a:latin typeface="Aptos"/>
                      </a:endParaRPr>
                    </a:p>
                  </a:txBody>
                  <a:tcPr marL="84068" marR="84068" marT="42034" marB="42034">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35719" cap="flat" cmpd="sng" algn="ctr">
                      <a:solidFill>
                        <a:srgbClr val="FFFFFF"/>
                      </a:solidFill>
                      <a:prstDash val="solid"/>
                      <a:round/>
                      <a:headEnd type="none" w="med" len="med"/>
                      <a:tailEnd type="none" w="med" len="med"/>
                    </a:lnB>
                    <a:solidFill>
                      <a:srgbClr val="156082"/>
                    </a:solidFill>
                  </a:tcPr>
                </a:tc>
                <a:tc>
                  <a:txBody>
                    <a:bodyPr/>
                    <a:lstStyle/>
                    <a:p>
                      <a:pPr algn="ctr" rtl="0" fontAlgn="base">
                        <a:lnSpc>
                          <a:spcPts val="2025"/>
                        </a:lnSpc>
                      </a:pPr>
                      <a:r>
                        <a:rPr lang="en-US" sz="1800" b="1" i="0" dirty="0" err="1">
                          <a:solidFill>
                            <a:srgbClr val="FFFFFF"/>
                          </a:solidFill>
                          <a:effectLst/>
                          <a:latin typeface="Aptos"/>
                        </a:rPr>
                        <a:t>Wndows</a:t>
                      </a:r>
                      <a:r>
                        <a:rPr lang="en-US" sz="1800" b="1" i="0" dirty="0">
                          <a:solidFill>
                            <a:srgbClr val="FFFFFF"/>
                          </a:solidFill>
                          <a:effectLst/>
                          <a:latin typeface="Aptos"/>
                        </a:rPr>
                        <a:t> support</a:t>
                      </a:r>
                      <a:endParaRPr lang="en-US" b="1" i="0" dirty="0">
                        <a:solidFill>
                          <a:srgbClr val="FFFFFF"/>
                        </a:solidFill>
                        <a:effectLst/>
                        <a:latin typeface="Aptos"/>
                      </a:endParaRPr>
                    </a:p>
                  </a:txBody>
                  <a:tcPr marL="84068" marR="84068" marT="42034" marB="42034">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35719" cap="flat" cmpd="sng" algn="ctr">
                      <a:solidFill>
                        <a:srgbClr val="FFFFFF"/>
                      </a:solidFill>
                      <a:prstDash val="solid"/>
                      <a:round/>
                      <a:headEnd type="none" w="med" len="med"/>
                      <a:tailEnd type="none" w="med" len="med"/>
                    </a:lnB>
                    <a:solidFill>
                      <a:srgbClr val="156082"/>
                    </a:solidFill>
                  </a:tcPr>
                </a:tc>
                <a:tc>
                  <a:txBody>
                    <a:bodyPr/>
                    <a:lstStyle/>
                    <a:p>
                      <a:pPr algn="ctr" rtl="0" fontAlgn="base">
                        <a:lnSpc>
                          <a:spcPts val="2025"/>
                        </a:lnSpc>
                      </a:pPr>
                      <a:r>
                        <a:rPr lang="en-US" sz="1800" b="1" i="0" dirty="0">
                          <a:solidFill>
                            <a:srgbClr val="FFFFFF"/>
                          </a:solidFill>
                          <a:effectLst/>
                          <a:latin typeface="Aptos"/>
                        </a:rPr>
                        <a:t>MacOS support</a:t>
                      </a:r>
                      <a:endParaRPr lang="en-US" b="1" i="0" dirty="0">
                        <a:solidFill>
                          <a:srgbClr val="FFFFFF"/>
                        </a:solidFill>
                        <a:effectLst/>
                        <a:latin typeface="Aptos"/>
                      </a:endParaRPr>
                    </a:p>
                  </a:txBody>
                  <a:tcPr marL="84068" marR="84068" marT="42034" marB="42034">
                    <a:lnL w="11906" cap="flat" cmpd="sng" algn="ctr">
                      <a:solidFill>
                        <a:srgbClr val="FFFFFF"/>
                      </a:solidFill>
                      <a:prstDash val="solid"/>
                      <a:round/>
                      <a:headEnd type="none" w="med" len="med"/>
                      <a:tailEnd type="none" w="med" len="med"/>
                    </a:lnL>
                    <a:lnR w="11906" cap="flat" cmpd="sng" algn="ctr">
                      <a:solidFill>
                        <a:srgbClr val="FFFFFF"/>
                      </a:solidFill>
                      <a:prstDash val="solid"/>
                      <a:round/>
                      <a:headEnd type="none" w="med" len="med"/>
                      <a:tailEnd type="none" w="med" len="med"/>
                    </a:lnR>
                    <a:lnT w="11906" cap="flat" cmpd="sng" algn="ctr">
                      <a:solidFill>
                        <a:srgbClr val="FFFFFF"/>
                      </a:solidFill>
                      <a:prstDash val="solid"/>
                      <a:round/>
                      <a:headEnd type="none" w="med" len="med"/>
                      <a:tailEnd type="none" w="med" len="med"/>
                    </a:lnT>
                    <a:lnB w="35719"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1890272332"/>
                  </a:ext>
                </a:extLst>
              </a:tr>
            </a:tbl>
          </a:graphicData>
        </a:graphic>
      </p:graphicFrame>
      <p:sp>
        <p:nvSpPr>
          <p:cNvPr id="17" name="TextBox 16">
            <a:extLst>
              <a:ext uri="{FF2B5EF4-FFF2-40B4-BE49-F238E27FC236}">
                <a16:creationId xmlns:a16="http://schemas.microsoft.com/office/drawing/2014/main" id="{E61ACBF2-4B7F-96C4-F72B-B5595D8C6507}"/>
              </a:ext>
            </a:extLst>
          </p:cNvPr>
          <p:cNvSpPr txBox="1"/>
          <p:nvPr/>
        </p:nvSpPr>
        <p:spPr>
          <a:xfrm>
            <a:off x="651163" y="6165272"/>
            <a:ext cx="65393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Jazzy (2024), Kilted (2025) ...</a:t>
            </a:r>
          </a:p>
        </p:txBody>
      </p:sp>
    </p:spTree>
    <p:extLst>
      <p:ext uri="{BB962C8B-B14F-4D97-AF65-F5344CB8AC3E}">
        <p14:creationId xmlns:p14="http://schemas.microsoft.com/office/powerpoint/2010/main" val="239866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1695</cp:revision>
  <dcterms:created xsi:type="dcterms:W3CDTF">2024-11-26T12:28:40Z</dcterms:created>
  <dcterms:modified xsi:type="dcterms:W3CDTF">2024-12-06T14:28:18Z</dcterms:modified>
</cp:coreProperties>
</file>