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67" r:id="rId3"/>
    <p:sldId id="262" r:id="rId4"/>
    <p:sldId id="257" r:id="rId5"/>
    <p:sldId id="259" r:id="rId6"/>
    <p:sldId id="260" r:id="rId7"/>
    <p:sldId id="261" r:id="rId8"/>
    <p:sldId id="265" r:id="rId9"/>
    <p:sldId id="258" r:id="rId10"/>
    <p:sldId id="25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ABDO" userId="8271ea9fbb305512" providerId="LiveId" clId="{BFBCAEA8-1D73-4B1B-8267-7B1E7D99E3F6}"/>
    <pc:docChg chg="undo redo custSel addSld delSld modSld sldOrd">
      <pc:chgData name="OMAR ABDO" userId="8271ea9fbb305512" providerId="LiveId" clId="{BFBCAEA8-1D73-4B1B-8267-7B1E7D99E3F6}" dt="2024-05-18T14:32:21.375" v="1515" actId="1076"/>
      <pc:docMkLst>
        <pc:docMk/>
      </pc:docMkLst>
      <pc:sldChg chg="addSp delSp modSp new mod ord modAnim">
        <pc:chgData name="OMAR ABDO" userId="8271ea9fbb305512" providerId="LiveId" clId="{BFBCAEA8-1D73-4B1B-8267-7B1E7D99E3F6}" dt="2024-05-18T10:30:10.092" v="1060"/>
        <pc:sldMkLst>
          <pc:docMk/>
          <pc:sldMk cId="1045164465" sldId="256"/>
        </pc:sldMkLst>
        <pc:spChg chg="del mod">
          <ac:chgData name="OMAR ABDO" userId="8271ea9fbb305512" providerId="LiveId" clId="{BFBCAEA8-1D73-4B1B-8267-7B1E7D99E3F6}" dt="2024-05-12T10:24:47.929" v="4" actId="478"/>
          <ac:spMkLst>
            <pc:docMk/>
            <pc:sldMk cId="1045164465" sldId="256"/>
            <ac:spMk id="2" creationId="{06F97D40-6AE0-FC39-2F65-315136124540}"/>
          </ac:spMkLst>
        </pc:spChg>
        <pc:spChg chg="del mod">
          <ac:chgData name="OMAR ABDO" userId="8271ea9fbb305512" providerId="LiveId" clId="{BFBCAEA8-1D73-4B1B-8267-7B1E7D99E3F6}" dt="2024-05-12T10:24:49.309" v="5" actId="478"/>
          <ac:spMkLst>
            <pc:docMk/>
            <pc:sldMk cId="1045164465" sldId="256"/>
            <ac:spMk id="3" creationId="{5624C23B-4373-3CC3-DEEB-FE43DE175E42}"/>
          </ac:spMkLst>
        </pc:spChg>
        <pc:spChg chg="add mod">
          <ac:chgData name="OMAR ABDO" userId="8271ea9fbb305512" providerId="LiveId" clId="{BFBCAEA8-1D73-4B1B-8267-7B1E7D99E3F6}" dt="2024-05-12T10:34:45.766" v="340" actId="1076"/>
          <ac:spMkLst>
            <pc:docMk/>
            <pc:sldMk cId="1045164465" sldId="256"/>
            <ac:spMk id="4" creationId="{E9E21C56-4D80-A367-A1DB-2A2B01178E88}"/>
          </ac:spMkLst>
        </pc:spChg>
        <pc:spChg chg="add">
          <ac:chgData name="OMAR ABDO" userId="8271ea9fbb305512" providerId="LiveId" clId="{BFBCAEA8-1D73-4B1B-8267-7B1E7D99E3F6}" dt="2024-05-12T10:32:29.650" v="280"/>
          <ac:spMkLst>
            <pc:docMk/>
            <pc:sldMk cId="1045164465" sldId="256"/>
            <ac:spMk id="5" creationId="{826D3D32-2097-11BE-6CAF-25224222A0A6}"/>
          </ac:spMkLst>
        </pc:spChg>
        <pc:spChg chg="add mod">
          <ac:chgData name="OMAR ABDO" userId="8271ea9fbb305512" providerId="LiveId" clId="{BFBCAEA8-1D73-4B1B-8267-7B1E7D99E3F6}" dt="2024-05-12T10:35:03.141" v="344" actId="1076"/>
          <ac:spMkLst>
            <pc:docMk/>
            <pc:sldMk cId="1045164465" sldId="256"/>
            <ac:spMk id="6" creationId="{6CF11E6A-4476-E40B-9297-27AE5BDD8C70}"/>
          </ac:spMkLst>
        </pc:spChg>
        <pc:spChg chg="add">
          <ac:chgData name="OMAR ABDO" userId="8271ea9fbb305512" providerId="LiveId" clId="{BFBCAEA8-1D73-4B1B-8267-7B1E7D99E3F6}" dt="2024-05-12T10:32:36.329" v="282"/>
          <ac:spMkLst>
            <pc:docMk/>
            <pc:sldMk cId="1045164465" sldId="256"/>
            <ac:spMk id="7" creationId="{7CD0AE13-A781-9004-A84B-AA5DAF79B5DB}"/>
          </ac:spMkLst>
        </pc:spChg>
        <pc:spChg chg="add">
          <ac:chgData name="OMAR ABDO" userId="8271ea9fbb305512" providerId="LiveId" clId="{BFBCAEA8-1D73-4B1B-8267-7B1E7D99E3F6}" dt="2024-05-12T10:32:38.653" v="283"/>
          <ac:spMkLst>
            <pc:docMk/>
            <pc:sldMk cId="1045164465" sldId="256"/>
            <ac:spMk id="8" creationId="{244C0F5D-7D04-EB02-9942-A505B41FA99F}"/>
          </ac:spMkLst>
        </pc:spChg>
        <pc:picChg chg="add mod">
          <ac:chgData name="OMAR ABDO" userId="8271ea9fbb305512" providerId="LiveId" clId="{BFBCAEA8-1D73-4B1B-8267-7B1E7D99E3F6}" dt="2024-05-13T13:13:57.698" v="1046"/>
          <ac:picMkLst>
            <pc:docMk/>
            <pc:sldMk cId="1045164465" sldId="256"/>
            <ac:picMk id="2" creationId="{29C40A7E-499A-2C42-5ECA-63F3AAA5F487}"/>
          </ac:picMkLst>
        </pc:picChg>
        <pc:picChg chg="add mod">
          <ac:chgData name="OMAR ABDO" userId="8271ea9fbb305512" providerId="LiveId" clId="{BFBCAEA8-1D73-4B1B-8267-7B1E7D99E3F6}" dt="2024-05-12T11:08:06.948" v="647" actId="1076"/>
          <ac:picMkLst>
            <pc:docMk/>
            <pc:sldMk cId="1045164465" sldId="256"/>
            <ac:picMk id="1026" creationId="{F79BA109-5AA4-E1E9-9518-EB7FE30826F6}"/>
          </ac:picMkLst>
        </pc:picChg>
        <pc:picChg chg="add mod">
          <ac:chgData name="OMAR ABDO" userId="8271ea9fbb305512" providerId="LiveId" clId="{BFBCAEA8-1D73-4B1B-8267-7B1E7D99E3F6}" dt="2024-05-12T10:34:45.766" v="340" actId="1076"/>
          <ac:picMkLst>
            <pc:docMk/>
            <pc:sldMk cId="1045164465" sldId="256"/>
            <ac:picMk id="1028" creationId="{30BE04F8-0C1D-2182-5573-3B08D64A862F}"/>
          </ac:picMkLst>
        </pc:picChg>
        <pc:picChg chg="add mod">
          <ac:chgData name="OMAR ABDO" userId="8271ea9fbb305512" providerId="LiveId" clId="{BFBCAEA8-1D73-4B1B-8267-7B1E7D99E3F6}" dt="2024-05-12T10:34:36.827" v="339" actId="1076"/>
          <ac:picMkLst>
            <pc:docMk/>
            <pc:sldMk cId="1045164465" sldId="256"/>
            <ac:picMk id="2050" creationId="{5CDB4F2E-5010-48F7-AB75-912D0F21FED2}"/>
          </ac:picMkLst>
        </pc:picChg>
        <pc:cxnChg chg="add mod">
          <ac:chgData name="OMAR ABDO" userId="8271ea9fbb305512" providerId="LiveId" clId="{BFBCAEA8-1D73-4B1B-8267-7B1E7D99E3F6}" dt="2024-05-12T11:08:24.155" v="650" actId="1582"/>
          <ac:cxnSpMkLst>
            <pc:docMk/>
            <pc:sldMk cId="1045164465" sldId="256"/>
            <ac:cxnSpMk id="10" creationId="{BC0F2787-2173-A372-17D0-C9F325565BC9}"/>
          </ac:cxnSpMkLst>
        </pc:cxnChg>
      </pc:sldChg>
      <pc:sldChg chg="addSp delSp modSp add mod ord modAnim">
        <pc:chgData name="OMAR ABDO" userId="8271ea9fbb305512" providerId="LiveId" clId="{BFBCAEA8-1D73-4B1B-8267-7B1E7D99E3F6}" dt="2024-05-13T13:13:47.462" v="1040"/>
        <pc:sldMkLst>
          <pc:docMk/>
          <pc:sldMk cId="2869128574" sldId="257"/>
        </pc:sldMkLst>
        <pc:spChg chg="add mod">
          <ac:chgData name="OMAR ABDO" userId="8271ea9fbb305512" providerId="LiveId" clId="{BFBCAEA8-1D73-4B1B-8267-7B1E7D99E3F6}" dt="2024-05-12T10:26:55.617" v="76" actId="1076"/>
          <ac:spMkLst>
            <pc:docMk/>
            <pc:sldMk cId="2869128574" sldId="257"/>
            <ac:spMk id="2" creationId="{E4297E8B-D733-9BFF-7597-B0C5DF037369}"/>
          </ac:spMkLst>
        </pc:spChg>
        <pc:spChg chg="add mod">
          <ac:chgData name="OMAR ABDO" userId="8271ea9fbb305512" providerId="LiveId" clId="{BFBCAEA8-1D73-4B1B-8267-7B1E7D99E3F6}" dt="2024-05-13T11:29:20.528" v="846" actId="20577"/>
          <ac:spMkLst>
            <pc:docMk/>
            <pc:sldMk cId="2869128574" sldId="257"/>
            <ac:spMk id="3" creationId="{1D84DB4E-5A84-9B1C-6D8E-6406538FB194}"/>
          </ac:spMkLst>
        </pc:spChg>
        <pc:spChg chg="add del mod">
          <ac:chgData name="OMAR ABDO" userId="8271ea9fbb305512" providerId="LiveId" clId="{BFBCAEA8-1D73-4B1B-8267-7B1E7D99E3F6}" dt="2024-05-13T11:28:12.391" v="826" actId="478"/>
          <ac:spMkLst>
            <pc:docMk/>
            <pc:sldMk cId="2869128574" sldId="257"/>
            <ac:spMk id="4" creationId="{A575A1DB-7E5D-2EDC-34B0-B8731A5D5824}"/>
          </ac:spMkLst>
        </pc:spChg>
        <pc:spChg chg="add del mod">
          <ac:chgData name="OMAR ABDO" userId="8271ea9fbb305512" providerId="LiveId" clId="{BFBCAEA8-1D73-4B1B-8267-7B1E7D99E3F6}" dt="2024-05-12T10:50:17.947" v="358" actId="22"/>
          <ac:spMkLst>
            <pc:docMk/>
            <pc:sldMk cId="2869128574" sldId="257"/>
            <ac:spMk id="5" creationId="{49AA7F23-2AEF-5FE6-2608-4EA642AF4356}"/>
          </ac:spMkLst>
        </pc:spChg>
        <pc:spChg chg="add mod">
          <ac:chgData name="OMAR ABDO" userId="8271ea9fbb305512" providerId="LiveId" clId="{BFBCAEA8-1D73-4B1B-8267-7B1E7D99E3F6}" dt="2024-05-13T11:28:48.712" v="841" actId="2711"/>
          <ac:spMkLst>
            <pc:docMk/>
            <pc:sldMk cId="2869128574" sldId="257"/>
            <ac:spMk id="5" creationId="{718125A5-C421-256A-4BBC-581A95134F41}"/>
          </ac:spMkLst>
        </pc:spChg>
        <pc:spChg chg="add mod">
          <ac:chgData name="OMAR ABDO" userId="8271ea9fbb305512" providerId="LiveId" clId="{BFBCAEA8-1D73-4B1B-8267-7B1E7D99E3F6}" dt="2024-05-12T10:50:40.068" v="366" actId="14100"/>
          <ac:spMkLst>
            <pc:docMk/>
            <pc:sldMk cId="2869128574" sldId="257"/>
            <ac:spMk id="7" creationId="{DE4A1B14-11FD-37B4-28F9-B2C12E4F5EFF}"/>
          </ac:spMkLst>
        </pc:spChg>
        <pc:picChg chg="add mod">
          <ac:chgData name="OMAR ABDO" userId="8271ea9fbb305512" providerId="LiveId" clId="{BFBCAEA8-1D73-4B1B-8267-7B1E7D99E3F6}" dt="2024-05-13T13:13:47.462" v="1040"/>
          <ac:picMkLst>
            <pc:docMk/>
            <pc:sldMk cId="2869128574" sldId="257"/>
            <ac:picMk id="4" creationId="{CFF25D24-D4FF-B26C-0BD1-90C9EBF578D3}"/>
          </ac:picMkLst>
        </pc:picChg>
        <pc:picChg chg="add del mod">
          <ac:chgData name="OMAR ABDO" userId="8271ea9fbb305512" providerId="LiveId" clId="{BFBCAEA8-1D73-4B1B-8267-7B1E7D99E3F6}" dt="2024-05-12T10:34:33.932" v="337" actId="21"/>
          <ac:picMkLst>
            <pc:docMk/>
            <pc:sldMk cId="2869128574" sldId="257"/>
            <ac:picMk id="2050" creationId="{5CDB4F2E-5010-48F7-AB75-912D0F21FED2}"/>
          </ac:picMkLst>
        </pc:picChg>
      </pc:sldChg>
      <pc:sldChg chg="addSp delSp modSp add mod modTransition modAnim">
        <pc:chgData name="OMAR ABDO" userId="8271ea9fbb305512" providerId="LiveId" clId="{BFBCAEA8-1D73-4B1B-8267-7B1E7D99E3F6}" dt="2024-05-13T13:13:54.959" v="1045"/>
        <pc:sldMkLst>
          <pc:docMk/>
          <pc:sldMk cId="3009473128" sldId="258"/>
        </pc:sldMkLst>
        <pc:spChg chg="del mod">
          <ac:chgData name="OMAR ABDO" userId="8271ea9fbb305512" providerId="LiveId" clId="{BFBCAEA8-1D73-4B1B-8267-7B1E7D99E3F6}" dt="2024-05-13T11:30:12.115" v="859" actId="478"/>
          <ac:spMkLst>
            <pc:docMk/>
            <pc:sldMk cId="3009473128" sldId="258"/>
            <ac:spMk id="3" creationId="{1D84DB4E-5A84-9B1C-6D8E-6406538FB194}"/>
          </ac:spMkLst>
        </pc:spChg>
        <pc:spChg chg="add mod">
          <ac:chgData name="OMAR ABDO" userId="8271ea9fbb305512" providerId="LiveId" clId="{BFBCAEA8-1D73-4B1B-8267-7B1E7D99E3F6}" dt="2024-05-13T11:30:13.501" v="860" actId="20577"/>
          <ac:spMkLst>
            <pc:docMk/>
            <pc:sldMk cId="3009473128" sldId="258"/>
            <ac:spMk id="4" creationId="{D9E06C5A-DA0B-CCFD-C5CE-ECBEE387095B}"/>
          </ac:spMkLst>
        </pc:spChg>
        <pc:spChg chg="add mod">
          <ac:chgData name="OMAR ABDO" userId="8271ea9fbb305512" providerId="LiveId" clId="{BFBCAEA8-1D73-4B1B-8267-7B1E7D99E3F6}" dt="2024-05-13T11:29:56.017" v="852"/>
          <ac:spMkLst>
            <pc:docMk/>
            <pc:sldMk cId="3009473128" sldId="258"/>
            <ac:spMk id="5" creationId="{8F64E208-867A-76FF-FE22-DB9982A04AE2}"/>
          </ac:spMkLst>
        </pc:spChg>
        <pc:picChg chg="add mod">
          <ac:chgData name="OMAR ABDO" userId="8271ea9fbb305512" providerId="LiveId" clId="{BFBCAEA8-1D73-4B1B-8267-7B1E7D99E3F6}" dt="2024-05-13T13:13:53.644" v="1044"/>
          <ac:picMkLst>
            <pc:docMk/>
            <pc:sldMk cId="3009473128" sldId="258"/>
            <ac:picMk id="3" creationId="{23930BFF-F7C4-584F-13E9-2769FC2F936C}"/>
          </ac:picMkLst>
        </pc:picChg>
        <pc:picChg chg="add mod">
          <ac:chgData name="OMAR ABDO" userId="8271ea9fbb305512" providerId="LiveId" clId="{BFBCAEA8-1D73-4B1B-8267-7B1E7D99E3F6}" dt="2024-05-13T13:13:54.959" v="1045"/>
          <ac:picMkLst>
            <pc:docMk/>
            <pc:sldMk cId="3009473128" sldId="258"/>
            <ac:picMk id="6" creationId="{6E505B63-99FF-6E8C-7030-DAE1C6664C8A}"/>
          </ac:picMkLst>
        </pc:picChg>
      </pc:sldChg>
      <pc:sldChg chg="addSp delSp modSp new mod modTransition modAnim">
        <pc:chgData name="OMAR ABDO" userId="8271ea9fbb305512" providerId="LiveId" clId="{BFBCAEA8-1D73-4B1B-8267-7B1E7D99E3F6}" dt="2024-05-18T14:29:22.472" v="1507" actId="20577"/>
        <pc:sldMkLst>
          <pc:docMk/>
          <pc:sldMk cId="2615760572" sldId="259"/>
        </pc:sldMkLst>
        <pc:spChg chg="add mod">
          <ac:chgData name="OMAR ABDO" userId="8271ea9fbb305512" providerId="LiveId" clId="{BFBCAEA8-1D73-4B1B-8267-7B1E7D99E3F6}" dt="2024-05-18T14:29:22.472" v="1507" actId="20577"/>
          <ac:spMkLst>
            <pc:docMk/>
            <pc:sldMk cId="2615760572" sldId="259"/>
            <ac:spMk id="2" creationId="{0685580F-BF1E-AE64-0160-5EBDFECC4E53}"/>
          </ac:spMkLst>
        </pc:spChg>
        <pc:spChg chg="add mod">
          <ac:chgData name="OMAR ABDO" userId="8271ea9fbb305512" providerId="LiveId" clId="{BFBCAEA8-1D73-4B1B-8267-7B1E7D99E3F6}" dt="2024-05-12T11:01:46.303" v="509" actId="1076"/>
          <ac:spMkLst>
            <pc:docMk/>
            <pc:sldMk cId="2615760572" sldId="259"/>
            <ac:spMk id="3" creationId="{11755136-639B-1D13-A991-74B63455E189}"/>
          </ac:spMkLst>
        </pc:spChg>
        <pc:spChg chg="add del mod">
          <ac:chgData name="OMAR ABDO" userId="8271ea9fbb305512" providerId="LiveId" clId="{BFBCAEA8-1D73-4B1B-8267-7B1E7D99E3F6}" dt="2024-05-12T11:01:57.716" v="513" actId="21"/>
          <ac:spMkLst>
            <pc:docMk/>
            <pc:sldMk cId="2615760572" sldId="259"/>
            <ac:spMk id="4" creationId="{6CCB3207-4DC0-1493-A59E-F4C0C8259695}"/>
          </ac:spMkLst>
        </pc:spChg>
        <pc:spChg chg="add">
          <ac:chgData name="OMAR ABDO" userId="8271ea9fbb305512" providerId="LiveId" clId="{BFBCAEA8-1D73-4B1B-8267-7B1E7D99E3F6}" dt="2024-05-12T10:59:39.267" v="460"/>
          <ac:spMkLst>
            <pc:docMk/>
            <pc:sldMk cId="2615760572" sldId="259"/>
            <ac:spMk id="5" creationId="{58801A8E-5C82-F05E-5CDA-250E43ED2E86}"/>
          </ac:spMkLst>
        </pc:spChg>
        <pc:spChg chg="add del">
          <ac:chgData name="OMAR ABDO" userId="8271ea9fbb305512" providerId="LiveId" clId="{BFBCAEA8-1D73-4B1B-8267-7B1E7D99E3F6}" dt="2024-05-12T11:00:42.648" v="472" actId="22"/>
          <ac:spMkLst>
            <pc:docMk/>
            <pc:sldMk cId="2615760572" sldId="259"/>
            <ac:spMk id="7" creationId="{D8278274-82D9-18E9-8AC0-0B44DFB704CE}"/>
          </ac:spMkLst>
        </pc:spChg>
        <pc:spChg chg="add mod">
          <ac:chgData name="OMAR ABDO" userId="8271ea9fbb305512" providerId="LiveId" clId="{BFBCAEA8-1D73-4B1B-8267-7B1E7D99E3F6}" dt="2024-05-12T11:05:26.016" v="621" actId="20577"/>
          <ac:spMkLst>
            <pc:docMk/>
            <pc:sldMk cId="2615760572" sldId="259"/>
            <ac:spMk id="9" creationId="{F199A7A8-2B8A-2EEC-DFAB-ED86CB5D2BA4}"/>
          </ac:spMkLst>
        </pc:spChg>
        <pc:spChg chg="add mod">
          <ac:chgData name="OMAR ABDO" userId="8271ea9fbb305512" providerId="LiveId" clId="{BFBCAEA8-1D73-4B1B-8267-7B1E7D99E3F6}" dt="2024-05-12T11:02:19.737" v="562" actId="767"/>
          <ac:spMkLst>
            <pc:docMk/>
            <pc:sldMk cId="2615760572" sldId="259"/>
            <ac:spMk id="10" creationId="{67E57479-8F35-DE49-0167-050D000F4D40}"/>
          </ac:spMkLst>
        </pc:spChg>
        <pc:picChg chg="add mod">
          <ac:chgData name="OMAR ABDO" userId="8271ea9fbb305512" providerId="LiveId" clId="{BFBCAEA8-1D73-4B1B-8267-7B1E7D99E3F6}" dt="2024-05-13T13:13:48.812" v="1041"/>
          <ac:picMkLst>
            <pc:docMk/>
            <pc:sldMk cId="2615760572" sldId="259"/>
            <ac:picMk id="4" creationId="{CC749E3C-5BED-BACB-99C2-9096BA6172D4}"/>
          </ac:picMkLst>
        </pc:picChg>
        <pc:picChg chg="add mod">
          <ac:chgData name="OMAR ABDO" userId="8271ea9fbb305512" providerId="LiveId" clId="{BFBCAEA8-1D73-4B1B-8267-7B1E7D99E3F6}" dt="2024-05-12T11:05:31.244" v="622" actId="1076"/>
          <ac:picMkLst>
            <pc:docMk/>
            <pc:sldMk cId="2615760572" sldId="259"/>
            <ac:picMk id="3074" creationId="{64A5D9B9-BDF0-9F4B-B5E9-1CCB107431AE}"/>
          </ac:picMkLst>
        </pc:picChg>
      </pc:sldChg>
      <pc:sldChg chg="addSp delSp modSp new mod modTransition modAnim">
        <pc:chgData name="OMAR ABDO" userId="8271ea9fbb305512" providerId="LiveId" clId="{BFBCAEA8-1D73-4B1B-8267-7B1E7D99E3F6}" dt="2024-05-13T13:13:50.080" v="1042"/>
        <pc:sldMkLst>
          <pc:docMk/>
          <pc:sldMk cId="322289644" sldId="260"/>
        </pc:sldMkLst>
        <pc:spChg chg="add mod">
          <ac:chgData name="OMAR ABDO" userId="8271ea9fbb305512" providerId="LiveId" clId="{BFBCAEA8-1D73-4B1B-8267-7B1E7D99E3F6}" dt="2024-05-12T11:03:29.240" v="598" actId="14100"/>
          <ac:spMkLst>
            <pc:docMk/>
            <pc:sldMk cId="322289644" sldId="260"/>
            <ac:spMk id="3" creationId="{2EB1F821-5CA8-C85E-8876-47D1699303C5}"/>
          </ac:spMkLst>
        </pc:spChg>
        <pc:spChg chg="add del mod">
          <ac:chgData name="OMAR ABDO" userId="8271ea9fbb305512" providerId="LiveId" clId="{BFBCAEA8-1D73-4B1B-8267-7B1E7D99E3F6}" dt="2024-05-12T11:03:20.906" v="596" actId="22"/>
          <ac:spMkLst>
            <pc:docMk/>
            <pc:sldMk cId="322289644" sldId="260"/>
            <ac:spMk id="5" creationId="{C087DD97-1133-1148-B4C6-4F16670B1FCA}"/>
          </ac:spMkLst>
        </pc:spChg>
        <pc:spChg chg="add mod">
          <ac:chgData name="OMAR ABDO" userId="8271ea9fbb305512" providerId="LiveId" clId="{BFBCAEA8-1D73-4B1B-8267-7B1E7D99E3F6}" dt="2024-05-12T11:05:52.218" v="623" actId="1076"/>
          <ac:spMkLst>
            <pc:docMk/>
            <pc:sldMk cId="322289644" sldId="260"/>
            <ac:spMk id="7" creationId="{DD6379BA-0351-2400-70B0-20C0DFCAD8C9}"/>
          </ac:spMkLst>
        </pc:spChg>
        <pc:spChg chg="add mod">
          <ac:chgData name="OMAR ABDO" userId="8271ea9fbb305512" providerId="LiveId" clId="{BFBCAEA8-1D73-4B1B-8267-7B1E7D99E3F6}" dt="2024-05-12T11:07:13.565" v="641" actId="13926"/>
          <ac:spMkLst>
            <pc:docMk/>
            <pc:sldMk cId="322289644" sldId="260"/>
            <ac:spMk id="9" creationId="{AC9F6AE1-A332-0190-059E-7CA461C1CAAC}"/>
          </ac:spMkLst>
        </pc:spChg>
        <pc:spChg chg="add mod">
          <ac:chgData name="OMAR ABDO" userId="8271ea9fbb305512" providerId="LiveId" clId="{BFBCAEA8-1D73-4B1B-8267-7B1E7D99E3F6}" dt="2024-05-12T11:06:10.006" v="634" actId="20577"/>
          <ac:spMkLst>
            <pc:docMk/>
            <pc:sldMk cId="322289644" sldId="260"/>
            <ac:spMk id="10" creationId="{AC8B333A-5280-92D7-D751-8322CEB76B3E}"/>
          </ac:spMkLst>
        </pc:spChg>
        <pc:spChg chg="add">
          <ac:chgData name="OMAR ABDO" userId="8271ea9fbb305512" providerId="LiveId" clId="{BFBCAEA8-1D73-4B1B-8267-7B1E7D99E3F6}" dt="2024-05-12T11:06:34.728" v="635"/>
          <ac:spMkLst>
            <pc:docMk/>
            <pc:sldMk cId="322289644" sldId="260"/>
            <ac:spMk id="11" creationId="{6399845A-D3CB-D3F7-7D03-A2A4EEDCDB93}"/>
          </ac:spMkLst>
        </pc:spChg>
        <pc:spChg chg="add mod">
          <ac:chgData name="OMAR ABDO" userId="8271ea9fbb305512" providerId="LiveId" clId="{BFBCAEA8-1D73-4B1B-8267-7B1E7D99E3F6}" dt="2024-05-12T11:07:14.190" v="642" actId="13926"/>
          <ac:spMkLst>
            <pc:docMk/>
            <pc:sldMk cId="322289644" sldId="260"/>
            <ac:spMk id="13" creationId="{CD05C832-DF98-BA52-1FE2-65D60F708BC8}"/>
          </ac:spMkLst>
        </pc:spChg>
        <pc:picChg chg="add mod">
          <ac:chgData name="OMAR ABDO" userId="8271ea9fbb305512" providerId="LiveId" clId="{BFBCAEA8-1D73-4B1B-8267-7B1E7D99E3F6}" dt="2024-05-13T13:13:50.080" v="1042"/>
          <ac:picMkLst>
            <pc:docMk/>
            <pc:sldMk cId="322289644" sldId="260"/>
            <ac:picMk id="2" creationId="{D17D9DB6-C77F-D405-AF3B-6F3478D4B24B}"/>
          </ac:picMkLst>
        </pc:picChg>
      </pc:sldChg>
      <pc:sldChg chg="addSp modSp add mod modTransition">
        <pc:chgData name="OMAR ABDO" userId="8271ea9fbb305512" providerId="LiveId" clId="{BFBCAEA8-1D73-4B1B-8267-7B1E7D99E3F6}" dt="2024-05-13T13:13:51.384" v="1043"/>
        <pc:sldMkLst>
          <pc:docMk/>
          <pc:sldMk cId="4056849831" sldId="261"/>
        </pc:sldMkLst>
        <pc:spChg chg="mod">
          <ac:chgData name="OMAR ABDO" userId="8271ea9fbb305512" providerId="LiveId" clId="{BFBCAEA8-1D73-4B1B-8267-7B1E7D99E3F6}" dt="2024-05-12T11:07:25.022" v="644" actId="13926"/>
          <ac:spMkLst>
            <pc:docMk/>
            <pc:sldMk cId="4056849831" sldId="261"/>
            <ac:spMk id="9" creationId="{AC9F6AE1-A332-0190-059E-7CA461C1CAAC}"/>
          </ac:spMkLst>
        </pc:spChg>
        <pc:spChg chg="mod">
          <ac:chgData name="OMAR ABDO" userId="8271ea9fbb305512" providerId="LiveId" clId="{BFBCAEA8-1D73-4B1B-8267-7B1E7D99E3F6}" dt="2024-05-12T11:07:28.883" v="645" actId="13926"/>
          <ac:spMkLst>
            <pc:docMk/>
            <pc:sldMk cId="4056849831" sldId="261"/>
            <ac:spMk id="13" creationId="{CD05C832-DF98-BA52-1FE2-65D60F708BC8}"/>
          </ac:spMkLst>
        </pc:spChg>
        <pc:picChg chg="add mod">
          <ac:chgData name="OMAR ABDO" userId="8271ea9fbb305512" providerId="LiveId" clId="{BFBCAEA8-1D73-4B1B-8267-7B1E7D99E3F6}" dt="2024-05-13T13:13:51.384" v="1043"/>
          <ac:picMkLst>
            <pc:docMk/>
            <pc:sldMk cId="4056849831" sldId="261"/>
            <ac:picMk id="2" creationId="{F1D135CF-52ED-2F0B-840B-4AABFE28B36A}"/>
          </ac:picMkLst>
        </pc:picChg>
      </pc:sldChg>
      <pc:sldChg chg="addSp delSp modSp new mod ord modAnim">
        <pc:chgData name="OMAR ABDO" userId="8271ea9fbb305512" providerId="LiveId" clId="{BFBCAEA8-1D73-4B1B-8267-7B1E7D99E3F6}" dt="2024-05-13T13:13:45.282" v="1039" actId="1076"/>
        <pc:sldMkLst>
          <pc:docMk/>
          <pc:sldMk cId="3984463810" sldId="262"/>
        </pc:sldMkLst>
        <pc:spChg chg="add del mod">
          <ac:chgData name="OMAR ABDO" userId="8271ea9fbb305512" providerId="LiveId" clId="{BFBCAEA8-1D73-4B1B-8267-7B1E7D99E3F6}" dt="2024-05-13T11:24:04.989" v="670"/>
          <ac:spMkLst>
            <pc:docMk/>
            <pc:sldMk cId="3984463810" sldId="262"/>
            <ac:spMk id="2" creationId="{276AD3FB-6404-C8D8-2BDB-CDFAACD8FBAE}"/>
          </ac:spMkLst>
        </pc:spChg>
        <pc:spChg chg="add mod">
          <ac:chgData name="OMAR ABDO" userId="8271ea9fbb305512" providerId="LiveId" clId="{BFBCAEA8-1D73-4B1B-8267-7B1E7D99E3F6}" dt="2024-05-13T11:30:37.447" v="865" actId="1076"/>
          <ac:spMkLst>
            <pc:docMk/>
            <pc:sldMk cId="3984463810" sldId="262"/>
            <ac:spMk id="3" creationId="{0ECFD692-6A24-3B2A-8247-39388B462EED}"/>
          </ac:spMkLst>
        </pc:spChg>
        <pc:picChg chg="add mod">
          <ac:chgData name="OMAR ABDO" userId="8271ea9fbb305512" providerId="LiveId" clId="{BFBCAEA8-1D73-4B1B-8267-7B1E7D99E3F6}" dt="2024-05-13T12:00:06.867" v="1023"/>
          <ac:picMkLst>
            <pc:docMk/>
            <pc:sldMk cId="3984463810" sldId="262"/>
            <ac:picMk id="2" creationId="{BBA5D830-1F77-3761-F280-D9F06CB29C34}"/>
          </ac:picMkLst>
        </pc:picChg>
        <pc:picChg chg="add del mod">
          <ac:chgData name="OMAR ABDO" userId="8271ea9fbb305512" providerId="LiveId" clId="{BFBCAEA8-1D73-4B1B-8267-7B1E7D99E3F6}" dt="2024-05-13T13:13:26.242" v="1031" actId="478"/>
          <ac:picMkLst>
            <pc:docMk/>
            <pc:sldMk cId="3984463810" sldId="262"/>
            <ac:picMk id="5" creationId="{881D15B6-43AD-B429-2A41-600411FCA68E}"/>
          </ac:picMkLst>
        </pc:picChg>
        <pc:picChg chg="add mod">
          <ac:chgData name="OMAR ABDO" userId="8271ea9fbb305512" providerId="LiveId" clId="{BFBCAEA8-1D73-4B1B-8267-7B1E7D99E3F6}" dt="2024-05-13T13:13:45.282" v="1039" actId="1076"/>
          <ac:picMkLst>
            <pc:docMk/>
            <pc:sldMk cId="3984463810" sldId="262"/>
            <ac:picMk id="7" creationId="{5B641B83-22B3-B8AF-85EE-3B0F3F0A5A05}"/>
          </ac:picMkLst>
        </pc:picChg>
        <pc:picChg chg="add mod">
          <ac:chgData name="OMAR ABDO" userId="8271ea9fbb305512" providerId="LiveId" clId="{BFBCAEA8-1D73-4B1B-8267-7B1E7D99E3F6}" dt="2024-05-13T11:59:31.674" v="1016" actId="1076"/>
          <ac:picMkLst>
            <pc:docMk/>
            <pc:sldMk cId="3984463810" sldId="262"/>
            <ac:picMk id="2050" creationId="{474BCDF2-3D89-6B88-9B08-1B41F084CC45}"/>
          </ac:picMkLst>
        </pc:picChg>
      </pc:sldChg>
      <pc:sldChg chg="addSp new del">
        <pc:chgData name="OMAR ABDO" userId="8271ea9fbb305512" providerId="LiveId" clId="{BFBCAEA8-1D73-4B1B-8267-7B1E7D99E3F6}" dt="2024-05-13T11:26:21.492" v="766" actId="47"/>
        <pc:sldMkLst>
          <pc:docMk/>
          <pc:sldMk cId="2748019890" sldId="263"/>
        </pc:sldMkLst>
        <pc:picChg chg="add">
          <ac:chgData name="OMAR ABDO" userId="8271ea9fbb305512" providerId="LiveId" clId="{BFBCAEA8-1D73-4B1B-8267-7B1E7D99E3F6}" dt="2024-05-13T11:25:52.676" v="759"/>
          <ac:picMkLst>
            <pc:docMk/>
            <pc:sldMk cId="2748019890" sldId="263"/>
            <ac:picMk id="1026" creationId="{27EB959D-8DE0-B05F-8CA9-2222F4BB24D4}"/>
          </ac:picMkLst>
        </pc:picChg>
      </pc:sldChg>
      <pc:sldChg chg="addSp modSp new mod modTransition">
        <pc:chgData name="OMAR ABDO" userId="8271ea9fbb305512" providerId="LiveId" clId="{BFBCAEA8-1D73-4B1B-8267-7B1E7D99E3F6}" dt="2024-05-13T13:14:31.177" v="1048"/>
        <pc:sldMkLst>
          <pc:docMk/>
          <pc:sldMk cId="3832552334" sldId="263"/>
        </pc:sldMkLst>
        <pc:spChg chg="add mod">
          <ac:chgData name="OMAR ABDO" userId="8271ea9fbb305512" providerId="LiveId" clId="{BFBCAEA8-1D73-4B1B-8267-7B1E7D99E3F6}" dt="2024-05-13T11:35:01.194" v="896" actId="1076"/>
          <ac:spMkLst>
            <pc:docMk/>
            <pc:sldMk cId="3832552334" sldId="263"/>
            <ac:spMk id="2" creationId="{1C1B0E9F-D73F-13B1-2E97-7BD3496C6EA0}"/>
          </ac:spMkLst>
        </pc:spChg>
        <pc:spChg chg="add mod">
          <ac:chgData name="OMAR ABDO" userId="8271ea9fbb305512" providerId="LiveId" clId="{BFBCAEA8-1D73-4B1B-8267-7B1E7D99E3F6}" dt="2024-05-13T11:47:47.459" v="1013" actId="1076"/>
          <ac:spMkLst>
            <pc:docMk/>
            <pc:sldMk cId="3832552334" sldId="263"/>
            <ac:spMk id="4" creationId="{CD97C921-A9A2-2E21-289E-22FD88A7243F}"/>
          </ac:spMkLst>
        </pc:spChg>
        <pc:spChg chg="add mod">
          <ac:chgData name="OMAR ABDO" userId="8271ea9fbb305512" providerId="LiveId" clId="{BFBCAEA8-1D73-4B1B-8267-7B1E7D99E3F6}" dt="2024-05-13T11:47:47.459" v="1013" actId="1076"/>
          <ac:spMkLst>
            <pc:docMk/>
            <pc:sldMk cId="3832552334" sldId="263"/>
            <ac:spMk id="5" creationId="{64445B65-F8E1-B089-798A-FDDF8870038C}"/>
          </ac:spMkLst>
        </pc:spChg>
        <pc:spChg chg="add mod">
          <ac:chgData name="OMAR ABDO" userId="8271ea9fbb305512" providerId="LiveId" clId="{BFBCAEA8-1D73-4B1B-8267-7B1E7D99E3F6}" dt="2024-05-13T11:47:47.459" v="1013" actId="1076"/>
          <ac:spMkLst>
            <pc:docMk/>
            <pc:sldMk cId="3832552334" sldId="263"/>
            <ac:spMk id="6" creationId="{5C8201E9-047C-28DC-6CD3-2881CAF28BAC}"/>
          </ac:spMkLst>
        </pc:spChg>
        <pc:spChg chg="add mod">
          <ac:chgData name="OMAR ABDO" userId="8271ea9fbb305512" providerId="LiveId" clId="{BFBCAEA8-1D73-4B1B-8267-7B1E7D99E3F6}" dt="2024-05-13T11:47:47.459" v="1013" actId="1076"/>
          <ac:spMkLst>
            <pc:docMk/>
            <pc:sldMk cId="3832552334" sldId="263"/>
            <ac:spMk id="7" creationId="{8CB8BCC2-002E-B750-EBCC-E68ED04F7823}"/>
          </ac:spMkLst>
        </pc:spChg>
        <pc:spChg chg="add mod">
          <ac:chgData name="OMAR ABDO" userId="8271ea9fbb305512" providerId="LiveId" clId="{BFBCAEA8-1D73-4B1B-8267-7B1E7D99E3F6}" dt="2024-05-13T13:14:31.177" v="1048"/>
          <ac:spMkLst>
            <pc:docMk/>
            <pc:sldMk cId="3832552334" sldId="263"/>
            <ac:spMk id="12" creationId="{2996CE78-4819-39F7-DAD7-0DE0E4AFB166}"/>
          </ac:spMkLst>
        </pc:spChg>
        <pc:picChg chg="add mod">
          <ac:chgData name="OMAR ABDO" userId="8271ea9fbb305512" providerId="LiveId" clId="{BFBCAEA8-1D73-4B1B-8267-7B1E7D99E3F6}" dt="2024-05-13T11:47:47.459" v="1013" actId="1076"/>
          <ac:picMkLst>
            <pc:docMk/>
            <pc:sldMk cId="3832552334" sldId="263"/>
            <ac:picMk id="3" creationId="{73F04EAD-C0D9-073C-5796-7197AE3A2D6C}"/>
          </ac:picMkLst>
        </pc:picChg>
        <pc:picChg chg="add mod">
          <ac:chgData name="OMAR ABDO" userId="8271ea9fbb305512" providerId="LiveId" clId="{BFBCAEA8-1D73-4B1B-8267-7B1E7D99E3F6}" dt="2024-05-13T11:47:47.459" v="1013" actId="1076"/>
          <ac:picMkLst>
            <pc:docMk/>
            <pc:sldMk cId="3832552334" sldId="263"/>
            <ac:picMk id="8" creationId="{4403448C-EC81-681A-AB89-DA9C3C9BA20D}"/>
          </ac:picMkLst>
        </pc:picChg>
        <pc:picChg chg="add mod">
          <ac:chgData name="OMAR ABDO" userId="8271ea9fbb305512" providerId="LiveId" clId="{BFBCAEA8-1D73-4B1B-8267-7B1E7D99E3F6}" dt="2024-05-13T11:47:47.459" v="1013" actId="1076"/>
          <ac:picMkLst>
            <pc:docMk/>
            <pc:sldMk cId="3832552334" sldId="263"/>
            <ac:picMk id="9" creationId="{15C02FD3-1B3D-A289-0E8E-274F600A4F40}"/>
          </ac:picMkLst>
        </pc:picChg>
        <pc:picChg chg="add mod">
          <ac:chgData name="OMAR ABDO" userId="8271ea9fbb305512" providerId="LiveId" clId="{BFBCAEA8-1D73-4B1B-8267-7B1E7D99E3F6}" dt="2024-05-13T11:47:47.459" v="1013" actId="1076"/>
          <ac:picMkLst>
            <pc:docMk/>
            <pc:sldMk cId="3832552334" sldId="263"/>
            <ac:picMk id="10" creationId="{61B395A5-AC10-45C7-F58E-0CF24E1AF2AB}"/>
          </ac:picMkLst>
        </pc:picChg>
        <pc:picChg chg="add mod">
          <ac:chgData name="OMAR ABDO" userId="8271ea9fbb305512" providerId="LiveId" clId="{BFBCAEA8-1D73-4B1B-8267-7B1E7D99E3F6}" dt="2024-05-13T11:47:47.459" v="1013" actId="1076"/>
          <ac:picMkLst>
            <pc:docMk/>
            <pc:sldMk cId="3832552334" sldId="263"/>
            <ac:picMk id="11" creationId="{3A66F230-F15E-66A1-00FA-B383AFEF8DE4}"/>
          </ac:picMkLst>
        </pc:picChg>
        <pc:picChg chg="add mod">
          <ac:chgData name="OMAR ABDO" userId="8271ea9fbb305512" providerId="LiveId" clId="{BFBCAEA8-1D73-4B1B-8267-7B1E7D99E3F6}" dt="2024-05-13T13:14:04.995" v="1047"/>
          <ac:picMkLst>
            <pc:docMk/>
            <pc:sldMk cId="3832552334" sldId="263"/>
            <ac:picMk id="13" creationId="{9E19C7CF-2FAB-3C0B-5D51-A33C8D00F673}"/>
          </ac:picMkLst>
        </pc:picChg>
        <pc:picChg chg="add">
          <ac:chgData name="OMAR ABDO" userId="8271ea9fbb305512" providerId="LiveId" clId="{BFBCAEA8-1D73-4B1B-8267-7B1E7D99E3F6}" dt="2024-05-13T11:39:49.881" v="898"/>
          <ac:picMkLst>
            <pc:docMk/>
            <pc:sldMk cId="3832552334" sldId="263"/>
            <ac:picMk id="3074" creationId="{147906F2-1299-0375-FC48-1B0C57BF51D8}"/>
          </ac:picMkLst>
        </pc:picChg>
      </pc:sldChg>
      <pc:sldChg chg="addSp delSp modSp add mod">
        <pc:chgData name="OMAR ABDO" userId="8271ea9fbb305512" providerId="LiveId" clId="{BFBCAEA8-1D73-4B1B-8267-7B1E7D99E3F6}" dt="2024-05-13T13:15:02.466" v="1054" actId="1076"/>
        <pc:sldMkLst>
          <pc:docMk/>
          <pc:sldMk cId="249113208" sldId="264"/>
        </pc:sldMkLst>
        <pc:spChg chg="mod">
          <ac:chgData name="OMAR ABDO" userId="8271ea9fbb305512" providerId="LiveId" clId="{BFBCAEA8-1D73-4B1B-8267-7B1E7D99E3F6}" dt="2024-05-13T11:40:01.923" v="900" actId="1076"/>
          <ac:spMkLst>
            <pc:docMk/>
            <pc:sldMk cId="249113208" sldId="264"/>
            <ac:spMk id="2" creationId="{1C1B0E9F-D73F-13B1-2E97-7BD3496C6EA0}"/>
          </ac:spMkLst>
        </pc:spChg>
        <pc:spChg chg="add mod">
          <ac:chgData name="OMAR ABDO" userId="8271ea9fbb305512" providerId="LiveId" clId="{BFBCAEA8-1D73-4B1B-8267-7B1E7D99E3F6}" dt="2024-05-13T11:47:26.569" v="1009" actId="1076"/>
          <ac:spMkLst>
            <pc:docMk/>
            <pc:sldMk cId="249113208" sldId="264"/>
            <ac:spMk id="3" creationId="{B003F639-ADB6-2F19-2158-FF1AF85F0873}"/>
          </ac:spMkLst>
        </pc:spChg>
        <pc:spChg chg="add mod">
          <ac:chgData name="OMAR ABDO" userId="8271ea9fbb305512" providerId="LiveId" clId="{BFBCAEA8-1D73-4B1B-8267-7B1E7D99E3F6}" dt="2024-05-13T11:47:26.569" v="1009" actId="1076"/>
          <ac:spMkLst>
            <pc:docMk/>
            <pc:sldMk cId="249113208" sldId="264"/>
            <ac:spMk id="5" creationId="{FEDBA086-4675-0729-F402-47A88AFF8B4B}"/>
          </ac:spMkLst>
        </pc:spChg>
        <pc:spChg chg="add del">
          <ac:chgData name="OMAR ABDO" userId="8271ea9fbb305512" providerId="LiveId" clId="{BFBCAEA8-1D73-4B1B-8267-7B1E7D99E3F6}" dt="2024-05-13T13:14:39.877" v="1050" actId="22"/>
          <ac:spMkLst>
            <pc:docMk/>
            <pc:sldMk cId="249113208" sldId="264"/>
            <ac:spMk id="6" creationId="{6FAB88C7-F201-84F9-5603-88E3ABD22123}"/>
          </ac:spMkLst>
        </pc:spChg>
        <pc:spChg chg="add mod">
          <ac:chgData name="OMAR ABDO" userId="8271ea9fbb305512" providerId="LiveId" clId="{BFBCAEA8-1D73-4B1B-8267-7B1E7D99E3F6}" dt="2024-05-13T11:47:26.569" v="1009" actId="1076"/>
          <ac:spMkLst>
            <pc:docMk/>
            <pc:sldMk cId="249113208" sldId="264"/>
            <ac:spMk id="7" creationId="{3D45D21B-284B-4C8D-300E-35DAFC18712E}"/>
          </ac:spMkLst>
        </pc:spChg>
        <pc:spChg chg="add mod">
          <ac:chgData name="OMAR ABDO" userId="8271ea9fbb305512" providerId="LiveId" clId="{BFBCAEA8-1D73-4B1B-8267-7B1E7D99E3F6}" dt="2024-05-13T11:47:26.569" v="1009" actId="1076"/>
          <ac:spMkLst>
            <pc:docMk/>
            <pc:sldMk cId="249113208" sldId="264"/>
            <ac:spMk id="9" creationId="{4FC91FFC-FF21-A33F-756B-9D8874EAD141}"/>
          </ac:spMkLst>
        </pc:spChg>
        <pc:spChg chg="add del mod">
          <ac:chgData name="OMAR ABDO" userId="8271ea9fbb305512" providerId="LiveId" clId="{BFBCAEA8-1D73-4B1B-8267-7B1E7D99E3F6}" dt="2024-05-13T11:58:24.635" v="1014"/>
          <ac:spMkLst>
            <pc:docMk/>
            <pc:sldMk cId="249113208" sldId="264"/>
            <ac:spMk id="10" creationId="{F96A431E-3268-588F-0A21-019BE1F39E3E}"/>
          </ac:spMkLst>
        </pc:spChg>
        <pc:picChg chg="add del mod">
          <ac:chgData name="OMAR ABDO" userId="8271ea9fbb305512" providerId="LiveId" clId="{BFBCAEA8-1D73-4B1B-8267-7B1E7D99E3F6}" dt="2024-05-13T11:45:56.192" v="992" actId="478"/>
          <ac:picMkLst>
            <pc:docMk/>
            <pc:sldMk cId="249113208" sldId="264"/>
            <ac:picMk id="4" creationId="{EF29E5AB-E35D-392D-E2D3-ABF58AF5ACFE}"/>
          </ac:picMkLst>
        </pc:picChg>
        <pc:picChg chg="add del mod">
          <ac:chgData name="OMAR ABDO" userId="8271ea9fbb305512" providerId="LiveId" clId="{BFBCAEA8-1D73-4B1B-8267-7B1E7D99E3F6}" dt="2024-05-13T11:43:00.983" v="952" actId="478"/>
          <ac:picMkLst>
            <pc:docMk/>
            <pc:sldMk cId="249113208" sldId="264"/>
            <ac:picMk id="6" creationId="{1F6C9600-A834-D379-C7C3-35C45F28CB93}"/>
          </ac:picMkLst>
        </pc:picChg>
        <pc:picChg chg="add del mod">
          <ac:chgData name="OMAR ABDO" userId="8271ea9fbb305512" providerId="LiveId" clId="{BFBCAEA8-1D73-4B1B-8267-7B1E7D99E3F6}" dt="2024-05-13T11:44:14.345" v="973" actId="478"/>
          <ac:picMkLst>
            <pc:docMk/>
            <pc:sldMk cId="249113208" sldId="264"/>
            <ac:picMk id="8" creationId="{14CC4089-D650-4D99-65B7-90087360EF17}"/>
          </ac:picMkLst>
        </pc:picChg>
        <pc:picChg chg="add mod">
          <ac:chgData name="OMAR ABDO" userId="8271ea9fbb305512" providerId="LiveId" clId="{BFBCAEA8-1D73-4B1B-8267-7B1E7D99E3F6}" dt="2024-05-13T13:15:02.466" v="1054" actId="1076"/>
          <ac:picMkLst>
            <pc:docMk/>
            <pc:sldMk cId="249113208" sldId="264"/>
            <ac:picMk id="8" creationId="{5760A1DD-A8F0-7BF0-8F32-EC24BD693AC4}"/>
          </ac:picMkLst>
        </pc:picChg>
        <pc:picChg chg="add mod">
          <ac:chgData name="OMAR ABDO" userId="8271ea9fbb305512" providerId="LiveId" clId="{BFBCAEA8-1D73-4B1B-8267-7B1E7D99E3F6}" dt="2024-05-13T11:47:26.569" v="1009" actId="1076"/>
          <ac:picMkLst>
            <pc:docMk/>
            <pc:sldMk cId="249113208" sldId="264"/>
            <ac:picMk id="4098" creationId="{2FCBA2FB-241A-AA6A-406E-4C1C6158A49E}"/>
          </ac:picMkLst>
        </pc:picChg>
        <pc:picChg chg="add mod">
          <ac:chgData name="OMAR ABDO" userId="8271ea9fbb305512" providerId="LiveId" clId="{BFBCAEA8-1D73-4B1B-8267-7B1E7D99E3F6}" dt="2024-05-13T11:47:26.569" v="1009" actId="1076"/>
          <ac:picMkLst>
            <pc:docMk/>
            <pc:sldMk cId="249113208" sldId="264"/>
            <ac:picMk id="4100" creationId="{B548AD97-7E1D-B3D3-6091-8FCD09843114}"/>
          </ac:picMkLst>
        </pc:picChg>
        <pc:picChg chg="add mod">
          <ac:chgData name="OMAR ABDO" userId="8271ea9fbb305512" providerId="LiveId" clId="{BFBCAEA8-1D73-4B1B-8267-7B1E7D99E3F6}" dt="2024-05-13T11:47:26.569" v="1009" actId="1076"/>
          <ac:picMkLst>
            <pc:docMk/>
            <pc:sldMk cId="249113208" sldId="264"/>
            <ac:picMk id="4102" creationId="{474CDDAF-8FAB-760F-82B3-1CEE19B5AA2A}"/>
          </ac:picMkLst>
        </pc:picChg>
        <pc:picChg chg="add mod">
          <ac:chgData name="OMAR ABDO" userId="8271ea9fbb305512" providerId="LiveId" clId="{BFBCAEA8-1D73-4B1B-8267-7B1E7D99E3F6}" dt="2024-05-13T11:47:26.569" v="1009" actId="1076"/>
          <ac:picMkLst>
            <pc:docMk/>
            <pc:sldMk cId="249113208" sldId="264"/>
            <ac:picMk id="4104" creationId="{916A570B-F5CE-82E7-824B-B4FC458D2720}"/>
          </ac:picMkLst>
        </pc:picChg>
        <pc:picChg chg="add mod">
          <ac:chgData name="OMAR ABDO" userId="8271ea9fbb305512" providerId="LiveId" clId="{BFBCAEA8-1D73-4B1B-8267-7B1E7D99E3F6}" dt="2024-05-13T11:47:31.524" v="1010" actId="1076"/>
          <ac:picMkLst>
            <pc:docMk/>
            <pc:sldMk cId="249113208" sldId="264"/>
            <ac:picMk id="4106" creationId="{72DA8240-3989-2E5C-3CE8-A64CC3ABFC4E}"/>
          </ac:picMkLst>
        </pc:picChg>
      </pc:sldChg>
      <pc:sldChg chg="addSp modSp new ord modTransition">
        <pc:chgData name="OMAR ABDO" userId="8271ea9fbb305512" providerId="LiveId" clId="{BFBCAEA8-1D73-4B1B-8267-7B1E7D99E3F6}" dt="2024-05-18T10:51:42.357" v="1339"/>
        <pc:sldMkLst>
          <pc:docMk/>
          <pc:sldMk cId="35202514" sldId="265"/>
        </pc:sldMkLst>
        <pc:picChg chg="add mod">
          <ac:chgData name="OMAR ABDO" userId="8271ea9fbb305512" providerId="LiveId" clId="{BFBCAEA8-1D73-4B1B-8267-7B1E7D99E3F6}" dt="2024-05-18T10:31:39.256" v="1065"/>
          <ac:picMkLst>
            <pc:docMk/>
            <pc:sldMk cId="35202514" sldId="265"/>
            <ac:picMk id="2" creationId="{F1D7A39E-81C3-3528-0C98-B9DB9F0A3FFC}"/>
          </ac:picMkLst>
        </pc:picChg>
        <pc:picChg chg="add mod">
          <ac:chgData name="OMAR ABDO" userId="8271ea9fbb305512" providerId="LiveId" clId="{BFBCAEA8-1D73-4B1B-8267-7B1E7D99E3F6}" dt="2024-05-18T10:33:13.594" v="1067" actId="1076"/>
          <ac:picMkLst>
            <pc:docMk/>
            <pc:sldMk cId="35202514" sldId="265"/>
            <ac:picMk id="1026" creationId="{2F3D1858-547A-BA57-E302-E65F9BD6A9B2}"/>
          </ac:picMkLst>
        </pc:picChg>
      </pc:sldChg>
      <pc:sldChg chg="addSp delSp modSp add mod ord">
        <pc:chgData name="OMAR ABDO" userId="8271ea9fbb305512" providerId="LiveId" clId="{BFBCAEA8-1D73-4B1B-8267-7B1E7D99E3F6}" dt="2024-05-18T14:32:01.357" v="1512" actId="20577"/>
        <pc:sldMkLst>
          <pc:docMk/>
          <pc:sldMk cId="239040928" sldId="266"/>
        </pc:sldMkLst>
        <pc:spChg chg="add mod">
          <ac:chgData name="OMAR ABDO" userId="8271ea9fbb305512" providerId="LiveId" clId="{BFBCAEA8-1D73-4B1B-8267-7B1E7D99E3F6}" dt="2024-05-18T14:32:01.357" v="1512" actId="20577"/>
          <ac:spMkLst>
            <pc:docMk/>
            <pc:sldMk cId="239040928" sldId="266"/>
            <ac:spMk id="3" creationId="{C64E3247-BAF2-DE2A-791B-9E8AFB1CEC2E}"/>
          </ac:spMkLst>
        </pc:spChg>
        <pc:spChg chg="add del mod">
          <ac:chgData name="OMAR ABDO" userId="8271ea9fbb305512" providerId="LiveId" clId="{BFBCAEA8-1D73-4B1B-8267-7B1E7D99E3F6}" dt="2024-05-18T14:25:17.879" v="1386" actId="478"/>
          <ac:spMkLst>
            <pc:docMk/>
            <pc:sldMk cId="239040928" sldId="266"/>
            <ac:spMk id="5" creationId="{62B5700F-656F-5A42-0767-5AA75CE751EE}"/>
          </ac:spMkLst>
        </pc:spChg>
        <pc:spChg chg="add del mod">
          <ac:chgData name="OMAR ABDO" userId="8271ea9fbb305512" providerId="LiveId" clId="{BFBCAEA8-1D73-4B1B-8267-7B1E7D99E3F6}" dt="2024-05-18T10:46:51.879" v="1232" actId="478"/>
          <ac:spMkLst>
            <pc:docMk/>
            <pc:sldMk cId="239040928" sldId="266"/>
            <ac:spMk id="6" creationId="{108206D5-2629-A234-2907-067C4A777CB6}"/>
          </ac:spMkLst>
        </pc:spChg>
        <pc:spChg chg="add mod">
          <ac:chgData name="OMAR ABDO" userId="8271ea9fbb305512" providerId="LiveId" clId="{BFBCAEA8-1D73-4B1B-8267-7B1E7D99E3F6}" dt="2024-05-18T10:53:21.973" v="1344" actId="1076"/>
          <ac:spMkLst>
            <pc:docMk/>
            <pc:sldMk cId="239040928" sldId="266"/>
            <ac:spMk id="7" creationId="{6013A633-D40A-01D4-A10D-E34BF8C8C961}"/>
          </ac:spMkLst>
        </pc:spChg>
        <pc:spChg chg="add mod">
          <ac:chgData name="OMAR ABDO" userId="8271ea9fbb305512" providerId="LiveId" clId="{BFBCAEA8-1D73-4B1B-8267-7B1E7D99E3F6}" dt="2024-05-18T10:53:21.973" v="1344" actId="1076"/>
          <ac:spMkLst>
            <pc:docMk/>
            <pc:sldMk cId="239040928" sldId="266"/>
            <ac:spMk id="8" creationId="{ED1B04D0-C1C1-5208-A6E2-3F20D40583E0}"/>
          </ac:spMkLst>
        </pc:spChg>
        <pc:spChg chg="add mod">
          <ac:chgData name="OMAR ABDO" userId="8271ea9fbb305512" providerId="LiveId" clId="{BFBCAEA8-1D73-4B1B-8267-7B1E7D99E3F6}" dt="2024-05-18T10:53:21.973" v="1344" actId="1076"/>
          <ac:spMkLst>
            <pc:docMk/>
            <pc:sldMk cId="239040928" sldId="266"/>
            <ac:spMk id="9" creationId="{7636496E-D819-9A32-2309-786E5C2FF1D0}"/>
          </ac:spMkLst>
        </pc:spChg>
        <pc:spChg chg="add mod">
          <ac:chgData name="OMAR ABDO" userId="8271ea9fbb305512" providerId="LiveId" clId="{BFBCAEA8-1D73-4B1B-8267-7B1E7D99E3F6}" dt="2024-05-18T10:53:21.973" v="1344" actId="1076"/>
          <ac:spMkLst>
            <pc:docMk/>
            <pc:sldMk cId="239040928" sldId="266"/>
            <ac:spMk id="10" creationId="{5771111D-5747-5A36-0C11-48CABBE46110}"/>
          </ac:spMkLst>
        </pc:spChg>
        <pc:picChg chg="ord">
          <ac:chgData name="OMAR ABDO" userId="8271ea9fbb305512" providerId="LiveId" clId="{BFBCAEA8-1D73-4B1B-8267-7B1E7D99E3F6}" dt="2024-05-18T10:33:42.365" v="1073" actId="166"/>
          <ac:picMkLst>
            <pc:docMk/>
            <pc:sldMk cId="239040928" sldId="266"/>
            <ac:picMk id="2" creationId="{F1D7A39E-81C3-3528-0C98-B9DB9F0A3FFC}"/>
          </ac:picMkLst>
        </pc:picChg>
        <pc:picChg chg="add mod">
          <ac:chgData name="OMAR ABDO" userId="8271ea9fbb305512" providerId="LiveId" clId="{BFBCAEA8-1D73-4B1B-8267-7B1E7D99E3F6}" dt="2024-05-18T10:53:21.973" v="1344" actId="1076"/>
          <ac:picMkLst>
            <pc:docMk/>
            <pc:sldMk cId="239040928" sldId="266"/>
            <ac:picMk id="4" creationId="{AA3C6636-8BAD-8FEF-57F9-9EFB5A36AD15}"/>
          </ac:picMkLst>
        </pc:picChg>
        <pc:picChg chg="del">
          <ac:chgData name="OMAR ABDO" userId="8271ea9fbb305512" providerId="LiveId" clId="{BFBCAEA8-1D73-4B1B-8267-7B1E7D99E3F6}" dt="2024-05-18T10:33:21.875" v="1069" actId="478"/>
          <ac:picMkLst>
            <pc:docMk/>
            <pc:sldMk cId="239040928" sldId="266"/>
            <ac:picMk id="1026" creationId="{2F3D1858-547A-BA57-E302-E65F9BD6A9B2}"/>
          </ac:picMkLst>
        </pc:picChg>
        <pc:picChg chg="add del">
          <ac:chgData name="OMAR ABDO" userId="8271ea9fbb305512" providerId="LiveId" clId="{BFBCAEA8-1D73-4B1B-8267-7B1E7D99E3F6}" dt="2024-05-18T10:34:48.045" v="1074" actId="478"/>
          <ac:picMkLst>
            <pc:docMk/>
            <pc:sldMk cId="239040928" sldId="266"/>
            <ac:picMk id="2050" creationId="{57EE7570-D481-D2EB-DE08-9067305265B0}"/>
          </ac:picMkLst>
        </pc:picChg>
        <pc:picChg chg="add del mod">
          <ac:chgData name="OMAR ABDO" userId="8271ea9fbb305512" providerId="LiveId" clId="{BFBCAEA8-1D73-4B1B-8267-7B1E7D99E3F6}" dt="2024-05-18T10:37:08.231" v="1110" actId="478"/>
          <ac:picMkLst>
            <pc:docMk/>
            <pc:sldMk cId="239040928" sldId="266"/>
            <ac:picMk id="2052" creationId="{5DDF076D-0B59-0D22-3BD7-DC56D51C53B3}"/>
          </ac:picMkLst>
        </pc:picChg>
        <pc:picChg chg="add mod">
          <ac:chgData name="OMAR ABDO" userId="8271ea9fbb305512" providerId="LiveId" clId="{BFBCAEA8-1D73-4B1B-8267-7B1E7D99E3F6}" dt="2024-05-18T10:38:02.663" v="1112"/>
          <ac:picMkLst>
            <pc:docMk/>
            <pc:sldMk cId="239040928" sldId="266"/>
            <ac:picMk id="2054" creationId="{CAA442B8-4341-9C74-7814-1FFC875B753C}"/>
          </ac:picMkLst>
        </pc:picChg>
      </pc:sldChg>
      <pc:sldChg chg="addSp delSp modSp add mod modTransition">
        <pc:chgData name="OMAR ABDO" userId="8271ea9fbb305512" providerId="LiveId" clId="{BFBCAEA8-1D73-4B1B-8267-7B1E7D99E3F6}" dt="2024-05-18T14:32:21.375" v="1515" actId="1076"/>
        <pc:sldMkLst>
          <pc:docMk/>
          <pc:sldMk cId="702204549" sldId="267"/>
        </pc:sldMkLst>
        <pc:spChg chg="add mod">
          <ac:chgData name="OMAR ABDO" userId="8271ea9fbb305512" providerId="LiveId" clId="{BFBCAEA8-1D73-4B1B-8267-7B1E7D99E3F6}" dt="2024-05-18T14:32:21.375" v="1515" actId="1076"/>
          <ac:spMkLst>
            <pc:docMk/>
            <pc:sldMk cId="702204549" sldId="267"/>
            <ac:spMk id="3" creationId="{70096364-81A2-4A7C-5A53-2739FC55C41F}"/>
          </ac:spMkLst>
        </pc:spChg>
        <pc:spChg chg="del mod">
          <ac:chgData name="OMAR ABDO" userId="8271ea9fbb305512" providerId="LiveId" clId="{BFBCAEA8-1D73-4B1B-8267-7B1E7D99E3F6}" dt="2024-05-18T14:32:17.056" v="1513" actId="478"/>
          <ac:spMkLst>
            <pc:docMk/>
            <pc:sldMk cId="702204549" sldId="267"/>
            <ac:spMk id="5" creationId="{62B5700F-656F-5A42-0767-5AA75CE751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03E-63E6-4BF5-A3FD-9F0C62EAC61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3E87-A0AF-45A9-AE21-D16B6005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03E-63E6-4BF5-A3FD-9F0C62EAC61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3E87-A0AF-45A9-AE21-D16B6005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03E-63E6-4BF5-A3FD-9F0C62EAC61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3E87-A0AF-45A9-AE21-D16B6005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03E-63E6-4BF5-A3FD-9F0C62EAC61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3E87-A0AF-45A9-AE21-D16B6005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6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03E-63E6-4BF5-A3FD-9F0C62EAC61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3E87-A0AF-45A9-AE21-D16B6005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03E-63E6-4BF5-A3FD-9F0C62EAC61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3E87-A0AF-45A9-AE21-D16B6005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8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03E-63E6-4BF5-A3FD-9F0C62EAC61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3E87-A0AF-45A9-AE21-D16B6005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3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03E-63E6-4BF5-A3FD-9F0C62EAC61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3E87-A0AF-45A9-AE21-D16B6005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03E-63E6-4BF5-A3FD-9F0C62EAC61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3E87-A0AF-45A9-AE21-D16B6005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03E-63E6-4BF5-A3FD-9F0C62EAC61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3E87-A0AF-45A9-AE21-D16B6005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503E-63E6-4BF5-A3FD-9F0C62EAC61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3E87-A0AF-45A9-AE21-D16B6005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9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503E-63E6-4BF5-A3FD-9F0C62EAC610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3E87-A0AF-45A9-AE21-D16B60053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1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D7A39E-81C3-3528-0C98-B9DB9F0A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01" y="5378246"/>
            <a:ext cx="1659968" cy="1659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3C6636-8BAD-8FEF-57F9-9EFB5A36A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93" y="6050834"/>
            <a:ext cx="5543550" cy="40862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13A633-D40A-01D4-A10D-E34BF8C8C961}"/>
              </a:ext>
            </a:extLst>
          </p:cNvPr>
          <p:cNvSpPr/>
          <p:nvPr/>
        </p:nvSpPr>
        <p:spPr>
          <a:xfrm>
            <a:off x="1898085" y="8647472"/>
            <a:ext cx="1887794" cy="5476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Move forward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1B04D0-C1C1-5208-A6E2-3F20D40583E0}"/>
              </a:ext>
            </a:extLst>
          </p:cNvPr>
          <p:cNvSpPr/>
          <p:nvPr/>
        </p:nvSpPr>
        <p:spPr>
          <a:xfrm>
            <a:off x="1828799" y="7086131"/>
            <a:ext cx="2035279" cy="70788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Hello Robot can you hear me?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36496E-D819-9A32-2309-786E5C2FF1D0}"/>
              </a:ext>
            </a:extLst>
          </p:cNvPr>
          <p:cNvSpPr/>
          <p:nvPr/>
        </p:nvSpPr>
        <p:spPr>
          <a:xfrm>
            <a:off x="8372167" y="7833870"/>
            <a:ext cx="2035279" cy="707886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Yes, I can hear you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71111D-5747-5A36-0C11-48CABBE46110}"/>
              </a:ext>
            </a:extLst>
          </p:cNvPr>
          <p:cNvSpPr/>
          <p:nvPr/>
        </p:nvSpPr>
        <p:spPr>
          <a:xfrm>
            <a:off x="8481090" y="9195149"/>
            <a:ext cx="2035279" cy="707886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Okay!!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E3247-BAF2-DE2A-791B-9E8AFB1CEC2E}"/>
              </a:ext>
            </a:extLst>
          </p:cNvPr>
          <p:cNvSpPr txBox="1"/>
          <p:nvPr/>
        </p:nvSpPr>
        <p:spPr>
          <a:xfrm>
            <a:off x="2900515" y="2105561"/>
            <a:ext cx="6390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Running ROS across 	multiple machines</a:t>
            </a:r>
          </a:p>
        </p:txBody>
      </p:sp>
    </p:spTree>
    <p:extLst>
      <p:ext uri="{BB962C8B-B14F-4D97-AF65-F5344CB8AC3E}">
        <p14:creationId xmlns:p14="http://schemas.microsoft.com/office/powerpoint/2010/main" val="23904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bile industrial robots Mobile robot Autonomous robot, Autonomous Robot  transparent background PNG clipart | HiClipart">
            <a:extLst>
              <a:ext uri="{FF2B5EF4-FFF2-40B4-BE49-F238E27FC236}">
                <a16:creationId xmlns:a16="http://schemas.microsoft.com/office/drawing/2014/main" id="{F79BA109-5AA4-E1E9-9518-EB7FE3082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0000" l="10000" r="90000">
                        <a14:foregroundMark x1="53056" y1="8889" x2="53472" y2="11944"/>
                        <a14:backgroundMark x1="44306" y1="85556" x2="44444" y2="81389"/>
                        <a14:backgroundMark x1="63611" y1="80556" x2="61667" y2="76111"/>
                        <a14:backgroundMark x1="72778" y1="71111" x2="69444" y2="67778"/>
                        <a14:backgroundMark x1="64306" y1="74167" x2="64444" y2="72500"/>
                        <a14:backgroundMark x1="65278" y1="74722" x2="65417" y2="72500"/>
                        <a14:backgroundMark x1="61250" y1="72500" x2="60833" y2="70556"/>
                        <a14:backgroundMark x1="66389" y1="75000" x2="65694" y2="72500"/>
                        <a14:backgroundMark x1="68750" y1="66111" x2="69306" y2="6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43" y="4045280"/>
            <a:ext cx="3293806" cy="164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Make Sure You Have A Happy Workplace | Office cartoon, Workplace,  Vector illustration people">
            <a:extLst>
              <a:ext uri="{FF2B5EF4-FFF2-40B4-BE49-F238E27FC236}">
                <a16:creationId xmlns:a16="http://schemas.microsoft.com/office/drawing/2014/main" id="{30BE04F8-0C1D-2182-5573-3B08D64A8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28" y="3991549"/>
            <a:ext cx="3128844" cy="17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21C56-4D80-A367-A1DB-2A2B01178E88}"/>
              </a:ext>
            </a:extLst>
          </p:cNvPr>
          <p:cNvSpPr txBox="1"/>
          <p:nvPr/>
        </p:nvSpPr>
        <p:spPr>
          <a:xfrm>
            <a:off x="373628" y="3429000"/>
            <a:ext cx="276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Office / Master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11E6A-4476-E40B-9297-27AE5BDD8C70}"/>
              </a:ext>
            </a:extLst>
          </p:cNvPr>
          <p:cNvSpPr txBox="1"/>
          <p:nvPr/>
        </p:nvSpPr>
        <p:spPr>
          <a:xfrm>
            <a:off x="8910480" y="3429000"/>
            <a:ext cx="232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Store / Slave</a:t>
            </a:r>
          </a:p>
        </p:txBody>
      </p:sp>
      <p:pic>
        <p:nvPicPr>
          <p:cNvPr id="2050" name="Picture 2" descr="Amazon Logo, symbol, meaning, history, PNG, brand">
            <a:extLst>
              <a:ext uri="{FF2B5EF4-FFF2-40B4-BE49-F238E27FC236}">
                <a16:creationId xmlns:a16="http://schemas.microsoft.com/office/drawing/2014/main" id="{5CDB4F2E-5010-48F7-AB75-912D0F21F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40" y="538316"/>
            <a:ext cx="4758812" cy="26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0F2787-2173-A372-17D0-C9F325565BC9}"/>
              </a:ext>
            </a:extLst>
          </p:cNvPr>
          <p:cNvCxnSpPr>
            <a:stCxn id="1028" idx="3"/>
          </p:cNvCxnSpPr>
          <p:nvPr/>
        </p:nvCxnSpPr>
        <p:spPr>
          <a:xfrm>
            <a:off x="3502472" y="4871537"/>
            <a:ext cx="4923771" cy="5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9C40A7E-499A-2C42-5ECA-63F3AAA5F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01" y="5378246"/>
            <a:ext cx="1659968" cy="16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6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B0E9F-D73F-13B1-2E97-7BD3496C6EA0}"/>
              </a:ext>
            </a:extLst>
          </p:cNvPr>
          <p:cNvSpPr txBox="1"/>
          <p:nvPr/>
        </p:nvSpPr>
        <p:spPr>
          <a:xfrm>
            <a:off x="948813" y="2497976"/>
            <a:ext cx="102943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rial Black" panose="020B0A04020102020204" pitchFamily="34" charset="0"/>
              </a:rPr>
              <a:t>THANK YOU</a:t>
            </a:r>
          </a:p>
        </p:txBody>
      </p:sp>
      <p:pic>
        <p:nvPicPr>
          <p:cNvPr id="3" name="Picture 2" descr="A set of social media icons Facebook,Twitter,Instagram,Whatsapp,Youtube and  linkedin 16337947 PNG">
            <a:extLst>
              <a:ext uri="{FF2B5EF4-FFF2-40B4-BE49-F238E27FC236}">
                <a16:creationId xmlns:a16="http://schemas.microsoft.com/office/drawing/2014/main" id="{73F04EAD-C0D9-073C-5796-7197AE3A2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3" b="69270"/>
          <a:stretch/>
        </p:blipFill>
        <p:spPr bwMode="auto">
          <a:xfrm>
            <a:off x="1037305" y="8249892"/>
            <a:ext cx="678426" cy="67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97C921-A9A2-2E21-289E-22FD88A7243F}"/>
              </a:ext>
            </a:extLst>
          </p:cNvPr>
          <p:cNvSpPr txBox="1"/>
          <p:nvPr/>
        </p:nvSpPr>
        <p:spPr>
          <a:xfrm>
            <a:off x="1922209" y="8323757"/>
            <a:ext cx="337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Robotics Corner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45B65-F8E1-B089-798A-FDDF8870038C}"/>
              </a:ext>
            </a:extLst>
          </p:cNvPr>
          <p:cNvSpPr txBox="1"/>
          <p:nvPr/>
        </p:nvSpPr>
        <p:spPr>
          <a:xfrm>
            <a:off x="1922208" y="9685525"/>
            <a:ext cx="337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Robotics Corner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201E9-047C-28DC-6CD3-2881CAF28BAC}"/>
              </a:ext>
            </a:extLst>
          </p:cNvPr>
          <p:cNvSpPr txBox="1"/>
          <p:nvPr/>
        </p:nvSpPr>
        <p:spPr>
          <a:xfrm>
            <a:off x="8342677" y="8323757"/>
            <a:ext cx="337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Robotics Corner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8BCC2-002E-B750-EBCC-E68ED04F7823}"/>
              </a:ext>
            </a:extLst>
          </p:cNvPr>
          <p:cNvSpPr txBox="1"/>
          <p:nvPr/>
        </p:nvSpPr>
        <p:spPr>
          <a:xfrm>
            <a:off x="8342677" y="9685525"/>
            <a:ext cx="337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Robotics Corner</a:t>
            </a:r>
          </a:p>
        </p:txBody>
      </p:sp>
      <p:pic>
        <p:nvPicPr>
          <p:cNvPr id="8" name="Picture 4" descr="A set of social media icons Facebook,Twitter,Instagram,Whatsapp,Youtube and  linkedin 16337947 PNG">
            <a:extLst>
              <a:ext uri="{FF2B5EF4-FFF2-40B4-BE49-F238E27FC236}">
                <a16:creationId xmlns:a16="http://schemas.microsoft.com/office/drawing/2014/main" id="{4403448C-EC81-681A-AB89-DA9C3C9BA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1" t="33396" r="-246" b="32531"/>
          <a:stretch/>
        </p:blipFill>
        <p:spPr bwMode="auto">
          <a:xfrm>
            <a:off x="7457773" y="8224953"/>
            <a:ext cx="678426" cy="7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 set of social media icons Facebook,Twitter,Instagram,Whatsapp,Youtube and  linkedin 16337947 PNG">
            <a:extLst>
              <a:ext uri="{FF2B5EF4-FFF2-40B4-BE49-F238E27FC236}">
                <a16:creationId xmlns:a16="http://schemas.microsoft.com/office/drawing/2014/main" id="{15C02FD3-1B3D-A289-0E8E-274F600A4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67404" r="57447"/>
          <a:stretch/>
        </p:blipFill>
        <p:spPr bwMode="auto">
          <a:xfrm>
            <a:off x="7457774" y="9611659"/>
            <a:ext cx="678425" cy="67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 set of social media icons Facebook,Twitter,Instagram,Whatsapp,Youtube and  linkedin 16337947 PNG">
            <a:extLst>
              <a:ext uri="{FF2B5EF4-FFF2-40B4-BE49-F238E27FC236}">
                <a16:creationId xmlns:a16="http://schemas.microsoft.com/office/drawing/2014/main" id="{61B395A5-AC10-45C7-F58E-0CF24E1AF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1" t="68650"/>
          <a:stretch/>
        </p:blipFill>
        <p:spPr bwMode="auto">
          <a:xfrm>
            <a:off x="1037303" y="9618336"/>
            <a:ext cx="689433" cy="6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et of social media icons Facebook,Twitter,Instagram,Whatsapp,Youtube and  linkedin 16337947 PNG">
            <a:extLst>
              <a:ext uri="{FF2B5EF4-FFF2-40B4-BE49-F238E27FC236}">
                <a16:creationId xmlns:a16="http://schemas.microsoft.com/office/drawing/2014/main" id="{3A66F230-F15E-66A1-00FA-B383AFEF8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95" r="60921" b="34624"/>
          <a:stretch/>
        </p:blipFill>
        <p:spPr bwMode="auto">
          <a:xfrm>
            <a:off x="3715419" y="7034231"/>
            <a:ext cx="689434" cy="69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96CE78-4819-39F7-DAD7-0DE0E4AFB166}"/>
              </a:ext>
            </a:extLst>
          </p:cNvPr>
          <p:cNvSpPr txBox="1"/>
          <p:nvPr/>
        </p:nvSpPr>
        <p:spPr>
          <a:xfrm>
            <a:off x="4572001" y="7161493"/>
            <a:ext cx="337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01211626904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19C7CF-2FAB-3C0B-5D51-A33C8D00F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01" y="5378246"/>
            <a:ext cx="1659968" cy="16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52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B0E9F-D73F-13B1-2E97-7BD3496C6EA0}"/>
              </a:ext>
            </a:extLst>
          </p:cNvPr>
          <p:cNvSpPr txBox="1"/>
          <p:nvPr/>
        </p:nvSpPr>
        <p:spPr>
          <a:xfrm>
            <a:off x="948813" y="983808"/>
            <a:ext cx="102943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rial Black" panose="020B0A04020102020204" pitchFamily="34" charset="0"/>
              </a:rPr>
              <a:t>THANK YOU</a:t>
            </a:r>
          </a:p>
        </p:txBody>
      </p:sp>
      <p:pic>
        <p:nvPicPr>
          <p:cNvPr id="4098" name="Picture 2" descr="A set of social media icons Facebook,Twitter,Instagram,Whatsapp,Youtube and  linkedin 16337947 PNG">
            <a:extLst>
              <a:ext uri="{FF2B5EF4-FFF2-40B4-BE49-F238E27FC236}">
                <a16:creationId xmlns:a16="http://schemas.microsoft.com/office/drawing/2014/main" id="{2FCBA2FB-241A-AA6A-406E-4C1C6158A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3" b="69270"/>
          <a:stretch/>
        </p:blipFill>
        <p:spPr bwMode="auto">
          <a:xfrm>
            <a:off x="948815" y="4454596"/>
            <a:ext cx="678426" cy="67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03F639-ADB6-2F19-2158-FF1AF85F0873}"/>
              </a:ext>
            </a:extLst>
          </p:cNvPr>
          <p:cNvSpPr txBox="1"/>
          <p:nvPr/>
        </p:nvSpPr>
        <p:spPr>
          <a:xfrm>
            <a:off x="1833719" y="4528461"/>
            <a:ext cx="337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Robotics Corner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BA086-4675-0729-F402-47A88AFF8B4B}"/>
              </a:ext>
            </a:extLst>
          </p:cNvPr>
          <p:cNvSpPr txBox="1"/>
          <p:nvPr/>
        </p:nvSpPr>
        <p:spPr>
          <a:xfrm>
            <a:off x="1833718" y="5890229"/>
            <a:ext cx="337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Robotics Corner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5D21B-284B-4C8D-300E-35DAFC18712E}"/>
              </a:ext>
            </a:extLst>
          </p:cNvPr>
          <p:cNvSpPr txBox="1"/>
          <p:nvPr/>
        </p:nvSpPr>
        <p:spPr>
          <a:xfrm>
            <a:off x="8254187" y="4528461"/>
            <a:ext cx="337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Robotics Corner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91FFC-FF21-A33F-756B-9D8874EAD141}"/>
              </a:ext>
            </a:extLst>
          </p:cNvPr>
          <p:cNvSpPr txBox="1"/>
          <p:nvPr/>
        </p:nvSpPr>
        <p:spPr>
          <a:xfrm>
            <a:off x="8254187" y="5890229"/>
            <a:ext cx="337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Robotics Corner</a:t>
            </a:r>
          </a:p>
        </p:txBody>
      </p:sp>
      <p:pic>
        <p:nvPicPr>
          <p:cNvPr id="4100" name="Picture 4" descr="A set of social media icons Facebook,Twitter,Instagram,Whatsapp,Youtube and  linkedin 16337947 PNG">
            <a:extLst>
              <a:ext uri="{FF2B5EF4-FFF2-40B4-BE49-F238E27FC236}">
                <a16:creationId xmlns:a16="http://schemas.microsoft.com/office/drawing/2014/main" id="{B548AD97-7E1D-B3D3-6091-8FCD09843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1" t="33396" r="-246" b="32531"/>
          <a:stretch/>
        </p:blipFill>
        <p:spPr bwMode="auto">
          <a:xfrm>
            <a:off x="7369283" y="4429657"/>
            <a:ext cx="678426" cy="7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 set of social media icons Facebook,Twitter,Instagram,Whatsapp,Youtube and  linkedin 16337947 PNG">
            <a:extLst>
              <a:ext uri="{FF2B5EF4-FFF2-40B4-BE49-F238E27FC236}">
                <a16:creationId xmlns:a16="http://schemas.microsoft.com/office/drawing/2014/main" id="{474CDDAF-8FAB-760F-82B3-1CEE19B5A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67404" r="57447"/>
          <a:stretch/>
        </p:blipFill>
        <p:spPr bwMode="auto">
          <a:xfrm>
            <a:off x="7369284" y="5816363"/>
            <a:ext cx="678425" cy="67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 set of social media icons Facebook,Twitter,Instagram,Whatsapp,Youtube and  linkedin 16337947 PNG">
            <a:extLst>
              <a:ext uri="{FF2B5EF4-FFF2-40B4-BE49-F238E27FC236}">
                <a16:creationId xmlns:a16="http://schemas.microsoft.com/office/drawing/2014/main" id="{916A570B-F5CE-82E7-824B-B4FC458D27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1" t="68650"/>
          <a:stretch/>
        </p:blipFill>
        <p:spPr bwMode="auto">
          <a:xfrm>
            <a:off x="948813" y="5823040"/>
            <a:ext cx="689433" cy="6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 set of social media icons Facebook,Twitter,Instagram,Whatsapp,Youtube and  linkedin 16337947 PNG">
            <a:extLst>
              <a:ext uri="{FF2B5EF4-FFF2-40B4-BE49-F238E27FC236}">
                <a16:creationId xmlns:a16="http://schemas.microsoft.com/office/drawing/2014/main" id="{72DA8240-3989-2E5C-3CE8-A64CC3ABF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95" r="60921" b="34624"/>
          <a:stretch/>
        </p:blipFill>
        <p:spPr bwMode="auto">
          <a:xfrm>
            <a:off x="3626929" y="3238935"/>
            <a:ext cx="689434" cy="69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6A431E-3268-588F-0A21-019BE1F39E3E}"/>
              </a:ext>
            </a:extLst>
          </p:cNvPr>
          <p:cNvSpPr txBox="1"/>
          <p:nvPr/>
        </p:nvSpPr>
        <p:spPr>
          <a:xfrm>
            <a:off x="4483511" y="3366197"/>
            <a:ext cx="337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01211626904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60A1DD-A8F0-7BF0-8F32-EC24BD693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77" y="-28656"/>
            <a:ext cx="1659968" cy="16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3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D7A39E-81C3-3528-0C98-B9DB9F0A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01" y="5378246"/>
            <a:ext cx="1659968" cy="1659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3C6636-8BAD-8FEF-57F9-9EFB5A36A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1292021"/>
            <a:ext cx="5543550" cy="40862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13A633-D40A-01D4-A10D-E34BF8C8C961}"/>
              </a:ext>
            </a:extLst>
          </p:cNvPr>
          <p:cNvSpPr/>
          <p:nvPr/>
        </p:nvSpPr>
        <p:spPr>
          <a:xfrm>
            <a:off x="1603117" y="3888659"/>
            <a:ext cx="1887794" cy="5476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Move forward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1B04D0-C1C1-5208-A6E2-3F20D40583E0}"/>
              </a:ext>
            </a:extLst>
          </p:cNvPr>
          <p:cNvSpPr/>
          <p:nvPr/>
        </p:nvSpPr>
        <p:spPr>
          <a:xfrm>
            <a:off x="1533831" y="2327318"/>
            <a:ext cx="2035279" cy="70788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Hello Robot can you hear me?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36496E-D819-9A32-2309-786E5C2FF1D0}"/>
              </a:ext>
            </a:extLst>
          </p:cNvPr>
          <p:cNvSpPr/>
          <p:nvPr/>
        </p:nvSpPr>
        <p:spPr>
          <a:xfrm>
            <a:off x="8077199" y="3075057"/>
            <a:ext cx="2035279" cy="707886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Yes, I can hear you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71111D-5747-5A36-0C11-48CABBE46110}"/>
              </a:ext>
            </a:extLst>
          </p:cNvPr>
          <p:cNvSpPr/>
          <p:nvPr/>
        </p:nvSpPr>
        <p:spPr>
          <a:xfrm>
            <a:off x="8186122" y="4436336"/>
            <a:ext cx="2035279" cy="707886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Okay!!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96364-81A2-4A7C-5A53-2739FC55C41F}"/>
              </a:ext>
            </a:extLst>
          </p:cNvPr>
          <p:cNvSpPr txBox="1"/>
          <p:nvPr/>
        </p:nvSpPr>
        <p:spPr>
          <a:xfrm>
            <a:off x="2900515" y="630301"/>
            <a:ext cx="6390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Running ROS across 	multiple machines</a:t>
            </a:r>
          </a:p>
        </p:txBody>
      </p:sp>
    </p:spTree>
    <p:extLst>
      <p:ext uri="{BB962C8B-B14F-4D97-AF65-F5344CB8AC3E}">
        <p14:creationId xmlns:p14="http://schemas.microsoft.com/office/powerpoint/2010/main" val="702204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CFD692-6A24-3B2A-8247-39388B462EED}"/>
              </a:ext>
            </a:extLst>
          </p:cNvPr>
          <p:cNvSpPr txBox="1"/>
          <p:nvPr/>
        </p:nvSpPr>
        <p:spPr>
          <a:xfrm>
            <a:off x="467031" y="737420"/>
            <a:ext cx="116463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Controlling Slave robots with Master robot via IP on the same LAN</a:t>
            </a:r>
          </a:p>
        </p:txBody>
      </p:sp>
      <p:pic>
        <p:nvPicPr>
          <p:cNvPr id="2050" name="Picture 2" descr="ROS Robotics By Example, Second Edition - Second Edition">
            <a:extLst>
              <a:ext uri="{FF2B5EF4-FFF2-40B4-BE49-F238E27FC236}">
                <a16:creationId xmlns:a16="http://schemas.microsoft.com/office/drawing/2014/main" id="{474BCDF2-3D89-6B88-9B08-1B41F084C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95"/>
          <a:stretch/>
        </p:blipFill>
        <p:spPr bwMode="auto">
          <a:xfrm>
            <a:off x="1734626" y="2633507"/>
            <a:ext cx="8486775" cy="282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41B83-22B3-B8AF-85EE-3B0F3F0A5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01" y="5378246"/>
            <a:ext cx="1659968" cy="16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97E8B-D733-9BFF-7597-B0C5DF037369}"/>
              </a:ext>
            </a:extLst>
          </p:cNvPr>
          <p:cNvSpPr txBox="1"/>
          <p:nvPr/>
        </p:nvSpPr>
        <p:spPr>
          <a:xfrm>
            <a:off x="1302775" y="383458"/>
            <a:ext cx="958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What do we want to achieve?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4DB4E-5A84-9B1C-6D8E-6406538FB194}"/>
              </a:ext>
            </a:extLst>
          </p:cNvPr>
          <p:cNvSpPr txBox="1"/>
          <p:nvPr/>
        </p:nvSpPr>
        <p:spPr>
          <a:xfrm>
            <a:off x="1032386" y="3429000"/>
            <a:ext cx="6066503" cy="17113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 both PCs on the same network.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 the slave robot to the master robot.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A1B14-11FD-37B4-28F9-B2C12E4F5EFF}"/>
              </a:ext>
            </a:extLst>
          </p:cNvPr>
          <p:cNvSpPr txBox="1"/>
          <p:nvPr/>
        </p:nvSpPr>
        <p:spPr>
          <a:xfrm>
            <a:off x="1032387" y="1644618"/>
            <a:ext cx="8927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ROS on Multiple Computers | Connecting Raspberry Pi with PC over LAN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8125A5-C421-256A-4BBC-581A95134F41}"/>
              </a:ext>
            </a:extLst>
          </p:cNvPr>
          <p:cNvSpPr/>
          <p:nvPr/>
        </p:nvSpPr>
        <p:spPr>
          <a:xfrm>
            <a:off x="1032386" y="2844604"/>
            <a:ext cx="1189703" cy="4596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25D24-D4FF-B26C-0BD1-90C9EBF57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01" y="5378246"/>
            <a:ext cx="1659968" cy="16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2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 from 2018-01-23 13-23-59">
            <a:extLst>
              <a:ext uri="{FF2B5EF4-FFF2-40B4-BE49-F238E27FC236}">
                <a16:creationId xmlns:a16="http://schemas.microsoft.com/office/drawing/2014/main" id="{64A5D9B9-BDF0-9F4B-B5E9-1CCB10743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893" y="2641626"/>
            <a:ext cx="69913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5580F-BF1E-AE64-0160-5EBDFECC4E53}"/>
              </a:ext>
            </a:extLst>
          </p:cNvPr>
          <p:cNvSpPr txBox="1"/>
          <p:nvPr/>
        </p:nvSpPr>
        <p:spPr>
          <a:xfrm>
            <a:off x="3298415" y="287664"/>
            <a:ext cx="2797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55136-639B-1D13-A991-74B63455E189}"/>
              </a:ext>
            </a:extLst>
          </p:cNvPr>
          <p:cNvSpPr txBox="1"/>
          <p:nvPr/>
        </p:nvSpPr>
        <p:spPr>
          <a:xfrm>
            <a:off x="378235" y="2641626"/>
            <a:ext cx="215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 </a:t>
            </a:r>
            <a:r>
              <a:rPr lang="en-US" sz="2400" dirty="0" err="1"/>
              <a:t>ifconfig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9A7A8-2B8A-2EEC-DFAB-ED86CB5D2BA4}"/>
              </a:ext>
            </a:extLst>
          </p:cNvPr>
          <p:cNvSpPr txBox="1"/>
          <p:nvPr/>
        </p:nvSpPr>
        <p:spPr>
          <a:xfrm>
            <a:off x="378235" y="1180184"/>
            <a:ext cx="5407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case, the IP address of my Slave is 192.168.0.109</a:t>
            </a:r>
          </a:p>
          <a:p>
            <a:r>
              <a:rPr lang="en-US" dirty="0"/>
              <a:t>So finally</a:t>
            </a:r>
          </a:p>
          <a:p>
            <a:r>
              <a:rPr lang="en-US" dirty="0"/>
              <a:t>Master PC IP: 192.168.0.104</a:t>
            </a:r>
          </a:p>
          <a:p>
            <a:r>
              <a:rPr lang="en-US" dirty="0"/>
              <a:t>Slave PC IP: 192.168.0.109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49E3C-5BED-BACB-99C2-9096BA617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01" y="5378246"/>
            <a:ext cx="1659968" cy="16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6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B1F821-5CA8-C85E-8876-47D1699303C5}"/>
              </a:ext>
            </a:extLst>
          </p:cNvPr>
          <p:cNvSpPr txBox="1"/>
          <p:nvPr/>
        </p:nvSpPr>
        <p:spPr>
          <a:xfrm>
            <a:off x="835741" y="641244"/>
            <a:ext cx="6046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Configuring the .</a:t>
            </a:r>
            <a:r>
              <a:rPr lang="en-US" sz="2800" dirty="0" err="1">
                <a:latin typeface="Arial Black" panose="020B0A04020102020204" pitchFamily="34" charset="0"/>
              </a:rPr>
              <a:t>bashrc</a:t>
            </a:r>
            <a:r>
              <a:rPr lang="en-US" sz="2800" dirty="0">
                <a:latin typeface="Arial Black" panose="020B0A04020102020204" pitchFamily="34" charset="0"/>
              </a:rPr>
              <a:t> file.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379BA-0351-2400-70B0-20C0DFCAD8C9}"/>
              </a:ext>
            </a:extLst>
          </p:cNvPr>
          <p:cNvSpPr txBox="1"/>
          <p:nvPr/>
        </p:nvSpPr>
        <p:spPr>
          <a:xfrm>
            <a:off x="835741" y="1663799"/>
            <a:ext cx="2015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$ </a:t>
            </a:r>
            <a:r>
              <a:rPr lang="en-US" sz="2400" dirty="0" err="1"/>
              <a:t>gedit</a:t>
            </a:r>
            <a:r>
              <a:rPr lang="en-US" sz="2400" dirty="0"/>
              <a:t> .</a:t>
            </a:r>
            <a:r>
              <a:rPr lang="en-US" sz="2400" dirty="0" err="1"/>
              <a:t>bashrc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F6AE1-A332-0190-059E-7CA461C1CAAC}"/>
              </a:ext>
            </a:extLst>
          </p:cNvPr>
          <p:cNvSpPr txBox="1"/>
          <p:nvPr/>
        </p:nvSpPr>
        <p:spPr>
          <a:xfrm>
            <a:off x="1101213" y="22028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export ROS_MASTER_URI=http://localhost:11311/</a:t>
            </a:r>
          </a:p>
          <a:p>
            <a:r>
              <a:rPr lang="en-US" dirty="0"/>
              <a:t>export ROS_HOSTNAME=192.168.0.104</a:t>
            </a:r>
          </a:p>
          <a:p>
            <a:r>
              <a:rPr lang="en-US" dirty="0"/>
              <a:t>export ROS_IP=192.168.0.104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333A-5280-92D7-D751-8322CEB76B3E}"/>
              </a:ext>
            </a:extLst>
          </p:cNvPr>
          <p:cNvSpPr txBox="1"/>
          <p:nvPr/>
        </p:nvSpPr>
        <p:spPr>
          <a:xfrm>
            <a:off x="835741" y="3692916"/>
            <a:ext cx="2015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$ nano .</a:t>
            </a:r>
            <a:r>
              <a:rPr lang="en-US" sz="2400" dirty="0" err="1"/>
              <a:t>bashrc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5C832-DF98-BA52-1FE2-65D60F708BC8}"/>
              </a:ext>
            </a:extLst>
          </p:cNvPr>
          <p:cNvSpPr txBox="1"/>
          <p:nvPr/>
        </p:nvSpPr>
        <p:spPr>
          <a:xfrm>
            <a:off x="1101213" y="42887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export ROS_MASTER_URI=http://192.168.0.104:11311/</a:t>
            </a:r>
          </a:p>
          <a:p>
            <a:r>
              <a:rPr lang="en-US" dirty="0"/>
              <a:t>export ROS_HOSTNAME=192.168.0.109</a:t>
            </a:r>
          </a:p>
          <a:p>
            <a:r>
              <a:rPr lang="en-US" dirty="0"/>
              <a:t>export ROS_IP=192.168.0.109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D9DB6-C77F-D405-AF3B-6F3478D4B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01" y="5378246"/>
            <a:ext cx="1659968" cy="16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9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B1F821-5CA8-C85E-8876-47D1699303C5}"/>
              </a:ext>
            </a:extLst>
          </p:cNvPr>
          <p:cNvSpPr txBox="1"/>
          <p:nvPr/>
        </p:nvSpPr>
        <p:spPr>
          <a:xfrm>
            <a:off x="835741" y="641244"/>
            <a:ext cx="6046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Configuring the .</a:t>
            </a:r>
            <a:r>
              <a:rPr lang="en-US" sz="2800" dirty="0" err="1">
                <a:latin typeface="Arial Black" panose="020B0A04020102020204" pitchFamily="34" charset="0"/>
              </a:rPr>
              <a:t>bashrc</a:t>
            </a:r>
            <a:r>
              <a:rPr lang="en-US" sz="2800" dirty="0">
                <a:latin typeface="Arial Black" panose="020B0A04020102020204" pitchFamily="34" charset="0"/>
              </a:rPr>
              <a:t> file.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379BA-0351-2400-70B0-20C0DFCAD8C9}"/>
              </a:ext>
            </a:extLst>
          </p:cNvPr>
          <p:cNvSpPr txBox="1"/>
          <p:nvPr/>
        </p:nvSpPr>
        <p:spPr>
          <a:xfrm>
            <a:off x="835741" y="1663799"/>
            <a:ext cx="2015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$ </a:t>
            </a:r>
            <a:r>
              <a:rPr lang="en-US" sz="2400" dirty="0" err="1"/>
              <a:t>gedit</a:t>
            </a:r>
            <a:r>
              <a:rPr lang="en-US" sz="2400" dirty="0"/>
              <a:t> .</a:t>
            </a:r>
            <a:r>
              <a:rPr lang="en-US" sz="2400" dirty="0" err="1"/>
              <a:t>bashrc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F6AE1-A332-0190-059E-7CA461C1CAAC}"/>
              </a:ext>
            </a:extLst>
          </p:cNvPr>
          <p:cNvSpPr txBox="1"/>
          <p:nvPr/>
        </p:nvSpPr>
        <p:spPr>
          <a:xfrm>
            <a:off x="1101213" y="22028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export ROS_MASTER_URI=http</a:t>
            </a:r>
            <a:r>
              <a:rPr lang="en-US" dirty="0">
                <a:highlight>
                  <a:srgbClr val="FF0000"/>
                </a:highlight>
              </a:rPr>
              <a:t>://localhost:11311/</a:t>
            </a:r>
          </a:p>
          <a:p>
            <a:r>
              <a:rPr lang="en-US" dirty="0"/>
              <a:t>export ROS_HOSTNAME=192.168.0.104</a:t>
            </a:r>
          </a:p>
          <a:p>
            <a:r>
              <a:rPr lang="en-US" dirty="0"/>
              <a:t>export ROS_IP=192.168.0.104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333A-5280-92D7-D751-8322CEB76B3E}"/>
              </a:ext>
            </a:extLst>
          </p:cNvPr>
          <p:cNvSpPr txBox="1"/>
          <p:nvPr/>
        </p:nvSpPr>
        <p:spPr>
          <a:xfrm>
            <a:off x="835741" y="3692916"/>
            <a:ext cx="2015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$ nano .</a:t>
            </a:r>
            <a:r>
              <a:rPr lang="en-US" sz="2400" dirty="0" err="1"/>
              <a:t>bashrc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5C832-DF98-BA52-1FE2-65D60F708BC8}"/>
              </a:ext>
            </a:extLst>
          </p:cNvPr>
          <p:cNvSpPr txBox="1"/>
          <p:nvPr/>
        </p:nvSpPr>
        <p:spPr>
          <a:xfrm>
            <a:off x="1101213" y="42887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export ROS_MASTER_URI=http</a:t>
            </a:r>
            <a:r>
              <a:rPr lang="en-US" dirty="0">
                <a:highlight>
                  <a:srgbClr val="FF0000"/>
                </a:highlight>
              </a:rPr>
              <a:t>://192.168.0.104:11311/</a:t>
            </a:r>
          </a:p>
          <a:p>
            <a:r>
              <a:rPr lang="en-US" dirty="0"/>
              <a:t>export ROS_HOSTNAME=192.168.0.109</a:t>
            </a:r>
          </a:p>
          <a:p>
            <a:r>
              <a:rPr lang="en-US" dirty="0"/>
              <a:t>export ROS_IP=192.168.0.109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D135CF-52ED-2F0B-840B-4AABFE28B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01" y="5378246"/>
            <a:ext cx="1659968" cy="16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4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ROS — UCR-Robotics 1.0 documentation">
            <a:extLst>
              <a:ext uri="{FF2B5EF4-FFF2-40B4-BE49-F238E27FC236}">
                <a16:creationId xmlns:a16="http://schemas.microsoft.com/office/drawing/2014/main" id="{2F3D1858-547A-BA57-E302-E65F9BD6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413"/>
            <a:ext cx="121920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D7A39E-81C3-3528-0C98-B9DB9F0A3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01" y="5378246"/>
            <a:ext cx="1659968" cy="16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97E8B-D733-9BFF-7597-B0C5DF037369}"/>
              </a:ext>
            </a:extLst>
          </p:cNvPr>
          <p:cNvSpPr txBox="1"/>
          <p:nvPr/>
        </p:nvSpPr>
        <p:spPr>
          <a:xfrm>
            <a:off x="1302775" y="383458"/>
            <a:ext cx="958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What do we want to achieve?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A1B14-11FD-37B4-28F9-B2C12E4F5EFF}"/>
              </a:ext>
            </a:extLst>
          </p:cNvPr>
          <p:cNvSpPr txBox="1"/>
          <p:nvPr/>
        </p:nvSpPr>
        <p:spPr>
          <a:xfrm>
            <a:off x="1032387" y="1644618"/>
            <a:ext cx="8927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ROS on Multiple Computers | Connecting Raspberry Pi with PC over 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06C5A-DA0B-CCFD-C5CE-ECBEE387095B}"/>
              </a:ext>
            </a:extLst>
          </p:cNvPr>
          <p:cNvSpPr txBox="1"/>
          <p:nvPr/>
        </p:nvSpPr>
        <p:spPr>
          <a:xfrm>
            <a:off x="1032386" y="3429000"/>
            <a:ext cx="6066503" cy="17113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 both PCs on the same network.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 the slave robot to the master robot.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 slave robot.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Visualize the slave on the master workspace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64E208-867A-76FF-FE22-DB9982A04AE2}"/>
              </a:ext>
            </a:extLst>
          </p:cNvPr>
          <p:cNvSpPr/>
          <p:nvPr/>
        </p:nvSpPr>
        <p:spPr>
          <a:xfrm>
            <a:off x="1032386" y="2844604"/>
            <a:ext cx="1189703" cy="4596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30BFF-F7C4-584F-13E9-2769FC2F9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401" y="5378246"/>
            <a:ext cx="1659968" cy="16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7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258</TotalTime>
  <Words>322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ABDO</dc:creator>
  <cp:lastModifiedBy>OMAR ABDO</cp:lastModifiedBy>
  <cp:revision>1</cp:revision>
  <dcterms:created xsi:type="dcterms:W3CDTF">2024-05-12T10:24:26Z</dcterms:created>
  <dcterms:modified xsi:type="dcterms:W3CDTF">2024-05-18T14:37:02Z</dcterms:modified>
</cp:coreProperties>
</file>