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74" r:id="rId4"/>
    <p:sldId id="257" r:id="rId5"/>
    <p:sldId id="266" r:id="rId6"/>
    <p:sldId id="258" r:id="rId7"/>
    <p:sldId id="262" r:id="rId8"/>
    <p:sldId id="263" r:id="rId9"/>
    <p:sldId id="264" r:id="rId10"/>
    <p:sldId id="265" r:id="rId11"/>
    <p:sldId id="267" r:id="rId12"/>
    <p:sldId id="271" r:id="rId13"/>
    <p:sldId id="268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yProjects\Roche\Data\YelloCabData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Yellow</a:t>
            </a:r>
            <a:r>
              <a:rPr lang="en-US" baseline="0"/>
              <a:t> Taxi Sales/No Cases </a:t>
            </a:r>
            <a:endParaRPr lang="en-US"/>
          </a:p>
        </c:rich>
      </c:tx>
      <c:layout>
        <c:manualLayout>
          <c:xMode val="edge"/>
          <c:yMode val="edge"/>
          <c:x val="0.37154503677509498"/>
          <c:y val="6.557377049180328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316825006445986E-2"/>
          <c:y val="8.0292972812360724E-2"/>
          <c:w val="0.76117349940829182"/>
          <c:h val="0.61013063933046108"/>
        </c:manualLayout>
      </c:layout>
      <c:lineChart>
        <c:grouping val="standard"/>
        <c:varyColors val="0"/>
        <c:ser>
          <c:idx val="0"/>
          <c:order val="0"/>
          <c:tx>
            <c:strRef>
              <c:f>YelloCabDataModel!$B$1</c:f>
              <c:strCache>
                <c:ptCount val="1"/>
                <c:pt idx="0">
                  <c:v>SalesAmount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YelloCabDataModel!$B$2:$B$183</c:f>
              <c:numCache>
                <c:formatCode>General</c:formatCode>
                <c:ptCount val="182"/>
                <c:pt idx="0">
                  <c:v>3339325.2399959001</c:v>
                </c:pt>
                <c:pt idx="1">
                  <c:v>3156268.9699972002</c:v>
                </c:pt>
                <c:pt idx="2">
                  <c:v>3396079.499996</c:v>
                </c:pt>
                <c:pt idx="3">
                  <c:v>3275097.4899964002</c:v>
                </c:pt>
                <c:pt idx="4">
                  <c:v>3130069.4299976001</c:v>
                </c:pt>
                <c:pt idx="5">
                  <c:v>3436391.0499967001</c:v>
                </c:pt>
                <c:pt idx="6">
                  <c:v>3721205.8799955002</c:v>
                </c:pt>
                <c:pt idx="7">
                  <c:v>3992596.1299943002</c:v>
                </c:pt>
                <c:pt idx="8">
                  <c:v>4348679.5699931001</c:v>
                </c:pt>
                <c:pt idx="9">
                  <c:v>4337690.8799929004</c:v>
                </c:pt>
                <c:pt idx="10">
                  <c:v>3924813.2199939</c:v>
                </c:pt>
                <c:pt idx="11">
                  <c:v>3550766.4899960002</c:v>
                </c:pt>
                <c:pt idx="12">
                  <c:v>4005947.8799941</c:v>
                </c:pt>
                <c:pt idx="13">
                  <c:v>4083105.7399936998</c:v>
                </c:pt>
                <c:pt idx="14">
                  <c:v>4101238.2499938998</c:v>
                </c:pt>
                <c:pt idx="15">
                  <c:v>4506779.9199921004</c:v>
                </c:pt>
                <c:pt idx="16">
                  <c:v>4558896.4399912003</c:v>
                </c:pt>
                <c:pt idx="17">
                  <c:v>3297193.7899957998</c:v>
                </c:pt>
                <c:pt idx="18">
                  <c:v>3169396.6699970001</c:v>
                </c:pt>
                <c:pt idx="19">
                  <c:v>3084510.7499978002</c:v>
                </c:pt>
                <c:pt idx="20">
                  <c:v>4020762.9299940998</c:v>
                </c:pt>
                <c:pt idx="21">
                  <c:v>4121612.4099937999</c:v>
                </c:pt>
                <c:pt idx="22">
                  <c:v>4386419.7799928002</c:v>
                </c:pt>
                <c:pt idx="23">
                  <c:v>4372584.9599919003</c:v>
                </c:pt>
                <c:pt idx="24">
                  <c:v>3820502.5199938999</c:v>
                </c:pt>
                <c:pt idx="25">
                  <c:v>3517922.5899959998</c:v>
                </c:pt>
                <c:pt idx="26">
                  <c:v>3593616.2699958999</c:v>
                </c:pt>
                <c:pt idx="27">
                  <c:v>3956471.5099944002</c:v>
                </c:pt>
                <c:pt idx="28">
                  <c:v>4238852.2499933001</c:v>
                </c:pt>
                <c:pt idx="29">
                  <c:v>4604663.1699917996</c:v>
                </c:pt>
                <c:pt idx="30">
                  <c:v>4489260.2499917997</c:v>
                </c:pt>
                <c:pt idx="31">
                  <c:v>3665548.4899945999</c:v>
                </c:pt>
                <c:pt idx="32">
                  <c:v>3526506.2799958</c:v>
                </c:pt>
                <c:pt idx="33">
                  <c:v>3712116.6399953999</c:v>
                </c:pt>
                <c:pt idx="34">
                  <c:v>3976086.4399942998</c:v>
                </c:pt>
                <c:pt idx="35">
                  <c:v>4279987.4799931999</c:v>
                </c:pt>
                <c:pt idx="36">
                  <c:v>4573382.829992</c:v>
                </c:pt>
                <c:pt idx="37">
                  <c:v>4697663.9099907996</c:v>
                </c:pt>
                <c:pt idx="38">
                  <c:v>3877636.3299936</c:v>
                </c:pt>
                <c:pt idx="39">
                  <c:v>3416312.6499963999</c:v>
                </c:pt>
                <c:pt idx="40">
                  <c:v>4007409.3899943</c:v>
                </c:pt>
                <c:pt idx="41">
                  <c:v>4079228.3899939</c:v>
                </c:pt>
                <c:pt idx="42">
                  <c:v>4397331.7699926002</c:v>
                </c:pt>
                <c:pt idx="43">
                  <c:v>4725681.9999914998</c:v>
                </c:pt>
                <c:pt idx="44">
                  <c:v>4879387.1199895004</c:v>
                </c:pt>
                <c:pt idx="45">
                  <c:v>3528512.1699947999</c:v>
                </c:pt>
                <c:pt idx="46">
                  <c:v>3041009.6899975999</c:v>
                </c:pt>
                <c:pt idx="47">
                  <c:v>2867417.3999986998</c:v>
                </c:pt>
                <c:pt idx="48">
                  <c:v>3628133.8699957998</c:v>
                </c:pt>
                <c:pt idx="49">
                  <c:v>4064685.6999939</c:v>
                </c:pt>
                <c:pt idx="50">
                  <c:v>4515298.6999920001</c:v>
                </c:pt>
                <c:pt idx="51">
                  <c:v>4465706.8399916999</c:v>
                </c:pt>
                <c:pt idx="52">
                  <c:v>3705596.4499943</c:v>
                </c:pt>
                <c:pt idx="53">
                  <c:v>3406021.5799964</c:v>
                </c:pt>
                <c:pt idx="54">
                  <c:v>3830442.3199951001</c:v>
                </c:pt>
                <c:pt idx="55">
                  <c:v>4277226.9499933999</c:v>
                </c:pt>
                <c:pt idx="56">
                  <c:v>4378035.6299929004</c:v>
                </c:pt>
                <c:pt idx="57">
                  <c:v>4866210.0599907003</c:v>
                </c:pt>
                <c:pt idx="58">
                  <c:v>4737584.9399905</c:v>
                </c:pt>
                <c:pt idx="59">
                  <c:v>3988071.4799927999</c:v>
                </c:pt>
                <c:pt idx="60">
                  <c:v>3384988.5999965998</c:v>
                </c:pt>
                <c:pt idx="61">
                  <c:v>3683227.2399955001</c:v>
                </c:pt>
                <c:pt idx="62">
                  <c:v>4151548.8899937002</c:v>
                </c:pt>
                <c:pt idx="63">
                  <c:v>4978691.3399925996</c:v>
                </c:pt>
                <c:pt idx="64">
                  <c:v>4634648.9399913996</c:v>
                </c:pt>
                <c:pt idx="65">
                  <c:v>4539602.4699913999</c:v>
                </c:pt>
                <c:pt idx="66">
                  <c:v>3621673.6299947002</c:v>
                </c:pt>
                <c:pt idx="67">
                  <c:v>3063791.2999976999</c:v>
                </c:pt>
                <c:pt idx="68">
                  <c:v>3254180.4699971001</c:v>
                </c:pt>
                <c:pt idx="69">
                  <c:v>4332005.7299910001</c:v>
                </c:pt>
                <c:pt idx="70">
                  <c:v>3298933.319997</c:v>
                </c:pt>
                <c:pt idx="71">
                  <c:v>3159825.1799975</c:v>
                </c:pt>
                <c:pt idx="72">
                  <c:v>2424903.5200004</c:v>
                </c:pt>
                <c:pt idx="73">
                  <c:v>1510703.8300012001</c:v>
                </c:pt>
                <c:pt idx="74">
                  <c:v>1096629.2500006</c:v>
                </c:pt>
                <c:pt idx="75">
                  <c:v>1165273.9400005999</c:v>
                </c:pt>
                <c:pt idx="76">
                  <c:v>806046.36000017996</c:v>
                </c:pt>
                <c:pt idx="77">
                  <c:v>630386.00999997999</c:v>
                </c:pt>
                <c:pt idx="78">
                  <c:v>501779.08999988</c:v>
                </c:pt>
                <c:pt idx="79">
                  <c:v>463295.31999988999</c:v>
                </c:pt>
                <c:pt idx="80">
                  <c:v>276216.79999996</c:v>
                </c:pt>
                <c:pt idx="81">
                  <c:v>183763.41999999</c:v>
                </c:pt>
                <c:pt idx="82">
                  <c:v>223401.07999997999</c:v>
                </c:pt>
                <c:pt idx="83">
                  <c:v>197183.50999999</c:v>
                </c:pt>
                <c:pt idx="84">
                  <c:v>184489.99999998999</c:v>
                </c:pt>
                <c:pt idx="85">
                  <c:v>175124.19</c:v>
                </c:pt>
                <c:pt idx="86">
                  <c:v>192197.96999998999</c:v>
                </c:pt>
                <c:pt idx="87">
                  <c:v>119960.86000001</c:v>
                </c:pt>
                <c:pt idx="88">
                  <c:v>92030.670000005004</c:v>
                </c:pt>
                <c:pt idx="89">
                  <c:v>154012.4</c:v>
                </c:pt>
                <c:pt idx="90">
                  <c:v>154658.66</c:v>
                </c:pt>
                <c:pt idx="91">
                  <c:v>151488.08000001</c:v>
                </c:pt>
                <c:pt idx="92">
                  <c:v>141158.92000001</c:v>
                </c:pt>
                <c:pt idx="93">
                  <c:v>164444.07</c:v>
                </c:pt>
                <c:pt idx="94">
                  <c:v>102184.92000001</c:v>
                </c:pt>
                <c:pt idx="95">
                  <c:v>83657.780000004001</c:v>
                </c:pt>
                <c:pt idx="96">
                  <c:v>133336.51000000999</c:v>
                </c:pt>
                <c:pt idx="97">
                  <c:v>125868.53000001</c:v>
                </c:pt>
                <c:pt idx="98">
                  <c:v>124837.63000001</c:v>
                </c:pt>
                <c:pt idx="99">
                  <c:v>125590.69000001</c:v>
                </c:pt>
                <c:pt idx="100">
                  <c:v>136445.02000001</c:v>
                </c:pt>
                <c:pt idx="101">
                  <c:v>101485.94000001</c:v>
                </c:pt>
                <c:pt idx="102">
                  <c:v>75502.940000001996</c:v>
                </c:pt>
                <c:pt idx="103">
                  <c:v>120938.51000001001</c:v>
                </c:pt>
                <c:pt idx="104">
                  <c:v>135083.75000001001</c:v>
                </c:pt>
                <c:pt idx="105">
                  <c:v>133409.68000001</c:v>
                </c:pt>
                <c:pt idx="106">
                  <c:v>138048.24000001</c:v>
                </c:pt>
                <c:pt idx="107">
                  <c:v>158884.92000001</c:v>
                </c:pt>
                <c:pt idx="108">
                  <c:v>94960.700000005003</c:v>
                </c:pt>
                <c:pt idx="109">
                  <c:v>85754.570000003994</c:v>
                </c:pt>
                <c:pt idx="110">
                  <c:v>131839.28000001001</c:v>
                </c:pt>
                <c:pt idx="111">
                  <c:v>131790.88000000999</c:v>
                </c:pt>
                <c:pt idx="112">
                  <c:v>139948.65000001001</c:v>
                </c:pt>
                <c:pt idx="113">
                  <c:v>140826.24000001</c:v>
                </c:pt>
                <c:pt idx="114">
                  <c:v>153795.67000001</c:v>
                </c:pt>
                <c:pt idx="115">
                  <c:v>117506.07000001</c:v>
                </c:pt>
                <c:pt idx="116">
                  <c:v>87637.230000002994</c:v>
                </c:pt>
                <c:pt idx="117">
                  <c:v>149654.35000000999</c:v>
                </c:pt>
                <c:pt idx="118">
                  <c:v>163262.46000001</c:v>
                </c:pt>
                <c:pt idx="119">
                  <c:v>168686.29000000999</c:v>
                </c:pt>
                <c:pt idx="120">
                  <c:v>185139.31000001001</c:v>
                </c:pt>
                <c:pt idx="121">
                  <c:v>211732.02</c:v>
                </c:pt>
                <c:pt idx="122">
                  <c:v>145577.69000001001</c:v>
                </c:pt>
                <c:pt idx="123">
                  <c:v>114934.3</c:v>
                </c:pt>
                <c:pt idx="124">
                  <c:v>621529.53000002995</c:v>
                </c:pt>
                <c:pt idx="125">
                  <c:v>210103.15</c:v>
                </c:pt>
                <c:pt idx="126">
                  <c:v>220736.76</c:v>
                </c:pt>
                <c:pt idx="127">
                  <c:v>230308.1</c:v>
                </c:pt>
                <c:pt idx="128">
                  <c:v>242905.25</c:v>
                </c:pt>
                <c:pt idx="129">
                  <c:v>156115.47000001001</c:v>
                </c:pt>
                <c:pt idx="130">
                  <c:v>143018.48000000999</c:v>
                </c:pt>
                <c:pt idx="131">
                  <c:v>230767.52000001</c:v>
                </c:pt>
                <c:pt idx="132">
                  <c:v>237667.18</c:v>
                </c:pt>
                <c:pt idx="133">
                  <c:v>250556.61</c:v>
                </c:pt>
                <c:pt idx="134">
                  <c:v>257435.67</c:v>
                </c:pt>
                <c:pt idx="135">
                  <c:v>287078.38999999</c:v>
                </c:pt>
                <c:pt idx="136">
                  <c:v>192871.90000001001</c:v>
                </c:pt>
                <c:pt idx="137">
                  <c:v>141400.09000001001</c:v>
                </c:pt>
                <c:pt idx="138">
                  <c:v>216120.72</c:v>
                </c:pt>
                <c:pt idx="139">
                  <c:v>216211.77999998999</c:v>
                </c:pt>
                <c:pt idx="140">
                  <c:v>228201.63999999</c:v>
                </c:pt>
                <c:pt idx="141">
                  <c:v>228246.68999998999</c:v>
                </c:pt>
                <c:pt idx="142">
                  <c:v>254864.22999997999</c:v>
                </c:pt>
                <c:pt idx="143">
                  <c:v>145421.01000000999</c:v>
                </c:pt>
                <c:pt idx="144">
                  <c:v>147444.92000001</c:v>
                </c:pt>
                <c:pt idx="145">
                  <c:v>143258.37000001001</c:v>
                </c:pt>
                <c:pt idx="146">
                  <c:v>233594.70999999001</c:v>
                </c:pt>
                <c:pt idx="147">
                  <c:v>256382.96999998001</c:v>
                </c:pt>
                <c:pt idx="148">
                  <c:v>244501.89999999001</c:v>
                </c:pt>
                <c:pt idx="149">
                  <c:v>274030.21999998001</c:v>
                </c:pt>
                <c:pt idx="150">
                  <c:v>205065.64</c:v>
                </c:pt>
                <c:pt idx="151">
                  <c:v>166022.15000001001</c:v>
                </c:pt>
                <c:pt idx="152">
                  <c:v>269423.98999998003</c:v>
                </c:pt>
                <c:pt idx="153">
                  <c:v>280816.58999998</c:v>
                </c:pt>
                <c:pt idx="154">
                  <c:v>274043.27999998</c:v>
                </c:pt>
                <c:pt idx="155">
                  <c:v>293198.28999998001</c:v>
                </c:pt>
                <c:pt idx="156">
                  <c:v>317805.30999997997</c:v>
                </c:pt>
                <c:pt idx="157">
                  <c:v>240384.61999999001</c:v>
                </c:pt>
                <c:pt idx="158">
                  <c:v>197069.04</c:v>
                </c:pt>
                <c:pt idx="159">
                  <c:v>306094.72999997</c:v>
                </c:pt>
                <c:pt idx="160">
                  <c:v>318471.78999995999</c:v>
                </c:pt>
                <c:pt idx="161">
                  <c:v>320120.60999996</c:v>
                </c:pt>
                <c:pt idx="162">
                  <c:v>319815.54999996</c:v>
                </c:pt>
                <c:pt idx="163">
                  <c:v>367849.26999995002</c:v>
                </c:pt>
                <c:pt idx="164">
                  <c:v>255898.43999998001</c:v>
                </c:pt>
                <c:pt idx="165">
                  <c:v>215317.19999999</c:v>
                </c:pt>
                <c:pt idx="166">
                  <c:v>352519.48999996</c:v>
                </c:pt>
                <c:pt idx="167">
                  <c:v>373533.88999995001</c:v>
                </c:pt>
                <c:pt idx="168">
                  <c:v>375245.36999994999</c:v>
                </c:pt>
                <c:pt idx="169">
                  <c:v>385202.98999994999</c:v>
                </c:pt>
                <c:pt idx="170">
                  <c:v>430476.72999994003</c:v>
                </c:pt>
                <c:pt idx="171">
                  <c:v>284458.42999998003</c:v>
                </c:pt>
                <c:pt idx="172">
                  <c:v>266319.39999998</c:v>
                </c:pt>
                <c:pt idx="173">
                  <c:v>425258.27999993</c:v>
                </c:pt>
                <c:pt idx="174">
                  <c:v>457213.86999992002</c:v>
                </c:pt>
                <c:pt idx="175">
                  <c:v>465636.42999992002</c:v>
                </c:pt>
                <c:pt idx="176">
                  <c:v>482882.68999991001</c:v>
                </c:pt>
                <c:pt idx="177">
                  <c:v>498324.14999990998</c:v>
                </c:pt>
                <c:pt idx="178">
                  <c:v>319776.89999995998</c:v>
                </c:pt>
                <c:pt idx="179">
                  <c:v>291933.66999997001</c:v>
                </c:pt>
                <c:pt idx="180">
                  <c:v>462823.47999992</c:v>
                </c:pt>
                <c:pt idx="181">
                  <c:v>53.49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YelloCabDataModel!$C$1</c:f>
              <c:strCache>
                <c:ptCount val="1"/>
                <c:pt idx="0">
                  <c:v>Cases</c:v>
                </c:pt>
              </c:strCache>
            </c:strRef>
          </c:tx>
          <c:marker>
            <c:symbol val="none"/>
          </c:marker>
          <c:cat>
            <c:strRef>
              <c:f>YelloCabDataModel!$D:$D</c:f>
              <c:strCache>
                <c:ptCount val="183"/>
                <c:pt idx="0">
                  <c:v>Date</c:v>
                </c:pt>
                <c:pt idx="1">
                  <c:v>1/1/2020</c:v>
                </c:pt>
                <c:pt idx="2">
                  <c:v>1/2/2020</c:v>
                </c:pt>
                <c:pt idx="3">
                  <c:v>1/3/2020</c:v>
                </c:pt>
                <c:pt idx="4">
                  <c:v>1/4/2020</c:v>
                </c:pt>
                <c:pt idx="5">
                  <c:v>1/5/2020</c:v>
                </c:pt>
                <c:pt idx="6">
                  <c:v>1/6/2020</c:v>
                </c:pt>
                <c:pt idx="7">
                  <c:v>1/7/2020</c:v>
                </c:pt>
                <c:pt idx="8">
                  <c:v>1/8/2020</c:v>
                </c:pt>
                <c:pt idx="9">
                  <c:v>1/9/2020</c:v>
                </c:pt>
                <c:pt idx="10">
                  <c:v>1/10/2020</c:v>
                </c:pt>
                <c:pt idx="11">
                  <c:v>1/11/2020</c:v>
                </c:pt>
                <c:pt idx="12">
                  <c:v>1/12/2020</c:v>
                </c:pt>
                <c:pt idx="13">
                  <c:v>1/13/2020</c:v>
                </c:pt>
                <c:pt idx="14">
                  <c:v>1/14/2020</c:v>
                </c:pt>
                <c:pt idx="15">
                  <c:v>1/15/2020</c:v>
                </c:pt>
                <c:pt idx="16">
                  <c:v>1/16/2020</c:v>
                </c:pt>
                <c:pt idx="17">
                  <c:v>1/17/2020</c:v>
                </c:pt>
                <c:pt idx="18">
                  <c:v>1/18/2020</c:v>
                </c:pt>
                <c:pt idx="19">
                  <c:v>1/19/2020</c:v>
                </c:pt>
                <c:pt idx="20">
                  <c:v>1/20/2020</c:v>
                </c:pt>
                <c:pt idx="21">
                  <c:v>1/21/2020</c:v>
                </c:pt>
                <c:pt idx="22">
                  <c:v>1/22/2020</c:v>
                </c:pt>
                <c:pt idx="23">
                  <c:v>1/23/2020</c:v>
                </c:pt>
                <c:pt idx="24">
                  <c:v>1/24/2020</c:v>
                </c:pt>
                <c:pt idx="25">
                  <c:v>1/25/2020</c:v>
                </c:pt>
                <c:pt idx="26">
                  <c:v>1/26/2020</c:v>
                </c:pt>
                <c:pt idx="27">
                  <c:v>1/27/2020</c:v>
                </c:pt>
                <c:pt idx="28">
                  <c:v>1/28/2020</c:v>
                </c:pt>
                <c:pt idx="29">
                  <c:v>1/29/2020</c:v>
                </c:pt>
                <c:pt idx="30">
                  <c:v>1/30/2020</c:v>
                </c:pt>
                <c:pt idx="31">
                  <c:v>1/31/2020</c:v>
                </c:pt>
                <c:pt idx="32">
                  <c:v>2/1/2020</c:v>
                </c:pt>
                <c:pt idx="33">
                  <c:v>2/2/2020</c:v>
                </c:pt>
                <c:pt idx="34">
                  <c:v>2/3/2020</c:v>
                </c:pt>
                <c:pt idx="35">
                  <c:v>2/4/2020</c:v>
                </c:pt>
                <c:pt idx="36">
                  <c:v>2/5/2020</c:v>
                </c:pt>
                <c:pt idx="37">
                  <c:v>2/6/2020</c:v>
                </c:pt>
                <c:pt idx="38">
                  <c:v>2/7/2020</c:v>
                </c:pt>
                <c:pt idx="39">
                  <c:v>2/8/2020</c:v>
                </c:pt>
                <c:pt idx="40">
                  <c:v>2/9/2020</c:v>
                </c:pt>
                <c:pt idx="41">
                  <c:v>2/10/2020</c:v>
                </c:pt>
                <c:pt idx="42">
                  <c:v>2/11/2020</c:v>
                </c:pt>
                <c:pt idx="43">
                  <c:v>2/12/2020</c:v>
                </c:pt>
                <c:pt idx="44">
                  <c:v>2/13/2020</c:v>
                </c:pt>
                <c:pt idx="45">
                  <c:v>2/14/2020</c:v>
                </c:pt>
                <c:pt idx="46">
                  <c:v>2/15/2020</c:v>
                </c:pt>
                <c:pt idx="47">
                  <c:v>2/16/2020</c:v>
                </c:pt>
                <c:pt idx="48">
                  <c:v>2/17/2020</c:v>
                </c:pt>
                <c:pt idx="49">
                  <c:v>2/18/2020</c:v>
                </c:pt>
                <c:pt idx="50">
                  <c:v>2/19/2020</c:v>
                </c:pt>
                <c:pt idx="51">
                  <c:v>2/20/2020</c:v>
                </c:pt>
                <c:pt idx="52">
                  <c:v>2/21/2020</c:v>
                </c:pt>
                <c:pt idx="53">
                  <c:v>2/22/2020</c:v>
                </c:pt>
                <c:pt idx="54">
                  <c:v>2/23/2020</c:v>
                </c:pt>
                <c:pt idx="55">
                  <c:v>2/24/2020</c:v>
                </c:pt>
                <c:pt idx="56">
                  <c:v>2/25/2020</c:v>
                </c:pt>
                <c:pt idx="57">
                  <c:v>2/26/2020</c:v>
                </c:pt>
                <c:pt idx="58">
                  <c:v>2/27/2020</c:v>
                </c:pt>
                <c:pt idx="59">
                  <c:v>2/28/2020</c:v>
                </c:pt>
                <c:pt idx="60">
                  <c:v>2/29/2020</c:v>
                </c:pt>
                <c:pt idx="61">
                  <c:v>3/1/2020</c:v>
                </c:pt>
                <c:pt idx="62">
                  <c:v>3/2/2020</c:v>
                </c:pt>
                <c:pt idx="63">
                  <c:v>3/3/2020</c:v>
                </c:pt>
                <c:pt idx="64">
                  <c:v>3/4/2020</c:v>
                </c:pt>
                <c:pt idx="65">
                  <c:v>3/5/2020</c:v>
                </c:pt>
                <c:pt idx="66">
                  <c:v>3/6/2020</c:v>
                </c:pt>
                <c:pt idx="67">
                  <c:v>3/7/2020</c:v>
                </c:pt>
                <c:pt idx="68">
                  <c:v>3/8/2020</c:v>
                </c:pt>
                <c:pt idx="69">
                  <c:v>3/9/2020</c:v>
                </c:pt>
                <c:pt idx="70">
                  <c:v>3/10/2020</c:v>
                </c:pt>
                <c:pt idx="71">
                  <c:v>3/11/2020</c:v>
                </c:pt>
                <c:pt idx="72">
                  <c:v>3/12/2020</c:v>
                </c:pt>
                <c:pt idx="73">
                  <c:v>3/13/2020</c:v>
                </c:pt>
                <c:pt idx="74">
                  <c:v>3/14/2020</c:v>
                </c:pt>
                <c:pt idx="75">
                  <c:v>3/15/2020</c:v>
                </c:pt>
                <c:pt idx="76">
                  <c:v>3/16/2020</c:v>
                </c:pt>
                <c:pt idx="77">
                  <c:v>3/17/2020</c:v>
                </c:pt>
                <c:pt idx="78">
                  <c:v>3/18/2020</c:v>
                </c:pt>
                <c:pt idx="79">
                  <c:v>3/19/2020</c:v>
                </c:pt>
                <c:pt idx="80">
                  <c:v>3/20/2020</c:v>
                </c:pt>
                <c:pt idx="81">
                  <c:v>3/21/2020</c:v>
                </c:pt>
                <c:pt idx="82">
                  <c:v>3/22/2020</c:v>
                </c:pt>
                <c:pt idx="83">
                  <c:v>3/23/2020</c:v>
                </c:pt>
                <c:pt idx="84">
                  <c:v>3/24/2020</c:v>
                </c:pt>
                <c:pt idx="85">
                  <c:v>3/25/2020</c:v>
                </c:pt>
                <c:pt idx="86">
                  <c:v>3/26/2020</c:v>
                </c:pt>
                <c:pt idx="87">
                  <c:v>3/27/2020</c:v>
                </c:pt>
                <c:pt idx="88">
                  <c:v>3/28/2020</c:v>
                </c:pt>
                <c:pt idx="89">
                  <c:v>3/29/2020</c:v>
                </c:pt>
                <c:pt idx="90">
                  <c:v>3/30/2020</c:v>
                </c:pt>
                <c:pt idx="91">
                  <c:v>3/31/2020</c:v>
                </c:pt>
                <c:pt idx="92">
                  <c:v>4/1/2020</c:v>
                </c:pt>
                <c:pt idx="93">
                  <c:v>4/2/2020</c:v>
                </c:pt>
                <c:pt idx="94">
                  <c:v>4/3/2020</c:v>
                </c:pt>
                <c:pt idx="95">
                  <c:v>4/4/2020</c:v>
                </c:pt>
                <c:pt idx="96">
                  <c:v>4/5/2020</c:v>
                </c:pt>
                <c:pt idx="97">
                  <c:v>4/6/2020</c:v>
                </c:pt>
                <c:pt idx="98">
                  <c:v>4/7/2020</c:v>
                </c:pt>
                <c:pt idx="99">
                  <c:v>4/8/2020</c:v>
                </c:pt>
                <c:pt idx="100">
                  <c:v>4/9/2020</c:v>
                </c:pt>
                <c:pt idx="101">
                  <c:v>4/10/2020</c:v>
                </c:pt>
                <c:pt idx="102">
                  <c:v>4/11/2020</c:v>
                </c:pt>
                <c:pt idx="103">
                  <c:v>4/12/2020</c:v>
                </c:pt>
                <c:pt idx="104">
                  <c:v>4/13/2020</c:v>
                </c:pt>
                <c:pt idx="105">
                  <c:v>4/14/2020</c:v>
                </c:pt>
                <c:pt idx="106">
                  <c:v>4/15/2020</c:v>
                </c:pt>
                <c:pt idx="107">
                  <c:v>4/16/2020</c:v>
                </c:pt>
                <c:pt idx="108">
                  <c:v>4/17/2020</c:v>
                </c:pt>
                <c:pt idx="109">
                  <c:v>4/18/2020</c:v>
                </c:pt>
                <c:pt idx="110">
                  <c:v>4/19/2020</c:v>
                </c:pt>
                <c:pt idx="111">
                  <c:v>4/20/2020</c:v>
                </c:pt>
                <c:pt idx="112">
                  <c:v>4/21/2020</c:v>
                </c:pt>
                <c:pt idx="113">
                  <c:v>4/22/2020</c:v>
                </c:pt>
                <c:pt idx="114">
                  <c:v>4/23/2020</c:v>
                </c:pt>
                <c:pt idx="115">
                  <c:v>4/24/2020</c:v>
                </c:pt>
                <c:pt idx="116">
                  <c:v>4/25/2020</c:v>
                </c:pt>
                <c:pt idx="117">
                  <c:v>4/26/2020</c:v>
                </c:pt>
                <c:pt idx="118">
                  <c:v>4/27/2020</c:v>
                </c:pt>
                <c:pt idx="119">
                  <c:v>4/28/2020</c:v>
                </c:pt>
                <c:pt idx="120">
                  <c:v>4/29/2020</c:v>
                </c:pt>
                <c:pt idx="121">
                  <c:v>4/30/2020</c:v>
                </c:pt>
                <c:pt idx="122">
                  <c:v>5/1/2020</c:v>
                </c:pt>
                <c:pt idx="123">
                  <c:v>5/2/2020</c:v>
                </c:pt>
                <c:pt idx="124">
                  <c:v>5/3/2020</c:v>
                </c:pt>
                <c:pt idx="125">
                  <c:v>5/4/2020</c:v>
                </c:pt>
                <c:pt idx="126">
                  <c:v>5/5/2020</c:v>
                </c:pt>
                <c:pt idx="127">
                  <c:v>5/6/2020</c:v>
                </c:pt>
                <c:pt idx="128">
                  <c:v>5/7/2020</c:v>
                </c:pt>
                <c:pt idx="129">
                  <c:v>5/8/2020</c:v>
                </c:pt>
                <c:pt idx="130">
                  <c:v>5/9/2020</c:v>
                </c:pt>
                <c:pt idx="131">
                  <c:v>5/10/2020</c:v>
                </c:pt>
                <c:pt idx="132">
                  <c:v>5/11/2020</c:v>
                </c:pt>
                <c:pt idx="133">
                  <c:v>5/12/2020</c:v>
                </c:pt>
                <c:pt idx="134">
                  <c:v>5/13/2020</c:v>
                </c:pt>
                <c:pt idx="135">
                  <c:v>5/14/2020</c:v>
                </c:pt>
                <c:pt idx="136">
                  <c:v>5/15/2020</c:v>
                </c:pt>
                <c:pt idx="137">
                  <c:v>5/16/2020</c:v>
                </c:pt>
                <c:pt idx="138">
                  <c:v>5/17/2020</c:v>
                </c:pt>
                <c:pt idx="139">
                  <c:v>5/18/2020</c:v>
                </c:pt>
                <c:pt idx="140">
                  <c:v>5/19/2020</c:v>
                </c:pt>
                <c:pt idx="141">
                  <c:v>5/20/2020</c:v>
                </c:pt>
                <c:pt idx="142">
                  <c:v>5/21/2020</c:v>
                </c:pt>
                <c:pt idx="143">
                  <c:v>5/22/2020</c:v>
                </c:pt>
                <c:pt idx="144">
                  <c:v>5/23/2020</c:v>
                </c:pt>
                <c:pt idx="145">
                  <c:v>5/24/2020</c:v>
                </c:pt>
                <c:pt idx="146">
                  <c:v>5/25/2020</c:v>
                </c:pt>
                <c:pt idx="147">
                  <c:v>5/26/2020</c:v>
                </c:pt>
                <c:pt idx="148">
                  <c:v>5/27/2020</c:v>
                </c:pt>
                <c:pt idx="149">
                  <c:v>5/28/2020</c:v>
                </c:pt>
                <c:pt idx="150">
                  <c:v>5/29/2020</c:v>
                </c:pt>
                <c:pt idx="151">
                  <c:v>5/30/2020</c:v>
                </c:pt>
                <c:pt idx="152">
                  <c:v>5/31/2020</c:v>
                </c:pt>
                <c:pt idx="153">
                  <c:v>6/1/2020</c:v>
                </c:pt>
                <c:pt idx="154">
                  <c:v>6/2/2020</c:v>
                </c:pt>
                <c:pt idx="155">
                  <c:v>6/3/2020</c:v>
                </c:pt>
                <c:pt idx="156">
                  <c:v>6/4/2020</c:v>
                </c:pt>
                <c:pt idx="157">
                  <c:v>6/5/2020</c:v>
                </c:pt>
                <c:pt idx="158">
                  <c:v>6/6/2020</c:v>
                </c:pt>
                <c:pt idx="159">
                  <c:v>6/7/2020</c:v>
                </c:pt>
                <c:pt idx="160">
                  <c:v>6/8/2020</c:v>
                </c:pt>
                <c:pt idx="161">
                  <c:v>6/9/2020</c:v>
                </c:pt>
                <c:pt idx="162">
                  <c:v>6/10/2020</c:v>
                </c:pt>
                <c:pt idx="163">
                  <c:v>6/11/2020</c:v>
                </c:pt>
                <c:pt idx="164">
                  <c:v>6/12/2020</c:v>
                </c:pt>
                <c:pt idx="165">
                  <c:v>6/13/2020</c:v>
                </c:pt>
                <c:pt idx="166">
                  <c:v>6/14/2020</c:v>
                </c:pt>
                <c:pt idx="167">
                  <c:v>6/15/2020</c:v>
                </c:pt>
                <c:pt idx="168">
                  <c:v>6/16/2020</c:v>
                </c:pt>
                <c:pt idx="169">
                  <c:v>6/17/2020</c:v>
                </c:pt>
                <c:pt idx="170">
                  <c:v>6/18/2020</c:v>
                </c:pt>
                <c:pt idx="171">
                  <c:v>6/19/2020</c:v>
                </c:pt>
                <c:pt idx="172">
                  <c:v>6/20/2020</c:v>
                </c:pt>
                <c:pt idx="173">
                  <c:v>6/21/2020</c:v>
                </c:pt>
                <c:pt idx="174">
                  <c:v>6/22/2020</c:v>
                </c:pt>
                <c:pt idx="175">
                  <c:v>6/23/2020</c:v>
                </c:pt>
                <c:pt idx="176">
                  <c:v>6/24/2020</c:v>
                </c:pt>
                <c:pt idx="177">
                  <c:v>6/25/2020</c:v>
                </c:pt>
                <c:pt idx="178">
                  <c:v>6/26/2020</c:v>
                </c:pt>
                <c:pt idx="179">
                  <c:v>6/27/2020</c:v>
                </c:pt>
                <c:pt idx="180">
                  <c:v>6/28/2020</c:v>
                </c:pt>
                <c:pt idx="181">
                  <c:v>6/29/2020</c:v>
                </c:pt>
                <c:pt idx="182">
                  <c:v>6/30/2020</c:v>
                </c:pt>
              </c:strCache>
            </c:strRef>
          </c:cat>
          <c:val>
            <c:numRef>
              <c:f>YelloCabDataModel!$C$2:$C$183</c:f>
              <c:numCache>
                <c:formatCode>General</c:formatCode>
                <c:ptCount val="182"/>
                <c:pt idx="60">
                  <c:v>1</c:v>
                </c:pt>
                <c:pt idx="61">
                  <c:v>1</c:v>
                </c:pt>
                <c:pt idx="62">
                  <c:v>2</c:v>
                </c:pt>
                <c:pt idx="63">
                  <c:v>11</c:v>
                </c:pt>
                <c:pt idx="64">
                  <c:v>22</c:v>
                </c:pt>
                <c:pt idx="65">
                  <c:v>44</c:v>
                </c:pt>
                <c:pt idx="66">
                  <c:v>89</c:v>
                </c:pt>
                <c:pt idx="67">
                  <c:v>106</c:v>
                </c:pt>
                <c:pt idx="68">
                  <c:v>142</c:v>
                </c:pt>
                <c:pt idx="69">
                  <c:v>173</c:v>
                </c:pt>
                <c:pt idx="70">
                  <c:v>217</c:v>
                </c:pt>
                <c:pt idx="71">
                  <c:v>326</c:v>
                </c:pt>
                <c:pt idx="72">
                  <c:v>421</c:v>
                </c:pt>
                <c:pt idx="73">
                  <c:v>610</c:v>
                </c:pt>
                <c:pt idx="74">
                  <c:v>732</c:v>
                </c:pt>
                <c:pt idx="75">
                  <c:v>950</c:v>
                </c:pt>
                <c:pt idx="76">
                  <c:v>1375</c:v>
                </c:pt>
                <c:pt idx="77">
                  <c:v>2387</c:v>
                </c:pt>
                <c:pt idx="78">
                  <c:v>4161</c:v>
                </c:pt>
                <c:pt idx="79">
                  <c:v>7113</c:v>
                </c:pt>
                <c:pt idx="80">
                  <c:v>10371</c:v>
                </c:pt>
                <c:pt idx="81">
                  <c:v>15188</c:v>
                </c:pt>
                <c:pt idx="82">
                  <c:v>20899</c:v>
                </c:pt>
                <c:pt idx="83">
                  <c:v>25704</c:v>
                </c:pt>
                <c:pt idx="84">
                  <c:v>33117</c:v>
                </c:pt>
                <c:pt idx="85">
                  <c:v>39058</c:v>
                </c:pt>
                <c:pt idx="86">
                  <c:v>44746</c:v>
                </c:pt>
                <c:pt idx="87">
                  <c:v>53517</c:v>
                </c:pt>
                <c:pt idx="88">
                  <c:v>59783</c:v>
                </c:pt>
                <c:pt idx="89">
                  <c:v>67504</c:v>
                </c:pt>
                <c:pt idx="90">
                  <c:v>76211</c:v>
                </c:pt>
                <c:pt idx="91">
                  <c:v>84364</c:v>
                </c:pt>
                <c:pt idx="92">
                  <c:v>93360</c:v>
                </c:pt>
                <c:pt idx="93">
                  <c:v>103689</c:v>
                </c:pt>
                <c:pt idx="94">
                  <c:v>115963</c:v>
                </c:pt>
                <c:pt idx="95">
                  <c:v>124085</c:v>
                </c:pt>
                <c:pt idx="96">
                  <c:v>133389</c:v>
                </c:pt>
                <c:pt idx="97">
                  <c:v>141703</c:v>
                </c:pt>
                <c:pt idx="98">
                  <c:v>151271</c:v>
                </c:pt>
                <c:pt idx="99">
                  <c:v>162036</c:v>
                </c:pt>
                <c:pt idx="100">
                  <c:v>172830</c:v>
                </c:pt>
                <c:pt idx="101">
                  <c:v>182990</c:v>
                </c:pt>
                <c:pt idx="102">
                  <c:v>191425</c:v>
                </c:pt>
                <c:pt idx="103">
                  <c:v>197973</c:v>
                </c:pt>
                <c:pt idx="104">
                  <c:v>205375</c:v>
                </c:pt>
                <c:pt idx="105">
                  <c:v>217130</c:v>
                </c:pt>
                <c:pt idx="106">
                  <c:v>225761</c:v>
                </c:pt>
                <c:pt idx="107">
                  <c:v>233293</c:v>
                </c:pt>
                <c:pt idx="108">
                  <c:v>240542</c:v>
                </c:pt>
                <c:pt idx="109">
                  <c:v>246741</c:v>
                </c:pt>
                <c:pt idx="110">
                  <c:v>251608</c:v>
                </c:pt>
                <c:pt idx="111">
                  <c:v>255932</c:v>
                </c:pt>
                <c:pt idx="112">
                  <c:v>261591</c:v>
                </c:pt>
                <c:pt idx="113">
                  <c:v>267932</c:v>
                </c:pt>
                <c:pt idx="114">
                  <c:v>276218</c:v>
                </c:pt>
                <c:pt idx="115">
                  <c:v>286901</c:v>
                </c:pt>
                <c:pt idx="116">
                  <c:v>292914</c:v>
                </c:pt>
                <c:pt idx="117">
                  <c:v>296991</c:v>
                </c:pt>
                <c:pt idx="118">
                  <c:v>300276</c:v>
                </c:pt>
                <c:pt idx="119">
                  <c:v>304994</c:v>
                </c:pt>
                <c:pt idx="120">
                  <c:v>309696</c:v>
                </c:pt>
                <c:pt idx="121">
                  <c:v>313575</c:v>
                </c:pt>
                <c:pt idx="122">
                  <c:v>318134</c:v>
                </c:pt>
                <c:pt idx="123">
                  <c:v>321833</c:v>
                </c:pt>
                <c:pt idx="124">
                  <c:v>324357</c:v>
                </c:pt>
                <c:pt idx="125">
                  <c:v>326659</c:v>
                </c:pt>
                <c:pt idx="126">
                  <c:v>329405</c:v>
                </c:pt>
                <c:pt idx="127">
                  <c:v>332931</c:v>
                </c:pt>
                <c:pt idx="128">
                  <c:v>335804</c:v>
                </c:pt>
                <c:pt idx="129">
                  <c:v>338519</c:v>
                </c:pt>
                <c:pt idx="130">
                  <c:v>340657</c:v>
                </c:pt>
                <c:pt idx="131">
                  <c:v>342267</c:v>
                </c:pt>
                <c:pt idx="132">
                  <c:v>343705</c:v>
                </c:pt>
                <c:pt idx="133">
                  <c:v>345828</c:v>
                </c:pt>
                <c:pt idx="134">
                  <c:v>348192</c:v>
                </c:pt>
                <c:pt idx="135">
                  <c:v>350951</c:v>
                </c:pt>
                <c:pt idx="136">
                  <c:v>353136</c:v>
                </c:pt>
                <c:pt idx="137">
                  <c:v>355037</c:v>
                </c:pt>
                <c:pt idx="138">
                  <c:v>356278</c:v>
                </c:pt>
                <c:pt idx="139">
                  <c:v>357757</c:v>
                </c:pt>
                <c:pt idx="140">
                  <c:v>359235</c:v>
                </c:pt>
                <c:pt idx="141">
                  <c:v>361313</c:v>
                </c:pt>
                <c:pt idx="142">
                  <c:v>362991</c:v>
                </c:pt>
                <c:pt idx="143">
                  <c:v>364745</c:v>
                </c:pt>
                <c:pt idx="144">
                  <c:v>366346</c:v>
                </c:pt>
                <c:pt idx="145">
                  <c:v>367625</c:v>
                </c:pt>
                <c:pt idx="146">
                  <c:v>368669</c:v>
                </c:pt>
                <c:pt idx="147">
                  <c:v>369801</c:v>
                </c:pt>
                <c:pt idx="148">
                  <c:v>371559</c:v>
                </c:pt>
                <c:pt idx="149">
                  <c:v>373108</c:v>
                </c:pt>
                <c:pt idx="150">
                  <c:v>374471</c:v>
                </c:pt>
                <c:pt idx="151">
                  <c:v>375575</c:v>
                </c:pt>
                <c:pt idx="152">
                  <c:v>376520</c:v>
                </c:pt>
                <c:pt idx="153">
                  <c:v>377881</c:v>
                </c:pt>
                <c:pt idx="154">
                  <c:v>378924</c:v>
                </c:pt>
                <c:pt idx="155">
                  <c:v>379977</c:v>
                </c:pt>
                <c:pt idx="156">
                  <c:v>381019</c:v>
                </c:pt>
                <c:pt idx="157">
                  <c:v>382102</c:v>
                </c:pt>
                <c:pt idx="158">
                  <c:v>382879</c:v>
                </c:pt>
                <c:pt idx="159">
                  <c:v>383591</c:v>
                </c:pt>
                <c:pt idx="160">
                  <c:v>384281</c:v>
                </c:pt>
                <c:pt idx="161">
                  <c:v>384945</c:v>
                </c:pt>
                <c:pt idx="162">
                  <c:v>385669</c:v>
                </c:pt>
                <c:pt idx="163">
                  <c:v>386490</c:v>
                </c:pt>
                <c:pt idx="164">
                  <c:v>387402</c:v>
                </c:pt>
                <c:pt idx="165">
                  <c:v>388096</c:v>
                </c:pt>
                <c:pt idx="166">
                  <c:v>388719</c:v>
                </c:pt>
                <c:pt idx="167">
                  <c:v>389349</c:v>
                </c:pt>
                <c:pt idx="168">
                  <c:v>389910</c:v>
                </c:pt>
                <c:pt idx="169">
                  <c:v>390536</c:v>
                </c:pt>
                <c:pt idx="170">
                  <c:v>391330</c:v>
                </c:pt>
                <c:pt idx="171">
                  <c:v>392037</c:v>
                </c:pt>
                <c:pt idx="172">
                  <c:v>392702</c:v>
                </c:pt>
                <c:pt idx="173">
                  <c:v>393257</c:v>
                </c:pt>
                <c:pt idx="174">
                  <c:v>393855</c:v>
                </c:pt>
                <c:pt idx="175">
                  <c:v>394430</c:v>
                </c:pt>
                <c:pt idx="176">
                  <c:v>395168</c:v>
                </c:pt>
                <c:pt idx="177">
                  <c:v>395972</c:v>
                </c:pt>
                <c:pt idx="178">
                  <c:v>396669</c:v>
                </c:pt>
                <c:pt idx="179">
                  <c:v>397293</c:v>
                </c:pt>
                <c:pt idx="180">
                  <c:v>397684</c:v>
                </c:pt>
                <c:pt idx="181">
                  <c:v>398142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89344"/>
        <c:axId val="102890880"/>
      </c:lineChart>
      <c:catAx>
        <c:axId val="102889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02890880"/>
        <c:crosses val="autoZero"/>
        <c:auto val="1"/>
        <c:lblAlgn val="ctr"/>
        <c:lblOffset val="100"/>
        <c:noMultiLvlLbl val="1"/>
      </c:catAx>
      <c:valAx>
        <c:axId val="102890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889344"/>
        <c:crosses val="autoZero"/>
        <c:crossBetween val="midCat"/>
        <c:dispUnits>
          <c:builtInUnit val="millions"/>
        </c:dispUnits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[YelloCabDataAnalysis.xlsx]YelloCabDataModel!PivotTable20</c:name>
    <c:fmtId val="6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YelloCabDataModel!$I$49</c:f>
              <c:strCache>
                <c:ptCount val="1"/>
                <c:pt idx="0">
                  <c:v>SalesAmount_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YelloCabDataModel!$I$50:$I$56</c:f>
              <c:numCache>
                <c:formatCode>"$"#,##0</c:formatCode>
                <c:ptCount val="6"/>
                <c:pt idx="0">
                  <c:v>119538721.9298308</c:v>
                </c:pt>
                <c:pt idx="1">
                  <c:v>117114233.49981852</c:v>
                </c:pt>
                <c:pt idx="2">
                  <c:v>56655173.98993884</c:v>
                </c:pt>
                <c:pt idx="3">
                  <c:v>3903167.8300002581</c:v>
                </c:pt>
                <c:pt idx="4">
                  <c:v>6854105.0600000098</c:v>
                </c:pt>
                <c:pt idx="5">
                  <c:v>9847967.9699988104</c:v>
                </c:pt>
              </c:numCache>
            </c:numRef>
          </c:val>
        </c:ser>
        <c:ser>
          <c:idx val="1"/>
          <c:order val="1"/>
          <c:tx>
            <c:strRef>
              <c:f>YelloCabDataModel!$J$49</c:f>
              <c:strCache>
                <c:ptCount val="1"/>
                <c:pt idx="0">
                  <c:v>No of Cases</c:v>
                </c:pt>
              </c:strCache>
            </c:strRef>
          </c:tx>
          <c:invertIfNegative val="0"/>
          <c:cat>
            <c:strRef>
              <c:f>YelloCabDataModel!$H$50:$H$56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YelloCabDataModel!$J$50:$J$56</c:f>
              <c:numCache>
                <c:formatCode>0</c:formatCode>
                <c:ptCount val="6"/>
                <c:pt idx="2">
                  <c:v>464981</c:v>
                </c:pt>
                <c:pt idx="3">
                  <c:v>6328973</c:v>
                </c:pt>
                <c:pt idx="4">
                  <c:v>10850463</c:v>
                </c:pt>
                <c:pt idx="5">
                  <c:v>11656829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63232"/>
        <c:axId val="125412096"/>
      </c:barChart>
      <c:catAx>
        <c:axId val="90463232"/>
        <c:scaling>
          <c:orientation val="minMax"/>
        </c:scaling>
        <c:delete val="0"/>
        <c:axPos val="b"/>
        <c:majorTickMark val="out"/>
        <c:minorTickMark val="none"/>
        <c:tickLblPos val="nextTo"/>
        <c:crossAx val="125412096"/>
        <c:crosses val="autoZero"/>
        <c:auto val="1"/>
        <c:lblAlgn val="ctr"/>
        <c:lblOffset val="100"/>
        <c:noMultiLvlLbl val="0"/>
      </c:catAx>
      <c:valAx>
        <c:axId val="125412096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90463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145616326072402"/>
          <c:y val="4.071246166777477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2677604954553096E-2"/>
          <c:y val="0.15607811251854387"/>
          <c:w val="0.73587360200664576"/>
          <c:h val="0.7525992810681273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1905548013394877"/>
                  <c:y val="-0.64758359009471644"/>
                </c:manualLayout>
              </c:layout>
              <c:numFmt formatCode="General" sourceLinked="0"/>
            </c:trendlineLbl>
          </c:trendline>
          <c:xVal>
            <c:numRef>
              <c:f>YelloCabDataModel!$C$62:$C$183</c:f>
              <c:numCache>
                <c:formatCode>General</c:formatCode>
                <c:ptCount val="12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11</c:v>
                </c:pt>
                <c:pt idx="4">
                  <c:v>22</c:v>
                </c:pt>
                <c:pt idx="5">
                  <c:v>44</c:v>
                </c:pt>
                <c:pt idx="6">
                  <c:v>89</c:v>
                </c:pt>
                <c:pt idx="7">
                  <c:v>106</c:v>
                </c:pt>
                <c:pt idx="8">
                  <c:v>142</c:v>
                </c:pt>
                <c:pt idx="9">
                  <c:v>173</c:v>
                </c:pt>
                <c:pt idx="10">
                  <c:v>217</c:v>
                </c:pt>
                <c:pt idx="11">
                  <c:v>326</c:v>
                </c:pt>
                <c:pt idx="12">
                  <c:v>421</c:v>
                </c:pt>
                <c:pt idx="13">
                  <c:v>610</c:v>
                </c:pt>
                <c:pt idx="14">
                  <c:v>732</c:v>
                </c:pt>
                <c:pt idx="15">
                  <c:v>950</c:v>
                </c:pt>
                <c:pt idx="16">
                  <c:v>1375</c:v>
                </c:pt>
                <c:pt idx="17">
                  <c:v>2387</c:v>
                </c:pt>
                <c:pt idx="18">
                  <c:v>4161</c:v>
                </c:pt>
                <c:pt idx="19">
                  <c:v>7113</c:v>
                </c:pt>
                <c:pt idx="20">
                  <c:v>10371</c:v>
                </c:pt>
                <c:pt idx="21">
                  <c:v>15188</c:v>
                </c:pt>
                <c:pt idx="22">
                  <c:v>20899</c:v>
                </c:pt>
                <c:pt idx="23">
                  <c:v>25704</c:v>
                </c:pt>
                <c:pt idx="24">
                  <c:v>33117</c:v>
                </c:pt>
                <c:pt idx="25">
                  <c:v>39058</c:v>
                </c:pt>
                <c:pt idx="26">
                  <c:v>44746</c:v>
                </c:pt>
                <c:pt idx="27">
                  <c:v>53517</c:v>
                </c:pt>
                <c:pt idx="28">
                  <c:v>59783</c:v>
                </c:pt>
                <c:pt idx="29">
                  <c:v>67504</c:v>
                </c:pt>
                <c:pt idx="30">
                  <c:v>76211</c:v>
                </c:pt>
                <c:pt idx="31">
                  <c:v>84364</c:v>
                </c:pt>
                <c:pt idx="32">
                  <c:v>93360</c:v>
                </c:pt>
                <c:pt idx="33">
                  <c:v>103689</c:v>
                </c:pt>
                <c:pt idx="34">
                  <c:v>115963</c:v>
                </c:pt>
                <c:pt idx="35">
                  <c:v>124085</c:v>
                </c:pt>
                <c:pt idx="36">
                  <c:v>133389</c:v>
                </c:pt>
                <c:pt idx="37">
                  <c:v>141703</c:v>
                </c:pt>
                <c:pt idx="38">
                  <c:v>151271</c:v>
                </c:pt>
                <c:pt idx="39">
                  <c:v>162036</c:v>
                </c:pt>
                <c:pt idx="40">
                  <c:v>172830</c:v>
                </c:pt>
                <c:pt idx="41">
                  <c:v>182990</c:v>
                </c:pt>
                <c:pt idx="42">
                  <c:v>191425</c:v>
                </c:pt>
                <c:pt idx="43">
                  <c:v>197973</c:v>
                </c:pt>
                <c:pt idx="44">
                  <c:v>205375</c:v>
                </c:pt>
                <c:pt idx="45">
                  <c:v>217130</c:v>
                </c:pt>
                <c:pt idx="46">
                  <c:v>225761</c:v>
                </c:pt>
                <c:pt idx="47">
                  <c:v>233293</c:v>
                </c:pt>
                <c:pt idx="48">
                  <c:v>240542</c:v>
                </c:pt>
                <c:pt idx="49">
                  <c:v>246741</c:v>
                </c:pt>
                <c:pt idx="50">
                  <c:v>251608</c:v>
                </c:pt>
                <c:pt idx="51">
                  <c:v>255932</c:v>
                </c:pt>
                <c:pt idx="52">
                  <c:v>261591</c:v>
                </c:pt>
                <c:pt idx="53">
                  <c:v>267932</c:v>
                </c:pt>
                <c:pt idx="54">
                  <c:v>276218</c:v>
                </c:pt>
                <c:pt idx="55">
                  <c:v>286901</c:v>
                </c:pt>
                <c:pt idx="56">
                  <c:v>292914</c:v>
                </c:pt>
                <c:pt idx="57">
                  <c:v>296991</c:v>
                </c:pt>
                <c:pt idx="58">
                  <c:v>300276</c:v>
                </c:pt>
                <c:pt idx="59">
                  <c:v>304994</c:v>
                </c:pt>
                <c:pt idx="60">
                  <c:v>309696</c:v>
                </c:pt>
                <c:pt idx="61">
                  <c:v>313575</c:v>
                </c:pt>
                <c:pt idx="62">
                  <c:v>318134</c:v>
                </c:pt>
                <c:pt idx="63">
                  <c:v>321833</c:v>
                </c:pt>
                <c:pt idx="64">
                  <c:v>324357</c:v>
                </c:pt>
                <c:pt idx="65">
                  <c:v>326659</c:v>
                </c:pt>
                <c:pt idx="66">
                  <c:v>329405</c:v>
                </c:pt>
                <c:pt idx="67">
                  <c:v>332931</c:v>
                </c:pt>
                <c:pt idx="68">
                  <c:v>335804</c:v>
                </c:pt>
                <c:pt idx="69">
                  <c:v>338519</c:v>
                </c:pt>
                <c:pt idx="70">
                  <c:v>340657</c:v>
                </c:pt>
                <c:pt idx="71">
                  <c:v>342267</c:v>
                </c:pt>
                <c:pt idx="72">
                  <c:v>343705</c:v>
                </c:pt>
                <c:pt idx="73">
                  <c:v>345828</c:v>
                </c:pt>
                <c:pt idx="74">
                  <c:v>348192</c:v>
                </c:pt>
                <c:pt idx="75">
                  <c:v>350951</c:v>
                </c:pt>
                <c:pt idx="76">
                  <c:v>353136</c:v>
                </c:pt>
                <c:pt idx="77">
                  <c:v>355037</c:v>
                </c:pt>
                <c:pt idx="78">
                  <c:v>356278</c:v>
                </c:pt>
                <c:pt idx="79">
                  <c:v>357757</c:v>
                </c:pt>
                <c:pt idx="80">
                  <c:v>359235</c:v>
                </c:pt>
                <c:pt idx="81">
                  <c:v>361313</c:v>
                </c:pt>
                <c:pt idx="82">
                  <c:v>362991</c:v>
                </c:pt>
                <c:pt idx="83">
                  <c:v>364745</c:v>
                </c:pt>
                <c:pt idx="84">
                  <c:v>366346</c:v>
                </c:pt>
                <c:pt idx="85">
                  <c:v>367625</c:v>
                </c:pt>
                <c:pt idx="86">
                  <c:v>368669</c:v>
                </c:pt>
                <c:pt idx="87">
                  <c:v>369801</c:v>
                </c:pt>
                <c:pt idx="88">
                  <c:v>371559</c:v>
                </c:pt>
                <c:pt idx="89">
                  <c:v>373108</c:v>
                </c:pt>
                <c:pt idx="90">
                  <c:v>374471</c:v>
                </c:pt>
                <c:pt idx="91">
                  <c:v>375575</c:v>
                </c:pt>
                <c:pt idx="92">
                  <c:v>376520</c:v>
                </c:pt>
                <c:pt idx="93">
                  <c:v>377881</c:v>
                </c:pt>
                <c:pt idx="94">
                  <c:v>378924</c:v>
                </c:pt>
                <c:pt idx="95">
                  <c:v>379977</c:v>
                </c:pt>
                <c:pt idx="96">
                  <c:v>381019</c:v>
                </c:pt>
                <c:pt idx="97">
                  <c:v>382102</c:v>
                </c:pt>
                <c:pt idx="98">
                  <c:v>382879</c:v>
                </c:pt>
                <c:pt idx="99">
                  <c:v>383591</c:v>
                </c:pt>
                <c:pt idx="100">
                  <c:v>384281</c:v>
                </c:pt>
                <c:pt idx="101">
                  <c:v>384945</c:v>
                </c:pt>
                <c:pt idx="102">
                  <c:v>385669</c:v>
                </c:pt>
                <c:pt idx="103">
                  <c:v>386490</c:v>
                </c:pt>
                <c:pt idx="104">
                  <c:v>387402</c:v>
                </c:pt>
                <c:pt idx="105">
                  <c:v>388096</c:v>
                </c:pt>
                <c:pt idx="106">
                  <c:v>388719</c:v>
                </c:pt>
                <c:pt idx="107">
                  <c:v>389349</c:v>
                </c:pt>
                <c:pt idx="108">
                  <c:v>389910</c:v>
                </c:pt>
                <c:pt idx="109">
                  <c:v>390536</c:v>
                </c:pt>
                <c:pt idx="110">
                  <c:v>391330</c:v>
                </c:pt>
                <c:pt idx="111">
                  <c:v>392037</c:v>
                </c:pt>
                <c:pt idx="112">
                  <c:v>392702</c:v>
                </c:pt>
                <c:pt idx="113">
                  <c:v>393257</c:v>
                </c:pt>
                <c:pt idx="114">
                  <c:v>393855</c:v>
                </c:pt>
                <c:pt idx="115">
                  <c:v>394430</c:v>
                </c:pt>
                <c:pt idx="116">
                  <c:v>395168</c:v>
                </c:pt>
                <c:pt idx="117">
                  <c:v>395972</c:v>
                </c:pt>
                <c:pt idx="118">
                  <c:v>396669</c:v>
                </c:pt>
                <c:pt idx="119">
                  <c:v>397293</c:v>
                </c:pt>
                <c:pt idx="120">
                  <c:v>397684</c:v>
                </c:pt>
                <c:pt idx="121">
                  <c:v>398142</c:v>
                </c:pt>
              </c:numCache>
            </c:numRef>
          </c:xVal>
          <c:yVal>
            <c:numRef>
              <c:f>YelloCabDataModel!$B$62:$B$183</c:f>
              <c:numCache>
                <c:formatCode>General</c:formatCode>
                <c:ptCount val="122"/>
                <c:pt idx="0">
                  <c:v>3384988.5999965998</c:v>
                </c:pt>
                <c:pt idx="1">
                  <c:v>3683227.2399955001</c:v>
                </c:pt>
                <c:pt idx="2">
                  <c:v>4151548.8899937002</c:v>
                </c:pt>
                <c:pt idx="3">
                  <c:v>4978691.3399925996</c:v>
                </c:pt>
                <c:pt idx="4">
                  <c:v>4634648.9399913996</c:v>
                </c:pt>
                <c:pt idx="5">
                  <c:v>4539602.4699913999</c:v>
                </c:pt>
                <c:pt idx="6">
                  <c:v>3621673.6299947002</c:v>
                </c:pt>
                <c:pt idx="7">
                  <c:v>3063791.2999976999</c:v>
                </c:pt>
                <c:pt idx="8">
                  <c:v>3254180.4699971001</c:v>
                </c:pt>
                <c:pt idx="9">
                  <c:v>4332005.7299910001</c:v>
                </c:pt>
                <c:pt idx="10">
                  <c:v>3298933.319997</c:v>
                </c:pt>
                <c:pt idx="11">
                  <c:v>3159825.1799975</c:v>
                </c:pt>
                <c:pt idx="12">
                  <c:v>2424903.5200004</c:v>
                </c:pt>
                <c:pt idx="13">
                  <c:v>1510703.8300012001</c:v>
                </c:pt>
                <c:pt idx="14">
                  <c:v>1096629.2500006</c:v>
                </c:pt>
                <c:pt idx="15">
                  <c:v>1165273.9400005999</c:v>
                </c:pt>
                <c:pt idx="16">
                  <c:v>806046.36000017996</c:v>
                </c:pt>
                <c:pt idx="17">
                  <c:v>630386.00999997999</c:v>
                </c:pt>
                <c:pt idx="18">
                  <c:v>501779.08999988</c:v>
                </c:pt>
                <c:pt idx="19">
                  <c:v>463295.31999988999</c:v>
                </c:pt>
                <c:pt idx="20">
                  <c:v>276216.79999996</c:v>
                </c:pt>
                <c:pt idx="21">
                  <c:v>183763.41999999</c:v>
                </c:pt>
                <c:pt idx="22">
                  <c:v>223401.07999997999</c:v>
                </c:pt>
                <c:pt idx="23">
                  <c:v>197183.50999999</c:v>
                </c:pt>
                <c:pt idx="24">
                  <c:v>184489.99999998999</c:v>
                </c:pt>
                <c:pt idx="25">
                  <c:v>175124.19</c:v>
                </c:pt>
                <c:pt idx="26">
                  <c:v>192197.96999998999</c:v>
                </c:pt>
                <c:pt idx="27">
                  <c:v>119960.86000001</c:v>
                </c:pt>
                <c:pt idx="28">
                  <c:v>92030.670000005004</c:v>
                </c:pt>
                <c:pt idx="29">
                  <c:v>154012.4</c:v>
                </c:pt>
                <c:pt idx="30">
                  <c:v>154658.66</c:v>
                </c:pt>
                <c:pt idx="31">
                  <c:v>151488.08000001</c:v>
                </c:pt>
                <c:pt idx="32">
                  <c:v>141158.92000001</c:v>
                </c:pt>
                <c:pt idx="33">
                  <c:v>164444.07</c:v>
                </c:pt>
                <c:pt idx="34">
                  <c:v>102184.92000001</c:v>
                </c:pt>
                <c:pt idx="35">
                  <c:v>83657.780000004001</c:v>
                </c:pt>
                <c:pt idx="36">
                  <c:v>133336.51000000999</c:v>
                </c:pt>
                <c:pt idx="37">
                  <c:v>125868.53000001</c:v>
                </c:pt>
                <c:pt idx="38">
                  <c:v>124837.63000001</c:v>
                </c:pt>
                <c:pt idx="39">
                  <c:v>125590.69000001</c:v>
                </c:pt>
                <c:pt idx="40">
                  <c:v>136445.02000001</c:v>
                </c:pt>
                <c:pt idx="41">
                  <c:v>101485.94000001</c:v>
                </c:pt>
                <c:pt idx="42">
                  <c:v>75502.940000001996</c:v>
                </c:pt>
                <c:pt idx="43">
                  <c:v>120938.51000001001</c:v>
                </c:pt>
                <c:pt idx="44">
                  <c:v>135083.75000001001</c:v>
                </c:pt>
                <c:pt idx="45">
                  <c:v>133409.68000001</c:v>
                </c:pt>
                <c:pt idx="46">
                  <c:v>138048.24000001</c:v>
                </c:pt>
                <c:pt idx="47">
                  <c:v>158884.92000001</c:v>
                </c:pt>
                <c:pt idx="48">
                  <c:v>94960.700000005003</c:v>
                </c:pt>
                <c:pt idx="49">
                  <c:v>85754.570000003994</c:v>
                </c:pt>
                <c:pt idx="50">
                  <c:v>131839.28000001001</c:v>
                </c:pt>
                <c:pt idx="51">
                  <c:v>131790.88000000999</c:v>
                </c:pt>
                <c:pt idx="52">
                  <c:v>139948.65000001001</c:v>
                </c:pt>
                <c:pt idx="53">
                  <c:v>140826.24000001</c:v>
                </c:pt>
                <c:pt idx="54">
                  <c:v>153795.67000001</c:v>
                </c:pt>
                <c:pt idx="55">
                  <c:v>117506.07000001</c:v>
                </c:pt>
                <c:pt idx="56">
                  <c:v>87637.230000002994</c:v>
                </c:pt>
                <c:pt idx="57">
                  <c:v>149654.35000000999</c:v>
                </c:pt>
                <c:pt idx="58">
                  <c:v>163262.46000001</c:v>
                </c:pt>
                <c:pt idx="59">
                  <c:v>168686.29000000999</c:v>
                </c:pt>
                <c:pt idx="60">
                  <c:v>185139.31000001001</c:v>
                </c:pt>
                <c:pt idx="61">
                  <c:v>211732.02</c:v>
                </c:pt>
                <c:pt idx="62">
                  <c:v>145577.69000001001</c:v>
                </c:pt>
                <c:pt idx="63">
                  <c:v>114934.3</c:v>
                </c:pt>
                <c:pt idx="64">
                  <c:v>621529.53000002995</c:v>
                </c:pt>
                <c:pt idx="65">
                  <c:v>210103.15</c:v>
                </c:pt>
                <c:pt idx="66">
                  <c:v>220736.76</c:v>
                </c:pt>
                <c:pt idx="67">
                  <c:v>230308.1</c:v>
                </c:pt>
                <c:pt idx="68">
                  <c:v>242905.25</c:v>
                </c:pt>
                <c:pt idx="69">
                  <c:v>156115.47000001001</c:v>
                </c:pt>
                <c:pt idx="70">
                  <c:v>143018.48000000999</c:v>
                </c:pt>
                <c:pt idx="71">
                  <c:v>230767.52000001</c:v>
                </c:pt>
                <c:pt idx="72">
                  <c:v>237667.18</c:v>
                </c:pt>
                <c:pt idx="73">
                  <c:v>250556.61</c:v>
                </c:pt>
                <c:pt idx="74">
                  <c:v>257435.67</c:v>
                </c:pt>
                <c:pt idx="75">
                  <c:v>287078.38999999</c:v>
                </c:pt>
                <c:pt idx="76">
                  <c:v>192871.90000001001</c:v>
                </c:pt>
                <c:pt idx="77">
                  <c:v>141400.09000001001</c:v>
                </c:pt>
                <c:pt idx="78">
                  <c:v>216120.72</c:v>
                </c:pt>
                <c:pt idx="79">
                  <c:v>216211.77999998999</c:v>
                </c:pt>
                <c:pt idx="80">
                  <c:v>228201.63999999</c:v>
                </c:pt>
                <c:pt idx="81">
                  <c:v>228246.68999998999</c:v>
                </c:pt>
                <c:pt idx="82">
                  <c:v>254864.22999997999</c:v>
                </c:pt>
                <c:pt idx="83">
                  <c:v>145421.01000000999</c:v>
                </c:pt>
                <c:pt idx="84">
                  <c:v>147444.92000001</c:v>
                </c:pt>
                <c:pt idx="85">
                  <c:v>143258.37000001001</c:v>
                </c:pt>
                <c:pt idx="86">
                  <c:v>233594.70999999001</c:v>
                </c:pt>
                <c:pt idx="87">
                  <c:v>256382.96999998001</c:v>
                </c:pt>
                <c:pt idx="88">
                  <c:v>244501.89999999001</c:v>
                </c:pt>
                <c:pt idx="89">
                  <c:v>274030.21999998001</c:v>
                </c:pt>
                <c:pt idx="90">
                  <c:v>205065.64</c:v>
                </c:pt>
                <c:pt idx="91">
                  <c:v>166022.15000001001</c:v>
                </c:pt>
                <c:pt idx="92">
                  <c:v>269423.98999998003</c:v>
                </c:pt>
                <c:pt idx="93">
                  <c:v>280816.58999998</c:v>
                </c:pt>
                <c:pt idx="94">
                  <c:v>274043.27999998</c:v>
                </c:pt>
                <c:pt idx="95">
                  <c:v>293198.28999998001</c:v>
                </c:pt>
                <c:pt idx="96">
                  <c:v>317805.30999997997</c:v>
                </c:pt>
                <c:pt idx="97">
                  <c:v>240384.61999999001</c:v>
                </c:pt>
                <c:pt idx="98">
                  <c:v>197069.04</c:v>
                </c:pt>
                <c:pt idx="99">
                  <c:v>306094.72999997</c:v>
                </c:pt>
                <c:pt idx="100">
                  <c:v>318471.78999995999</c:v>
                </c:pt>
                <c:pt idx="101">
                  <c:v>320120.60999996</c:v>
                </c:pt>
                <c:pt idx="102">
                  <c:v>319815.54999996</c:v>
                </c:pt>
                <c:pt idx="103">
                  <c:v>367849.26999995002</c:v>
                </c:pt>
                <c:pt idx="104">
                  <c:v>255898.43999998001</c:v>
                </c:pt>
                <c:pt idx="105">
                  <c:v>215317.19999999</c:v>
                </c:pt>
                <c:pt idx="106">
                  <c:v>352519.48999996</c:v>
                </c:pt>
                <c:pt idx="107">
                  <c:v>373533.88999995001</c:v>
                </c:pt>
                <c:pt idx="108">
                  <c:v>375245.36999994999</c:v>
                </c:pt>
                <c:pt idx="109">
                  <c:v>385202.98999994999</c:v>
                </c:pt>
                <c:pt idx="110">
                  <c:v>430476.72999994003</c:v>
                </c:pt>
                <c:pt idx="111">
                  <c:v>284458.42999998003</c:v>
                </c:pt>
                <c:pt idx="112">
                  <c:v>266319.39999998</c:v>
                </c:pt>
                <c:pt idx="113">
                  <c:v>425258.27999993</c:v>
                </c:pt>
                <c:pt idx="114">
                  <c:v>457213.86999992002</c:v>
                </c:pt>
                <c:pt idx="115">
                  <c:v>465636.42999992002</c:v>
                </c:pt>
                <c:pt idx="116">
                  <c:v>482882.68999991001</c:v>
                </c:pt>
                <c:pt idx="117">
                  <c:v>498324.14999990998</c:v>
                </c:pt>
                <c:pt idx="118">
                  <c:v>319776.89999995998</c:v>
                </c:pt>
                <c:pt idx="119">
                  <c:v>291933.66999997001</c:v>
                </c:pt>
                <c:pt idx="120">
                  <c:v>462823.47999992</c:v>
                </c:pt>
                <c:pt idx="121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279872"/>
        <c:axId val="105281792"/>
      </c:scatterChart>
      <c:valAx>
        <c:axId val="10527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 of Cases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5281792"/>
        <c:crosses val="autoZero"/>
        <c:crossBetween val="midCat"/>
      </c:valAx>
      <c:valAx>
        <c:axId val="105281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5279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285384755769633"/>
          <c:y val="9.300958773705882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78006881217044"/>
          <c:y val="0.19154256101068629"/>
          <c:w val="0.6926840147205543"/>
          <c:h val="0.64205575985697105"/>
        </c:manualLayout>
      </c:layout>
      <c:scatterChart>
        <c:scatterStyle val="lineMarker"/>
        <c:varyColors val="0"/>
        <c:ser>
          <c:idx val="0"/>
          <c:order val="0"/>
          <c:tx>
            <c:v>Cases vs Sales</c:v>
          </c:tx>
          <c:spPr>
            <a:ln w="28575">
              <a:noFill/>
            </a:ln>
          </c:spPr>
          <c:trendline>
            <c:trendlineType val="poly"/>
            <c:order val="4"/>
            <c:dispRSqr val="1"/>
            <c:dispEq val="1"/>
            <c:trendlineLbl>
              <c:layout>
                <c:manualLayout>
                  <c:x val="0.27146381000830083"/>
                  <c:y val="-0.58421288426429296"/>
                </c:manualLayout>
              </c:layout>
              <c:numFmt formatCode="General" sourceLinked="0"/>
            </c:trendlineLbl>
          </c:trendline>
          <c:trendline>
            <c:trendlineType val="poly"/>
            <c:order val="4"/>
            <c:dispRSqr val="1"/>
            <c:dispEq val="1"/>
            <c:trendlineLbl>
              <c:layout/>
              <c:numFmt formatCode="General" sourceLinked="0"/>
            </c:trendlineLbl>
          </c:trendline>
          <c:xVal>
            <c:numRef>
              <c:f>YelloCabDataModel!$C$61:$C$183</c:f>
              <c:numCache>
                <c:formatCode>General</c:formatCode>
                <c:ptCount val="123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22</c:v>
                </c:pt>
                <c:pt idx="5">
                  <c:v>44</c:v>
                </c:pt>
                <c:pt idx="6">
                  <c:v>44</c:v>
                </c:pt>
                <c:pt idx="7">
                  <c:v>178</c:v>
                </c:pt>
                <c:pt idx="8">
                  <c:v>212</c:v>
                </c:pt>
                <c:pt idx="9">
                  <c:v>284</c:v>
                </c:pt>
                <c:pt idx="10">
                  <c:v>346</c:v>
                </c:pt>
                <c:pt idx="11">
                  <c:v>217</c:v>
                </c:pt>
                <c:pt idx="12">
                  <c:v>326</c:v>
                </c:pt>
                <c:pt idx="13">
                  <c:v>421</c:v>
                </c:pt>
                <c:pt idx="14">
                  <c:v>610</c:v>
                </c:pt>
                <c:pt idx="15">
                  <c:v>732</c:v>
                </c:pt>
                <c:pt idx="16">
                  <c:v>1900</c:v>
                </c:pt>
                <c:pt idx="17">
                  <c:v>1375</c:v>
                </c:pt>
                <c:pt idx="18">
                  <c:v>4774</c:v>
                </c:pt>
                <c:pt idx="19">
                  <c:v>4161</c:v>
                </c:pt>
                <c:pt idx="20">
                  <c:v>7113</c:v>
                </c:pt>
                <c:pt idx="21">
                  <c:v>20742</c:v>
                </c:pt>
                <c:pt idx="22">
                  <c:v>15188</c:v>
                </c:pt>
                <c:pt idx="23">
                  <c:v>20899</c:v>
                </c:pt>
                <c:pt idx="24">
                  <c:v>25704</c:v>
                </c:pt>
                <c:pt idx="25">
                  <c:v>66234</c:v>
                </c:pt>
                <c:pt idx="26">
                  <c:v>117174</c:v>
                </c:pt>
                <c:pt idx="27">
                  <c:v>44746</c:v>
                </c:pt>
                <c:pt idx="28">
                  <c:v>53517</c:v>
                </c:pt>
                <c:pt idx="29">
                  <c:v>59783</c:v>
                </c:pt>
                <c:pt idx="30">
                  <c:v>67504</c:v>
                </c:pt>
                <c:pt idx="31">
                  <c:v>76211</c:v>
                </c:pt>
                <c:pt idx="32">
                  <c:v>84364</c:v>
                </c:pt>
                <c:pt idx="33">
                  <c:v>93360</c:v>
                </c:pt>
                <c:pt idx="34">
                  <c:v>103689</c:v>
                </c:pt>
                <c:pt idx="35">
                  <c:v>231926</c:v>
                </c:pt>
                <c:pt idx="36">
                  <c:v>124085</c:v>
                </c:pt>
                <c:pt idx="37">
                  <c:v>133389</c:v>
                </c:pt>
                <c:pt idx="38">
                  <c:v>141703</c:v>
                </c:pt>
                <c:pt idx="39">
                  <c:v>151271</c:v>
                </c:pt>
                <c:pt idx="40">
                  <c:v>162036</c:v>
                </c:pt>
                <c:pt idx="41">
                  <c:v>172830</c:v>
                </c:pt>
                <c:pt idx="42">
                  <c:v>365980</c:v>
                </c:pt>
                <c:pt idx="43">
                  <c:v>191425</c:v>
                </c:pt>
                <c:pt idx="44">
                  <c:v>197973</c:v>
                </c:pt>
                <c:pt idx="45">
                  <c:v>205375</c:v>
                </c:pt>
                <c:pt idx="46">
                  <c:v>217130</c:v>
                </c:pt>
                <c:pt idx="47">
                  <c:v>451522</c:v>
                </c:pt>
                <c:pt idx="48">
                  <c:v>466586</c:v>
                </c:pt>
                <c:pt idx="49">
                  <c:v>240542</c:v>
                </c:pt>
                <c:pt idx="50">
                  <c:v>246741</c:v>
                </c:pt>
                <c:pt idx="51">
                  <c:v>251608</c:v>
                </c:pt>
                <c:pt idx="52">
                  <c:v>511864</c:v>
                </c:pt>
                <c:pt idx="53">
                  <c:v>261591</c:v>
                </c:pt>
                <c:pt idx="54">
                  <c:v>267932</c:v>
                </c:pt>
                <c:pt idx="55">
                  <c:v>276218</c:v>
                </c:pt>
                <c:pt idx="56">
                  <c:v>573802</c:v>
                </c:pt>
                <c:pt idx="57">
                  <c:v>292914</c:v>
                </c:pt>
                <c:pt idx="58">
                  <c:v>296991</c:v>
                </c:pt>
                <c:pt idx="59">
                  <c:v>300276</c:v>
                </c:pt>
                <c:pt idx="60">
                  <c:v>304994</c:v>
                </c:pt>
                <c:pt idx="61">
                  <c:v>619392</c:v>
                </c:pt>
                <c:pt idx="62">
                  <c:v>313575</c:v>
                </c:pt>
                <c:pt idx="63">
                  <c:v>318134</c:v>
                </c:pt>
                <c:pt idx="64">
                  <c:v>643666</c:v>
                </c:pt>
                <c:pt idx="65">
                  <c:v>324357</c:v>
                </c:pt>
                <c:pt idx="66">
                  <c:v>326659</c:v>
                </c:pt>
                <c:pt idx="67">
                  <c:v>329405</c:v>
                </c:pt>
                <c:pt idx="68">
                  <c:v>665862</c:v>
                </c:pt>
                <c:pt idx="69">
                  <c:v>671608</c:v>
                </c:pt>
                <c:pt idx="70">
                  <c:v>338519</c:v>
                </c:pt>
                <c:pt idx="71">
                  <c:v>340657</c:v>
                </c:pt>
                <c:pt idx="72">
                  <c:v>342267</c:v>
                </c:pt>
                <c:pt idx="73">
                  <c:v>687410</c:v>
                </c:pt>
                <c:pt idx="74">
                  <c:v>345828</c:v>
                </c:pt>
                <c:pt idx="75">
                  <c:v>348192</c:v>
                </c:pt>
                <c:pt idx="76">
                  <c:v>350951</c:v>
                </c:pt>
                <c:pt idx="77">
                  <c:v>706272</c:v>
                </c:pt>
                <c:pt idx="78">
                  <c:v>355037</c:v>
                </c:pt>
                <c:pt idx="79">
                  <c:v>356278</c:v>
                </c:pt>
                <c:pt idx="80">
                  <c:v>357757</c:v>
                </c:pt>
                <c:pt idx="81">
                  <c:v>359235</c:v>
                </c:pt>
                <c:pt idx="82">
                  <c:v>361313</c:v>
                </c:pt>
                <c:pt idx="83">
                  <c:v>362991</c:v>
                </c:pt>
                <c:pt idx="84">
                  <c:v>364745</c:v>
                </c:pt>
                <c:pt idx="85">
                  <c:v>732692</c:v>
                </c:pt>
                <c:pt idx="86">
                  <c:v>367625</c:v>
                </c:pt>
                <c:pt idx="87">
                  <c:v>368669</c:v>
                </c:pt>
                <c:pt idx="88">
                  <c:v>369801</c:v>
                </c:pt>
                <c:pt idx="89">
                  <c:v>743118</c:v>
                </c:pt>
                <c:pt idx="90">
                  <c:v>746216</c:v>
                </c:pt>
                <c:pt idx="91">
                  <c:v>374471</c:v>
                </c:pt>
                <c:pt idx="92">
                  <c:v>751150</c:v>
                </c:pt>
                <c:pt idx="93">
                  <c:v>376520</c:v>
                </c:pt>
                <c:pt idx="94">
                  <c:v>377881</c:v>
                </c:pt>
                <c:pt idx="95">
                  <c:v>757848</c:v>
                </c:pt>
                <c:pt idx="96">
                  <c:v>379977</c:v>
                </c:pt>
                <c:pt idx="97">
                  <c:v>762038</c:v>
                </c:pt>
                <c:pt idx="98">
                  <c:v>382102</c:v>
                </c:pt>
                <c:pt idx="99">
                  <c:v>765758</c:v>
                </c:pt>
                <c:pt idx="100">
                  <c:v>383591</c:v>
                </c:pt>
                <c:pt idx="101">
                  <c:v>384281</c:v>
                </c:pt>
                <c:pt idx="102">
                  <c:v>384945</c:v>
                </c:pt>
                <c:pt idx="103">
                  <c:v>385669</c:v>
                </c:pt>
                <c:pt idx="104">
                  <c:v>386490</c:v>
                </c:pt>
                <c:pt idx="105">
                  <c:v>387402</c:v>
                </c:pt>
                <c:pt idx="106">
                  <c:v>776192</c:v>
                </c:pt>
                <c:pt idx="107">
                  <c:v>388719</c:v>
                </c:pt>
                <c:pt idx="108">
                  <c:v>389349</c:v>
                </c:pt>
                <c:pt idx="109">
                  <c:v>389910</c:v>
                </c:pt>
                <c:pt idx="110">
                  <c:v>390536</c:v>
                </c:pt>
                <c:pt idx="111">
                  <c:v>782660</c:v>
                </c:pt>
                <c:pt idx="112">
                  <c:v>392037</c:v>
                </c:pt>
                <c:pt idx="113">
                  <c:v>392702</c:v>
                </c:pt>
                <c:pt idx="114">
                  <c:v>393257</c:v>
                </c:pt>
                <c:pt idx="115">
                  <c:v>393855</c:v>
                </c:pt>
                <c:pt idx="116">
                  <c:v>788860</c:v>
                </c:pt>
                <c:pt idx="117">
                  <c:v>395168</c:v>
                </c:pt>
                <c:pt idx="118">
                  <c:v>791944</c:v>
                </c:pt>
                <c:pt idx="119">
                  <c:v>396669</c:v>
                </c:pt>
                <c:pt idx="120">
                  <c:v>794586</c:v>
                </c:pt>
                <c:pt idx="121">
                  <c:v>397684</c:v>
                </c:pt>
                <c:pt idx="122">
                  <c:v>398142</c:v>
                </c:pt>
              </c:numCache>
            </c:numRef>
          </c:xVal>
          <c:yVal>
            <c:numRef>
              <c:f>YelloCabDataModel!$B$61:$B$183</c:f>
              <c:numCache>
                <c:formatCode>General</c:formatCode>
                <c:ptCount val="123"/>
                <c:pt idx="0">
                  <c:v>3988071.4799927999</c:v>
                </c:pt>
                <c:pt idx="1">
                  <c:v>3384988.5999965998</c:v>
                </c:pt>
                <c:pt idx="2">
                  <c:v>3683227.2399955001</c:v>
                </c:pt>
                <c:pt idx="3">
                  <c:v>4151548.8899937002</c:v>
                </c:pt>
                <c:pt idx="4">
                  <c:v>4978691.3399925996</c:v>
                </c:pt>
                <c:pt idx="5">
                  <c:v>4634648.9399913996</c:v>
                </c:pt>
                <c:pt idx="6">
                  <c:v>4539602.4699913999</c:v>
                </c:pt>
                <c:pt idx="7">
                  <c:v>3621673.6299947002</c:v>
                </c:pt>
                <c:pt idx="8">
                  <c:v>3063791.2999976999</c:v>
                </c:pt>
                <c:pt idx="9">
                  <c:v>3254180.4699971001</c:v>
                </c:pt>
                <c:pt idx="10">
                  <c:v>4332005.7299910001</c:v>
                </c:pt>
                <c:pt idx="11">
                  <c:v>3298933.319997</c:v>
                </c:pt>
                <c:pt idx="12">
                  <c:v>3159825.1799975</c:v>
                </c:pt>
                <c:pt idx="13">
                  <c:v>2424903.5200004</c:v>
                </c:pt>
                <c:pt idx="14">
                  <c:v>1510703.8300012001</c:v>
                </c:pt>
                <c:pt idx="15">
                  <c:v>1096629.2500006</c:v>
                </c:pt>
                <c:pt idx="16">
                  <c:v>1165273.9400005999</c:v>
                </c:pt>
                <c:pt idx="17">
                  <c:v>806046.36000017996</c:v>
                </c:pt>
                <c:pt idx="18">
                  <c:v>630386.00999997999</c:v>
                </c:pt>
                <c:pt idx="19">
                  <c:v>501779.08999988</c:v>
                </c:pt>
                <c:pt idx="20">
                  <c:v>463295.31999988999</c:v>
                </c:pt>
                <c:pt idx="21">
                  <c:v>276216.79999996</c:v>
                </c:pt>
                <c:pt idx="22">
                  <c:v>183763.41999999</c:v>
                </c:pt>
                <c:pt idx="23">
                  <c:v>223401.07999997999</c:v>
                </c:pt>
                <c:pt idx="24">
                  <c:v>197183.50999999</c:v>
                </c:pt>
                <c:pt idx="25">
                  <c:v>184489.99999998999</c:v>
                </c:pt>
                <c:pt idx="26">
                  <c:v>175124.19</c:v>
                </c:pt>
                <c:pt idx="27">
                  <c:v>192197.96999998999</c:v>
                </c:pt>
                <c:pt idx="28">
                  <c:v>119960.86000001</c:v>
                </c:pt>
                <c:pt idx="29">
                  <c:v>92030.670000005004</c:v>
                </c:pt>
                <c:pt idx="30">
                  <c:v>154012.4</c:v>
                </c:pt>
                <c:pt idx="31">
                  <c:v>154658.66</c:v>
                </c:pt>
                <c:pt idx="32">
                  <c:v>151488.08000001</c:v>
                </c:pt>
                <c:pt idx="33">
                  <c:v>141158.92000001</c:v>
                </c:pt>
                <c:pt idx="34">
                  <c:v>164444.07</c:v>
                </c:pt>
                <c:pt idx="35">
                  <c:v>102184.92000001</c:v>
                </c:pt>
                <c:pt idx="36">
                  <c:v>83657.780000004001</c:v>
                </c:pt>
                <c:pt idx="37">
                  <c:v>133336.51000000999</c:v>
                </c:pt>
                <c:pt idx="38">
                  <c:v>125868.53000001</c:v>
                </c:pt>
                <c:pt idx="39">
                  <c:v>124837.63000001</c:v>
                </c:pt>
                <c:pt idx="40">
                  <c:v>125590.69000001</c:v>
                </c:pt>
                <c:pt idx="41">
                  <c:v>136445.02000001</c:v>
                </c:pt>
                <c:pt idx="42">
                  <c:v>101485.94000001</c:v>
                </c:pt>
                <c:pt idx="43">
                  <c:v>75502.940000001996</c:v>
                </c:pt>
                <c:pt idx="44">
                  <c:v>120938.51000001001</c:v>
                </c:pt>
                <c:pt idx="45">
                  <c:v>135083.75000001001</c:v>
                </c:pt>
                <c:pt idx="46">
                  <c:v>133409.68000001</c:v>
                </c:pt>
                <c:pt idx="47">
                  <c:v>138048.24000001</c:v>
                </c:pt>
                <c:pt idx="48">
                  <c:v>158884.92000001</c:v>
                </c:pt>
                <c:pt idx="49">
                  <c:v>94960.700000005003</c:v>
                </c:pt>
                <c:pt idx="50">
                  <c:v>85754.570000003994</c:v>
                </c:pt>
                <c:pt idx="51">
                  <c:v>131839.28000001001</c:v>
                </c:pt>
                <c:pt idx="52">
                  <c:v>131790.88000000999</c:v>
                </c:pt>
                <c:pt idx="53">
                  <c:v>139948.65000001001</c:v>
                </c:pt>
                <c:pt idx="54">
                  <c:v>140826.24000001</c:v>
                </c:pt>
                <c:pt idx="55">
                  <c:v>153795.67000001</c:v>
                </c:pt>
                <c:pt idx="56">
                  <c:v>117506.07000001</c:v>
                </c:pt>
                <c:pt idx="57">
                  <c:v>87637.230000002994</c:v>
                </c:pt>
                <c:pt idx="58">
                  <c:v>149654.35000000999</c:v>
                </c:pt>
                <c:pt idx="59">
                  <c:v>163262.46000001</c:v>
                </c:pt>
                <c:pt idx="60">
                  <c:v>168686.29000000999</c:v>
                </c:pt>
                <c:pt idx="61">
                  <c:v>185139.31000001001</c:v>
                </c:pt>
                <c:pt idx="62">
                  <c:v>211732.02</c:v>
                </c:pt>
                <c:pt idx="63">
                  <c:v>145577.69000001001</c:v>
                </c:pt>
                <c:pt idx="64">
                  <c:v>114934.3</c:v>
                </c:pt>
                <c:pt idx="65">
                  <c:v>621529.53000002995</c:v>
                </c:pt>
                <c:pt idx="66">
                  <c:v>210103.15</c:v>
                </c:pt>
                <c:pt idx="67">
                  <c:v>220736.76</c:v>
                </c:pt>
                <c:pt idx="68">
                  <c:v>230308.1</c:v>
                </c:pt>
                <c:pt idx="69">
                  <c:v>242905.25</c:v>
                </c:pt>
                <c:pt idx="70">
                  <c:v>156115.47000001001</c:v>
                </c:pt>
                <c:pt idx="71">
                  <c:v>143018.48000000999</c:v>
                </c:pt>
                <c:pt idx="72">
                  <c:v>230767.52000001</c:v>
                </c:pt>
                <c:pt idx="73">
                  <c:v>237667.18</c:v>
                </c:pt>
                <c:pt idx="74">
                  <c:v>250556.61</c:v>
                </c:pt>
                <c:pt idx="75">
                  <c:v>257435.67</c:v>
                </c:pt>
                <c:pt idx="76">
                  <c:v>287078.38999999</c:v>
                </c:pt>
                <c:pt idx="77">
                  <c:v>192871.90000001001</c:v>
                </c:pt>
                <c:pt idx="78">
                  <c:v>141400.09000001001</c:v>
                </c:pt>
                <c:pt idx="79">
                  <c:v>216120.72</c:v>
                </c:pt>
                <c:pt idx="80">
                  <c:v>216211.77999998999</c:v>
                </c:pt>
                <c:pt idx="81">
                  <c:v>228201.63999999</c:v>
                </c:pt>
                <c:pt idx="82">
                  <c:v>228246.68999998999</c:v>
                </c:pt>
                <c:pt idx="83">
                  <c:v>254864.22999997999</c:v>
                </c:pt>
                <c:pt idx="84">
                  <c:v>145421.01000000999</c:v>
                </c:pt>
                <c:pt idx="85">
                  <c:v>147444.92000001</c:v>
                </c:pt>
                <c:pt idx="86">
                  <c:v>143258.37000001001</c:v>
                </c:pt>
                <c:pt idx="87">
                  <c:v>233594.70999999001</c:v>
                </c:pt>
                <c:pt idx="88">
                  <c:v>256382.96999998001</c:v>
                </c:pt>
                <c:pt idx="89">
                  <c:v>244501.89999999001</c:v>
                </c:pt>
                <c:pt idx="90">
                  <c:v>274030.21999998001</c:v>
                </c:pt>
                <c:pt idx="91">
                  <c:v>205065.64</c:v>
                </c:pt>
                <c:pt idx="92">
                  <c:v>166022.15000001001</c:v>
                </c:pt>
                <c:pt idx="93">
                  <c:v>269423.98999998003</c:v>
                </c:pt>
                <c:pt idx="94">
                  <c:v>280816.58999998</c:v>
                </c:pt>
                <c:pt idx="95">
                  <c:v>274043.27999998</c:v>
                </c:pt>
                <c:pt idx="96">
                  <c:v>293198.28999998001</c:v>
                </c:pt>
                <c:pt idx="97">
                  <c:v>317805.30999997997</c:v>
                </c:pt>
                <c:pt idx="98">
                  <c:v>240384.61999999001</c:v>
                </c:pt>
                <c:pt idx="99">
                  <c:v>197069.04</c:v>
                </c:pt>
                <c:pt idx="100">
                  <c:v>306094.72999997</c:v>
                </c:pt>
                <c:pt idx="101">
                  <c:v>318471.78999995999</c:v>
                </c:pt>
                <c:pt idx="102">
                  <c:v>320120.60999996</c:v>
                </c:pt>
                <c:pt idx="103">
                  <c:v>319815.54999996</c:v>
                </c:pt>
                <c:pt idx="104">
                  <c:v>367849.26999995002</c:v>
                </c:pt>
                <c:pt idx="105">
                  <c:v>255898.43999998001</c:v>
                </c:pt>
                <c:pt idx="106">
                  <c:v>215317.19999999</c:v>
                </c:pt>
                <c:pt idx="107">
                  <c:v>352519.48999996</c:v>
                </c:pt>
                <c:pt idx="108">
                  <c:v>373533.88999995001</c:v>
                </c:pt>
                <c:pt idx="109">
                  <c:v>375245.36999994999</c:v>
                </c:pt>
                <c:pt idx="110">
                  <c:v>385202.98999994999</c:v>
                </c:pt>
                <c:pt idx="111">
                  <c:v>430476.72999994003</c:v>
                </c:pt>
                <c:pt idx="112">
                  <c:v>284458.42999998003</c:v>
                </c:pt>
                <c:pt idx="113">
                  <c:v>266319.39999998</c:v>
                </c:pt>
                <c:pt idx="114">
                  <c:v>425258.27999993</c:v>
                </c:pt>
                <c:pt idx="115">
                  <c:v>457213.86999992002</c:v>
                </c:pt>
                <c:pt idx="116">
                  <c:v>465636.42999992002</c:v>
                </c:pt>
                <c:pt idx="117">
                  <c:v>482882.68999991001</c:v>
                </c:pt>
                <c:pt idx="118">
                  <c:v>498324.14999990998</c:v>
                </c:pt>
                <c:pt idx="119">
                  <c:v>319776.89999995998</c:v>
                </c:pt>
                <c:pt idx="120">
                  <c:v>291933.66999997001</c:v>
                </c:pt>
                <c:pt idx="121">
                  <c:v>462823.47999992</c:v>
                </c:pt>
                <c:pt idx="122">
                  <c:v>53.49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723968"/>
        <c:axId val="124725504"/>
      </c:scatterChart>
      <c:valAx>
        <c:axId val="1247239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4725504"/>
        <c:crosses val="autoZero"/>
        <c:crossBetween val="midCat"/>
      </c:valAx>
      <c:valAx>
        <c:axId val="12472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7239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Monthly!PivotTable8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Predicted  Monthly Taxi Sales </a:t>
            </a:r>
          </a:p>
        </c:rich>
      </c:tx>
      <c:layout>
        <c:manualLayout>
          <c:xMode val="edge"/>
          <c:yMode val="edge"/>
          <c:x val="0.29447516436903498"/>
          <c:y val="5.2016386465205365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8190591728525982"/>
          <c:y val="5.1239121425611274E-2"/>
          <c:w val="0.80774751972257353"/>
          <c:h val="0.67856295513675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Monthly'!$F$42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Monthly'!$E$43:$E$63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Monthly'!$F$43:$F$63</c:f>
              <c:numCache>
                <c:formatCode>"$"#,##0</c:formatCode>
                <c:ptCount val="18"/>
                <c:pt idx="0">
                  <c:v>141553615.89164165</c:v>
                </c:pt>
                <c:pt idx="1">
                  <c:v>153356258.26214373</c:v>
                </c:pt>
                <c:pt idx="2">
                  <c:v>73392650.61878404</c:v>
                </c:pt>
                <c:pt idx="3">
                  <c:v>4641290.6470273379</c:v>
                </c:pt>
                <c:pt idx="4">
                  <c:v>8395926.4485000111</c:v>
                </c:pt>
                <c:pt idx="5">
                  <c:v>12180021.936577439</c:v>
                </c:pt>
                <c:pt idx="6">
                  <c:v>16710884.5297036</c:v>
                </c:pt>
                <c:pt idx="7">
                  <c:v>23461085.908482019</c:v>
                </c:pt>
                <c:pt idx="8">
                  <c:v>23817216.979329802</c:v>
                </c:pt>
                <c:pt idx="9">
                  <c:v>12916689.718701698</c:v>
                </c:pt>
                <c:pt idx="10">
                  <c:v>14844590.625991864</c:v>
                </c:pt>
                <c:pt idx="11">
                  <c:v>22074405.933094174</c:v>
                </c:pt>
                <c:pt idx="12">
                  <c:v>18734310.279889658</c:v>
                </c:pt>
                <c:pt idx="13">
                  <c:v>12608695.154083492</c:v>
                </c:pt>
                <c:pt idx="14">
                  <c:v>18380103.219432399</c:v>
                </c:pt>
                <c:pt idx="15">
                  <c:v>19403954.746797331</c:v>
                </c:pt>
                <c:pt idx="16">
                  <c:v>17024766.327534698</c:v>
                </c:pt>
                <c:pt idx="17">
                  <c:v>15463179.722509654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9"/>
        <c:axId val="124766848"/>
        <c:axId val="124772736"/>
      </c:barChart>
      <c:catAx>
        <c:axId val="124766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24772736"/>
        <c:crosses val="autoZero"/>
        <c:auto val="1"/>
        <c:lblAlgn val="ctr"/>
        <c:lblOffset val="100"/>
        <c:noMultiLvlLbl val="0"/>
      </c:catAx>
      <c:valAx>
        <c:axId val="124772736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124766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[YelloCabDataModel.xlsx]Predicted Monthly!PivotTable18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 No</a:t>
            </a:r>
            <a:r>
              <a:rPr lang="en-US" baseline="0" dirty="0" smtClean="0"/>
              <a:t> of Cases</a:t>
            </a:r>
            <a:endParaRPr lang="en-US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6839283535969643"/>
          <c:y val="0.17539981134906854"/>
          <c:w val="0.70125214971887473"/>
          <c:h val="0.55592420581326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'Predicted Monthly'!$G$100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'Predicted Monthly'!$F$101:$F$121</c:f>
              <c:multiLvlStrCache>
                <c:ptCount val="18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'Predicted Monthly'!$G$101:$G$121</c:f>
              <c:numCache>
                <c:formatCode>#,##0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590466</c:v>
                </c:pt>
                <c:pt idx="3">
                  <c:v>7939509</c:v>
                </c:pt>
                <c:pt idx="4">
                  <c:v>14024460</c:v>
                </c:pt>
                <c:pt idx="5">
                  <c:v>14766772</c:v>
                </c:pt>
                <c:pt idx="6">
                  <c:v>14531396.544609416</c:v>
                </c:pt>
                <c:pt idx="7">
                  <c:v>16659968.626195543</c:v>
                </c:pt>
                <c:pt idx="8">
                  <c:v>16296614.698158791</c:v>
                </c:pt>
                <c:pt idx="9">
                  <c:v>15233044.571006645</c:v>
                </c:pt>
                <c:pt idx="10">
                  <c:v>14538797.067556676</c:v>
                </c:pt>
                <c:pt idx="11">
                  <c:v>15400734.420982055</c:v>
                </c:pt>
                <c:pt idx="12">
                  <c:v>17703015.077638973</c:v>
                </c:pt>
                <c:pt idx="13">
                  <c:v>13908601.558426786</c:v>
                </c:pt>
                <c:pt idx="14">
                  <c:v>15376259.936209075</c:v>
                </c:pt>
                <c:pt idx="15">
                  <c:v>14303814.781185973</c:v>
                </c:pt>
                <c:pt idx="16">
                  <c:v>16200596.189330272</c:v>
                </c:pt>
                <c:pt idx="17">
                  <c:v>16765460.889269404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191680"/>
        <c:axId val="125193216"/>
      </c:barChart>
      <c:catAx>
        <c:axId val="125191680"/>
        <c:scaling>
          <c:orientation val="minMax"/>
        </c:scaling>
        <c:delete val="0"/>
        <c:axPos val="b"/>
        <c:majorTickMark val="out"/>
        <c:minorTickMark val="none"/>
        <c:tickLblPos val="nextTo"/>
        <c:crossAx val="125193216"/>
        <c:crosses val="autoZero"/>
        <c:auto val="1"/>
        <c:lblAlgn val="ctr"/>
        <c:lblOffset val="100"/>
        <c:noMultiLvlLbl val="0"/>
      </c:catAx>
      <c:valAx>
        <c:axId val="125193216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125191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046D-4E9F-45A4-BF83-770049B900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CEA7-4B1A-4479-B727-5DB7E4A01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8CEA7-4B1A-4479-B727-5DB7E4A01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74442F3-905A-4A7F-B9B5-4C41ECF1CCE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AF7C5A-6748-4694-9B84-2C76EAF7D2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/blob/master/us-states.csv" TargetMode="External"/><Relationship Id="rId2" Type="http://schemas.openxmlformats.org/officeDocument/2006/relationships/hyperlink" Target="https://www1.nyc.gov/site/tlc/about/tlc-trip-record-data.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Impact of COVID-10 on NYC Taxi Industries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05200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NYC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Taxi Cab Association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requested Data Scientist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assess the effect of COVID on the Taxicab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industry on the 2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2020 and 1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 2021.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247" y="2209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Problem Statement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7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37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The future Sales </a:t>
            </a:r>
            <a:br>
              <a:rPr lang="en-US" dirty="0" smtClean="0"/>
            </a:br>
            <a:r>
              <a:rPr lang="en-US" dirty="0" smtClean="0"/>
              <a:t>Under COVID-19 restrictions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6642" y="14478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The Long Short-Term Memory network or LSTM network is a type of recurrent neural network used in deep learning because </a:t>
            </a:r>
            <a:r>
              <a:rPr lang="en-US" dirty="0" smtClean="0"/>
              <a:t>to learn </a:t>
            </a:r>
            <a:r>
              <a:rPr lang="en-US" dirty="0" smtClean="0"/>
              <a:t>from long sequence of observation and predict future sequence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410201" cy="282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6716" y="53340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https://www.superdatascience.com/blogs/the-ultimate-guide-to-artificial-neural-networks-ann</a:t>
            </a:r>
          </a:p>
        </p:txBody>
      </p:sp>
    </p:spTree>
    <p:extLst>
      <p:ext uri="{BB962C8B-B14F-4D97-AF65-F5344CB8AC3E}">
        <p14:creationId xmlns:p14="http://schemas.microsoft.com/office/powerpoint/2010/main" val="9190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92" y="232875"/>
            <a:ext cx="8229600" cy="1143000"/>
          </a:xfrm>
        </p:spPr>
        <p:txBody>
          <a:bodyPr/>
          <a:lstStyle/>
          <a:p>
            <a:r>
              <a:rPr lang="en-US" dirty="0" smtClean="0"/>
              <a:t>LSTM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9889" y="1191209"/>
            <a:ext cx="714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Data from 1</a:t>
            </a:r>
            <a:r>
              <a:rPr lang="en-US" baseline="30000" dirty="0" smtClean="0"/>
              <a:t>st</a:t>
            </a:r>
            <a:r>
              <a:rPr lang="en-US" dirty="0" smtClean="0"/>
              <a:t> March at the time of Pandemic break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441" y="2590800"/>
            <a:ext cx="714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 array of Matrix of time series as   features  of RNN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465" y="220810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the data train and test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981" y="354461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LTSM stacked layers model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6358" y="1560541"/>
            <a:ext cx="838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Decide of number of days to look back and training your model </a:t>
            </a:r>
            <a:r>
              <a:rPr lang="en-US" dirty="0" err="1" smtClean="0"/>
              <a:t>timesteps</a:t>
            </a:r>
            <a:r>
              <a:rPr lang="en-US" dirty="0" smtClean="0"/>
              <a:t>= 30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9889" y="315388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this Matrix for </a:t>
            </a:r>
            <a:r>
              <a:rPr lang="en-US" dirty="0" err="1" smtClean="0"/>
              <a:t>x_train</a:t>
            </a:r>
            <a:r>
              <a:rPr lang="en-US" dirty="0" smtClean="0"/>
              <a:t> and </a:t>
            </a:r>
            <a:r>
              <a:rPr lang="en-US" dirty="0" err="1" smtClean="0"/>
              <a:t>y_train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9889" y="3951522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the Model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6981" y="4366666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the future 365 days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86981" y="4745764"/>
            <a:ext cx="734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data set from Jan 2020 – June 2021 and save it on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6981" y="520718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the out of the predicted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799"/>
            <a:ext cx="7772400" cy="259080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## Model Consist of 3 hidden layers and one output layer</a:t>
            </a:r>
          </a:p>
          <a:p>
            <a:r>
              <a:rPr lang="en-US" dirty="0" smtClean="0"/>
              <a:t>model=Sequential()</a:t>
            </a:r>
          </a:p>
          <a:p>
            <a:r>
              <a:rPr lang="en-US" dirty="0" smtClean="0"/>
              <a:t># Add LSTM layer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</a:t>
            </a:r>
            <a:r>
              <a:rPr lang="en-US" dirty="0" err="1" smtClean="0"/>
              <a:t>True,input_shape</a:t>
            </a:r>
            <a:r>
              <a:rPr lang="en-US" dirty="0" smtClean="0"/>
              <a:t>=(time_steps,1)))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(LSTM(50,return_sequences=True))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(LSTM(50))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(Dense(1))</a:t>
            </a:r>
          </a:p>
          <a:p>
            <a:r>
              <a:rPr lang="en-US" dirty="0" err="1" smtClean="0"/>
              <a:t>model.compile</a:t>
            </a:r>
            <a:r>
              <a:rPr lang="en-US" dirty="0" smtClean="0"/>
              <a:t>(loss='</a:t>
            </a:r>
            <a:r>
              <a:rPr lang="en-US" dirty="0" err="1" smtClean="0"/>
              <a:t>mean_squared_error',optimizer</a:t>
            </a:r>
            <a:r>
              <a:rPr lang="en-US" dirty="0" smtClean="0"/>
              <a:t>='</a:t>
            </a:r>
            <a:r>
              <a:rPr lang="en-US" dirty="0" err="1" smtClean="0"/>
              <a:t>rmsprop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X_train,y_train,validation_data</a:t>
            </a:r>
            <a:r>
              <a:rPr lang="en-US" dirty="0" smtClean="0"/>
              <a:t>=(</a:t>
            </a:r>
            <a:r>
              <a:rPr lang="en-US" dirty="0" err="1" smtClean="0"/>
              <a:t>X_test,ytest</a:t>
            </a:r>
            <a:r>
              <a:rPr lang="en-US" dirty="0" smtClean="0"/>
              <a:t>),epochs=100,batch_size=5,verbose=1)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868362"/>
          </a:xfrm>
        </p:spPr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50520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Layer (type)                 Output Shape              </a:t>
            </a:r>
            <a:r>
              <a:rPr lang="en-US" sz="1200" dirty="0" err="1"/>
              <a:t>Param</a:t>
            </a:r>
            <a:r>
              <a:rPr lang="en-US" sz="1200" dirty="0"/>
              <a:t> #   </a:t>
            </a:r>
          </a:p>
          <a:p>
            <a:r>
              <a:rPr lang="en-US" sz="1200" dirty="0"/>
              <a:t>=================================================================</a:t>
            </a:r>
          </a:p>
          <a:p>
            <a:r>
              <a:rPr lang="en-US" sz="1200" dirty="0"/>
              <a:t>lstm_37 (LSTM)               (None, 30, 50)            10400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lstm_38 (LSTM)               (None, 30, 50)            20200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lstm_39 (LSTM)               (None, 50)                20200     </a:t>
            </a:r>
          </a:p>
          <a:p>
            <a:r>
              <a:rPr lang="en-US" sz="1200" dirty="0"/>
              <a:t>_________________________________________________________________</a:t>
            </a:r>
          </a:p>
          <a:p>
            <a:r>
              <a:rPr lang="en-US" sz="1200" dirty="0"/>
              <a:t>dense_13 (Dense)             (None, 1)                 51        </a:t>
            </a:r>
          </a:p>
          <a:p>
            <a:r>
              <a:rPr lang="en-US" sz="1200" dirty="0"/>
              <a:t>=================================================================</a:t>
            </a:r>
          </a:p>
          <a:p>
            <a:r>
              <a:rPr lang="en-US" sz="1200" dirty="0"/>
              <a:t>Total </a:t>
            </a:r>
            <a:r>
              <a:rPr lang="en-US" sz="1200" dirty="0" err="1"/>
              <a:t>params</a:t>
            </a:r>
            <a:r>
              <a:rPr lang="en-US" sz="1200" dirty="0"/>
              <a:t>: 50,851</a:t>
            </a:r>
          </a:p>
          <a:p>
            <a:r>
              <a:rPr lang="en-US" sz="1200" dirty="0"/>
              <a:t>Trainable </a:t>
            </a:r>
            <a:r>
              <a:rPr lang="en-US" sz="1200" dirty="0" err="1"/>
              <a:t>params</a:t>
            </a:r>
            <a:r>
              <a:rPr lang="en-US" sz="1200" dirty="0"/>
              <a:t>: 50,851</a:t>
            </a:r>
          </a:p>
          <a:p>
            <a:r>
              <a:rPr lang="en-US" sz="1200" dirty="0"/>
              <a:t>Non-trainable </a:t>
            </a:r>
            <a:r>
              <a:rPr lang="en-US" sz="1200" dirty="0" err="1"/>
              <a:t>params</a:t>
            </a:r>
            <a:r>
              <a:rPr lang="en-US" sz="12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80483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Taxi Sales in the next 365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85799"/>
            <a:ext cx="5257800" cy="236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128927"/>
              </p:ext>
            </p:extLst>
          </p:nvPr>
        </p:nvGraphicFramePr>
        <p:xfrm>
          <a:off x="3657600" y="3054968"/>
          <a:ext cx="51816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95329"/>
              </p:ext>
            </p:extLst>
          </p:nvPr>
        </p:nvGraphicFramePr>
        <p:xfrm>
          <a:off x="1739900" y="914400"/>
          <a:ext cx="1841500" cy="4870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27100"/>
              </a:tblGrid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 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SalesAmount</a:t>
                      </a:r>
                      <a:r>
                        <a:rPr lang="en-US" sz="1100" u="none" strike="noStrike" dirty="0">
                          <a:effectLst/>
                        </a:rPr>
                        <a:t>_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$141,553,616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$153,356,258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$73,392,651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$4,641,291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$8,395,926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$12,180,022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$16,710,885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$23,461,086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$23,817,217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$12,916,690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$14,844,591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$22,074,406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$18,734,310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$12,608,695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$18,380,103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$19,403,955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$17,024,766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$15,463,180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3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$608,959,647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71991"/>
              </p:ext>
            </p:extLst>
          </p:nvPr>
        </p:nvGraphicFramePr>
        <p:xfrm>
          <a:off x="76200" y="994083"/>
          <a:ext cx="1562100" cy="1752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20"/>
                <a:gridCol w="728980"/>
              </a:tblGrid>
              <a:tr h="683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%Sale Reduction from 2020-2021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%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Sales</a:t>
                      </a: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78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2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NYC Predicted COVID-19 Cases next 365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713214"/>
              </p:ext>
            </p:extLst>
          </p:nvPr>
        </p:nvGraphicFramePr>
        <p:xfrm>
          <a:off x="2362200" y="1447800"/>
          <a:ext cx="4926807" cy="261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4511"/>
              </p:ext>
            </p:extLst>
          </p:nvPr>
        </p:nvGraphicFramePr>
        <p:xfrm>
          <a:off x="457200" y="1447800"/>
          <a:ext cx="1765300" cy="4345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838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Year/Month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No of </a:t>
                      </a:r>
                      <a:r>
                        <a:rPr lang="en-US" sz="1100" u="none" strike="noStrike" dirty="0">
                          <a:effectLst/>
                        </a:rPr>
                        <a:t>Cases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590,466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7,939,509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14,024,460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14,766,772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14,531,397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16,659,969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16,296,615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15,233,045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14,538,797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15,400,734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17,703,015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13,908,602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15,376,260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14,303,815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16,200,596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16,765,461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224,239,511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9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1828800"/>
          </a:xfrm>
        </p:spPr>
        <p:txBody>
          <a:bodyPr/>
          <a:lstStyle/>
          <a:p>
            <a:r>
              <a:rPr lang="en-US" dirty="0" smtClean="0"/>
              <a:t>In Case of Continues Restrictions Taken</a:t>
            </a:r>
          </a:p>
          <a:p>
            <a:pPr marL="0" indent="0">
              <a:buNone/>
            </a:pPr>
            <a:r>
              <a:rPr lang="en-US" dirty="0" smtClean="0"/>
              <a:t>Sales will be reduced in monthly basis by %75 up %97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Taxi Industry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12976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https://github.com/ziadmohd/NYCYellowTaxi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086" y="1600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/ Data Repository</a:t>
            </a:r>
            <a:endParaRPr lang="en-US" dirty="0"/>
          </a:p>
        </p:txBody>
      </p:sp>
      <p:pic>
        <p:nvPicPr>
          <p:cNvPr id="1026" name="Picture 2" descr="Image result for shovel snow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5334000" cy="376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4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Task will be carried out on Yellow Taxi Cap as one of the companies impacted by COVID-19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667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COVID-19 restrictions measure will continue for the H2-2021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 smtClean="0"/>
              <a:t>Collect the data</a:t>
            </a:r>
          </a:p>
          <a:p>
            <a:r>
              <a:rPr lang="en-US" dirty="0" smtClean="0"/>
              <a:t>Data profiling and cleaning</a:t>
            </a:r>
          </a:p>
          <a:p>
            <a:r>
              <a:rPr lang="en-US" dirty="0" smtClean="0"/>
              <a:t>Merge the data into one data Model (OLAP)</a:t>
            </a:r>
          </a:p>
          <a:p>
            <a:r>
              <a:rPr lang="en-US" dirty="0" smtClean="0"/>
              <a:t>Conduct BI Analytics </a:t>
            </a:r>
          </a:p>
          <a:p>
            <a:r>
              <a:rPr lang="en-US" dirty="0" smtClean="0"/>
              <a:t>Develop a machine learning code to predict the future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167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Taking Yellow Taxi Cab sales data from Jan 2020 – Jun2020 </a:t>
            </a:r>
          </a:p>
          <a:p>
            <a:pPr marL="0" lvl="0" indent="0">
              <a:buNone/>
            </a:pPr>
            <a:r>
              <a:rPr lang="en-US" dirty="0">
                <a:hlinkClick r:id="rId2"/>
              </a:rPr>
              <a:t>https://www1.nyc.gov/site/tlc/about/tlc-trip-record-data.page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8080" y="2895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Taking COVD-19 data from</a:t>
            </a:r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github.com/nytimes/covid-19-data/blob/master/us-states.csv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8230" y="4419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</p:spTree>
    <p:extLst>
      <p:ext uri="{BB962C8B-B14F-4D97-AF65-F5344CB8AC3E}">
        <p14:creationId xmlns:p14="http://schemas.microsoft.com/office/powerpoint/2010/main" val="9934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631816"/>
              </p:ext>
            </p:extLst>
          </p:nvPr>
        </p:nvGraphicFramePr>
        <p:xfrm>
          <a:off x="6477000" y="1909629"/>
          <a:ext cx="2070100" cy="2933700"/>
        </p:xfrm>
        <a:graphic>
          <a:graphicData uri="http://schemas.openxmlformats.org/drawingml/2006/table">
            <a:tbl>
              <a:tblPr/>
              <a:tblGrid>
                <a:gridCol w="609600"/>
                <a:gridCol w="850900"/>
                <a:gridCol w="609600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3159825.18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154658.66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3063791.3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3621673.63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3254180.47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2424903.52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3298933.32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4332005.73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92030.67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59783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806046.36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1096629.25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1510703.83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501779.09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20200306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4539602.47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28" y="2590800"/>
            <a:ext cx="12477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1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 Data from Both sources at date level and join on date 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071" y="4876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Cap trip data from Jan – June 2020 contains data of out of the </a:t>
            </a:r>
            <a:r>
              <a:rPr lang="en-US" dirty="0" smtClean="0"/>
              <a:t>range </a:t>
            </a:r>
            <a:r>
              <a:rPr lang="en-US" dirty="0"/>
              <a:t>such as year 2009, 2010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7877" y="552313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points (sales) during the COVID-19 is very small (3 months only) that is about 90 data points </a:t>
            </a:r>
          </a:p>
        </p:txBody>
      </p:sp>
    </p:spTree>
    <p:extLst>
      <p:ext uri="{BB962C8B-B14F-4D97-AF65-F5344CB8AC3E}">
        <p14:creationId xmlns:p14="http://schemas.microsoft.com/office/powerpoint/2010/main" val="154916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37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58545"/>
              </p:ext>
            </p:extLst>
          </p:nvPr>
        </p:nvGraphicFramePr>
        <p:xfrm>
          <a:off x="1010165" y="754879"/>
          <a:ext cx="6914636" cy="305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38035"/>
              </p:ext>
            </p:extLst>
          </p:nvPr>
        </p:nvGraphicFramePr>
        <p:xfrm>
          <a:off x="609600" y="3886200"/>
          <a:ext cx="2552699" cy="214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/>
                <a:gridCol w="962959"/>
                <a:gridCol w="75154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 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SalesAmount_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of Cases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$119,538,722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$117,114,233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$56,655,174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464981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$3,903,168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6328973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$6,854,105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10850463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$9,847,968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11656829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$313,913,370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29301246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593685"/>
              </p:ext>
            </p:extLst>
          </p:nvPr>
        </p:nvGraphicFramePr>
        <p:xfrm>
          <a:off x="3581400" y="3886200"/>
          <a:ext cx="5197223" cy="2405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037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Relation 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499779"/>
              </p:ext>
            </p:extLst>
          </p:nvPr>
        </p:nvGraphicFramePr>
        <p:xfrm>
          <a:off x="418166" y="1447800"/>
          <a:ext cx="8720137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63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40055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 = 64</a:t>
            </a:r>
          </a:p>
          <a:p>
            <a:r>
              <a:rPr lang="en-US" dirty="0" smtClean="0"/>
              <a:t>Polynomial Relation 3</a:t>
            </a:r>
            <a:r>
              <a:rPr lang="en-US" baseline="30000" dirty="0" smtClean="0"/>
              <a:t>th</a:t>
            </a:r>
            <a:r>
              <a:rPr lang="en-US" dirty="0" smtClean="0"/>
              <a:t> degree equation is best fit.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6483"/>
            <a:ext cx="7391400" cy="346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36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094895"/>
              </p:ext>
            </p:extLst>
          </p:nvPr>
        </p:nvGraphicFramePr>
        <p:xfrm>
          <a:off x="381000" y="914400"/>
          <a:ext cx="8662989" cy="502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2373</TotalTime>
  <Words>731</Words>
  <Application>Microsoft Office PowerPoint</Application>
  <PresentationFormat>On-screen Show (4:3)</PresentationFormat>
  <Paragraphs>245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Impact of COVID-10 on NYC Taxi Industries</vt:lpstr>
      <vt:lpstr>Assumptions</vt:lpstr>
      <vt:lpstr>Scope of Work</vt:lpstr>
      <vt:lpstr>Data Preparation</vt:lpstr>
      <vt:lpstr>Data Model</vt:lpstr>
      <vt:lpstr>Data Visualization</vt:lpstr>
      <vt:lpstr>What is the Relation </vt:lpstr>
      <vt:lpstr>Polynomial Relation</vt:lpstr>
      <vt:lpstr>PowerPoint Presentation</vt:lpstr>
      <vt:lpstr>Predicting The future Sales  Under COVID-19 restrictions</vt:lpstr>
      <vt:lpstr>LSTM Approach</vt:lpstr>
      <vt:lpstr>Model Summary</vt:lpstr>
      <vt:lpstr>NYC Taxi Sales in the next 365</vt:lpstr>
      <vt:lpstr>NYC Predicted COVID-19 Cases next 365</vt:lpstr>
      <vt:lpstr>Overall Taxi Industry Impact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COVID-10 on NYC Taxi Industries</dc:title>
  <dc:creator>Ziad</dc:creator>
  <cp:lastModifiedBy>Ziad</cp:lastModifiedBy>
  <cp:revision>61</cp:revision>
  <dcterms:created xsi:type="dcterms:W3CDTF">2021-02-14T23:21:04Z</dcterms:created>
  <dcterms:modified xsi:type="dcterms:W3CDTF">2021-02-16T23:07:00Z</dcterms:modified>
</cp:coreProperties>
</file>