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Carelia" charset="1" panose="00000500000000000000"/>
      <p:regular r:id="rId18"/>
    </p:embeddedFont>
    <p:embeddedFont>
      <p:font typeface="Dosis" charset="1" panose="02010503020202060003"/>
      <p:regular r:id="rId19"/>
    </p:embeddedFont>
    <p:embeddedFont>
      <p:font typeface="Dosis Medium" charset="1" panose="02010603020202060003"/>
      <p:regular r:id="rId20"/>
    </p:embeddedFont>
    <p:embeddedFont>
      <p:font typeface="Open Sans Bold" charset="1" panose="020B0806030504020204"/>
      <p:regular r:id="rId21"/>
    </p:embeddedFont>
    <p:embeddedFont>
      <p:font typeface="Cinzel Decorative" charset="1" panose="000005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5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66.png" Type="http://schemas.openxmlformats.org/officeDocument/2006/relationships/image"/><Relationship Id="rId6" Target="../media/image6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18.png" Type="http://schemas.openxmlformats.org/officeDocument/2006/relationships/image"/><Relationship Id="rId8" Target="../media/image19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svg" Type="http://schemas.openxmlformats.org/officeDocument/2006/relationships/image"/><Relationship Id="rId11" Target="../media/image28.png" Type="http://schemas.openxmlformats.org/officeDocument/2006/relationships/image"/><Relationship Id="rId12" Target="../media/image29.svg" Type="http://schemas.openxmlformats.org/officeDocument/2006/relationships/image"/><Relationship Id="rId2" Target="../media/image1.jpeg" Type="http://schemas.openxmlformats.org/officeDocument/2006/relationships/image"/><Relationship Id="rId3" Target="../media/image22.png" Type="http://schemas.openxmlformats.org/officeDocument/2006/relationships/image"/><Relationship Id="rId4" Target="../media/image23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2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7.svg" Type="http://schemas.openxmlformats.org/officeDocument/2006/relationships/image"/><Relationship Id="rId11" Target="../media/image38.png" Type="http://schemas.openxmlformats.org/officeDocument/2006/relationships/image"/><Relationship Id="rId12" Target="../media/image39.svg" Type="http://schemas.openxmlformats.org/officeDocument/2006/relationships/image"/><Relationship Id="rId13" Target="../media/image40.png" Type="http://schemas.openxmlformats.org/officeDocument/2006/relationships/image"/><Relationship Id="rId14" Target="../media/image41.svg" Type="http://schemas.openxmlformats.org/officeDocument/2006/relationships/image"/><Relationship Id="rId15" Target="../media/image42.png" Type="http://schemas.openxmlformats.org/officeDocument/2006/relationships/image"/><Relationship Id="rId16" Target="../media/image43.svg" Type="http://schemas.openxmlformats.org/officeDocument/2006/relationships/image"/><Relationship Id="rId17" Target="../media/image44.png" Type="http://schemas.openxmlformats.org/officeDocument/2006/relationships/image"/><Relationship Id="rId18" Target="../media/image45.png" Type="http://schemas.openxmlformats.org/officeDocument/2006/relationships/image"/><Relationship Id="rId19" Target="../media/image46.png" Type="http://schemas.openxmlformats.org/officeDocument/2006/relationships/image"/><Relationship Id="rId2" Target="../media/image1.jpeg" Type="http://schemas.openxmlformats.org/officeDocument/2006/relationships/image"/><Relationship Id="rId20" Target="../media/image47.png" Type="http://schemas.openxmlformats.org/officeDocument/2006/relationships/image"/><Relationship Id="rId21" Target="../media/image48.png" Type="http://schemas.openxmlformats.org/officeDocument/2006/relationships/image"/><Relationship Id="rId22" Target="../media/image49.pn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Relationship Id="rId5" Target="../media/image32.png" Type="http://schemas.openxmlformats.org/officeDocument/2006/relationships/image"/><Relationship Id="rId6" Target="../media/image33.svg" Type="http://schemas.openxmlformats.org/officeDocument/2006/relationships/image"/><Relationship Id="rId7" Target="../media/image34.png" Type="http://schemas.openxmlformats.org/officeDocument/2006/relationships/image"/><Relationship Id="rId8" Target="../media/image35.svg" Type="http://schemas.openxmlformats.org/officeDocument/2006/relationships/image"/><Relationship Id="rId9" Target="../media/image3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5.svg" Type="http://schemas.openxmlformats.org/officeDocument/2006/relationships/image"/><Relationship Id="rId11" Target="../media/image56.png" Type="http://schemas.openxmlformats.org/officeDocument/2006/relationships/image"/><Relationship Id="rId12" Target="../media/image57.svg" Type="http://schemas.openxmlformats.org/officeDocument/2006/relationships/image"/><Relationship Id="rId13" Target="../media/image58.png" Type="http://schemas.openxmlformats.org/officeDocument/2006/relationships/image"/><Relationship Id="rId14" Target="../media/image59.png" Type="http://schemas.openxmlformats.org/officeDocument/2006/relationships/image"/><Relationship Id="rId15" Target="../media/image60.png" Type="http://schemas.openxmlformats.org/officeDocument/2006/relationships/image"/><Relationship Id="rId2" Target="../media/image1.jpe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Relationship Id="rId5" Target="../media/image50.png" Type="http://schemas.openxmlformats.org/officeDocument/2006/relationships/image"/><Relationship Id="rId6" Target="../media/image51.svg" Type="http://schemas.openxmlformats.org/officeDocument/2006/relationships/image"/><Relationship Id="rId7" Target="../media/image52.png" Type="http://schemas.openxmlformats.org/officeDocument/2006/relationships/image"/><Relationship Id="rId8" Target="../media/image53.svg" Type="http://schemas.openxmlformats.org/officeDocument/2006/relationships/image"/><Relationship Id="rId9" Target="../media/image5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2.png" Type="http://schemas.openxmlformats.org/officeDocument/2006/relationships/image"/><Relationship Id="rId4" Target="../media/image6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663033" y="6195861"/>
            <a:ext cx="6914093" cy="5028432"/>
          </a:xfrm>
          <a:custGeom>
            <a:avLst/>
            <a:gdLst/>
            <a:ahLst/>
            <a:cxnLst/>
            <a:rect r="r" b="b" t="t" l="l"/>
            <a:pathLst>
              <a:path h="5028432" w="6914093">
                <a:moveTo>
                  <a:pt x="0" y="0"/>
                </a:moveTo>
                <a:lnTo>
                  <a:pt x="6914093" y="0"/>
                </a:lnTo>
                <a:lnTo>
                  <a:pt x="6914093" y="5028431"/>
                </a:lnTo>
                <a:lnTo>
                  <a:pt x="0" y="50284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972821" y="5669594"/>
            <a:ext cx="10228058" cy="1710875"/>
          </a:xfrm>
          <a:custGeom>
            <a:avLst/>
            <a:gdLst/>
            <a:ahLst/>
            <a:cxnLst/>
            <a:rect r="r" b="b" t="t" l="l"/>
            <a:pathLst>
              <a:path h="1710875" w="10228058">
                <a:moveTo>
                  <a:pt x="0" y="0"/>
                </a:moveTo>
                <a:lnTo>
                  <a:pt x="10228058" y="0"/>
                </a:lnTo>
                <a:lnTo>
                  <a:pt x="10228058" y="1710876"/>
                </a:lnTo>
                <a:lnTo>
                  <a:pt x="0" y="17108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661842" y="4560235"/>
            <a:ext cx="10850017" cy="3329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36"/>
              </a:lnSpc>
            </a:pPr>
            <a:r>
              <a:rPr lang="en-US" sz="19454">
                <a:solidFill>
                  <a:srgbClr val="01070A"/>
                </a:solidFill>
                <a:latin typeface="Carelia"/>
                <a:ea typeface="Carelia"/>
                <a:cs typeface="Carelia"/>
                <a:sym typeface="Carelia"/>
              </a:rPr>
              <a:t>BRS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456379" y="5404911"/>
            <a:ext cx="8246933" cy="6247677"/>
          </a:xfrm>
          <a:custGeom>
            <a:avLst/>
            <a:gdLst/>
            <a:ahLst/>
            <a:cxnLst/>
            <a:rect r="r" b="b" t="t" l="l"/>
            <a:pathLst>
              <a:path h="6247677" w="8246933">
                <a:moveTo>
                  <a:pt x="0" y="0"/>
                </a:moveTo>
                <a:lnTo>
                  <a:pt x="8246933" y="0"/>
                </a:lnTo>
                <a:lnTo>
                  <a:pt x="8246933" y="6247677"/>
                </a:lnTo>
                <a:lnTo>
                  <a:pt x="0" y="624767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308980" y="-1652824"/>
            <a:ext cx="8905028" cy="5575060"/>
          </a:xfrm>
          <a:custGeom>
            <a:avLst/>
            <a:gdLst/>
            <a:ahLst/>
            <a:cxnLst/>
            <a:rect r="r" b="b" t="t" l="l"/>
            <a:pathLst>
              <a:path h="5575060" w="8905028">
                <a:moveTo>
                  <a:pt x="0" y="0"/>
                </a:moveTo>
                <a:lnTo>
                  <a:pt x="8905029" y="0"/>
                </a:lnTo>
                <a:lnTo>
                  <a:pt x="8905029" y="5575060"/>
                </a:lnTo>
                <a:lnTo>
                  <a:pt x="0" y="557506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3495846">
            <a:off x="-3929800" y="-2685694"/>
            <a:ext cx="5243739" cy="7338566"/>
          </a:xfrm>
          <a:custGeom>
            <a:avLst/>
            <a:gdLst/>
            <a:ahLst/>
            <a:cxnLst/>
            <a:rect r="r" b="b" t="t" l="l"/>
            <a:pathLst>
              <a:path h="7338566" w="5243739">
                <a:moveTo>
                  <a:pt x="0" y="0"/>
                </a:moveTo>
                <a:lnTo>
                  <a:pt x="5243739" y="0"/>
                </a:lnTo>
                <a:lnTo>
                  <a:pt x="5243739" y="7338565"/>
                </a:lnTo>
                <a:lnTo>
                  <a:pt x="0" y="733856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249217" y="2135922"/>
            <a:ext cx="9675266" cy="3110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99"/>
              </a:lnSpc>
            </a:pPr>
            <a:r>
              <a:rPr lang="en-US" sz="8099">
                <a:solidFill>
                  <a:srgbClr val="01070A"/>
                </a:solidFill>
                <a:latin typeface="Carelia"/>
                <a:ea typeface="Carelia"/>
                <a:cs typeface="Carelia"/>
                <a:sym typeface="Carelia"/>
              </a:rPr>
              <a:t>Book </a:t>
            </a:r>
          </a:p>
          <a:p>
            <a:pPr algn="ctr">
              <a:lnSpc>
                <a:spcPts val="8099"/>
              </a:lnSpc>
            </a:pPr>
            <a:r>
              <a:rPr lang="en-US" sz="8099">
                <a:solidFill>
                  <a:srgbClr val="01070A"/>
                </a:solidFill>
                <a:latin typeface="Carelia"/>
                <a:ea typeface="Carelia"/>
                <a:cs typeface="Carelia"/>
                <a:sym typeface="Carelia"/>
              </a:rPr>
              <a:t>Recommendation </a:t>
            </a:r>
          </a:p>
          <a:p>
            <a:pPr algn="ctr" marL="0" indent="0" lvl="0">
              <a:lnSpc>
                <a:spcPts val="8099"/>
              </a:lnSpc>
            </a:pPr>
            <a:r>
              <a:rPr lang="en-US" sz="8099">
                <a:solidFill>
                  <a:srgbClr val="01070A"/>
                </a:solidFill>
                <a:latin typeface="Carelia"/>
                <a:ea typeface="Carelia"/>
                <a:cs typeface="Carelia"/>
                <a:sym typeface="Carelia"/>
              </a:rPr>
              <a:t>System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767106" y="7813761"/>
            <a:ext cx="6639489" cy="623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2"/>
              </a:lnSpc>
            </a:pPr>
            <a:r>
              <a:rPr lang="en-US" sz="3594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Explore New Worlds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7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54969" y="2478750"/>
            <a:ext cx="5778062" cy="5778062"/>
          </a:xfrm>
          <a:custGeom>
            <a:avLst/>
            <a:gdLst/>
            <a:ahLst/>
            <a:cxnLst/>
            <a:rect r="r" b="b" t="t" l="l"/>
            <a:pathLst>
              <a:path h="5778062" w="5778062">
                <a:moveTo>
                  <a:pt x="0" y="0"/>
                </a:moveTo>
                <a:lnTo>
                  <a:pt x="5778062" y="0"/>
                </a:lnTo>
                <a:lnTo>
                  <a:pt x="5778062" y="5778062"/>
                </a:lnTo>
                <a:lnTo>
                  <a:pt x="0" y="57780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956370" y="981075"/>
            <a:ext cx="1836986" cy="389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0"/>
              </a:lnSpc>
              <a:spcBef>
                <a:spcPct val="0"/>
              </a:spcBef>
            </a:pPr>
            <a:r>
              <a:rPr lang="en-US" b="true" sz="229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THE WEBAPP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8F7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95674" y="1412572"/>
            <a:ext cx="14308613" cy="4251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41"/>
              </a:lnSpc>
            </a:pPr>
            <a:r>
              <a:rPr lang="en-US" sz="402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GROUP MEMBERS:</a:t>
            </a:r>
          </a:p>
          <a:p>
            <a:pPr algn="l">
              <a:lnSpc>
                <a:spcPts val="5641"/>
              </a:lnSpc>
            </a:pPr>
          </a:p>
          <a:p>
            <a:pPr algn="l" marL="869935" indent="-434967" lvl="1">
              <a:lnSpc>
                <a:spcPts val="5641"/>
              </a:lnSpc>
              <a:buFont typeface="Arial"/>
              <a:buChar char="•"/>
            </a:pPr>
            <a:r>
              <a:rPr lang="en-US" b="true" sz="402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ABDALLAH ADEL</a:t>
            </a:r>
          </a:p>
          <a:p>
            <a:pPr algn="l" marL="869935" indent="-434967" lvl="1">
              <a:lnSpc>
                <a:spcPts val="5641"/>
              </a:lnSpc>
              <a:buFont typeface="Arial"/>
              <a:buChar char="•"/>
            </a:pPr>
            <a:r>
              <a:rPr lang="en-US" b="true" sz="402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AHMED ISMAIL ELBROLOSY</a:t>
            </a:r>
          </a:p>
          <a:p>
            <a:pPr algn="l" marL="869935" indent="-434967" lvl="1">
              <a:lnSpc>
                <a:spcPts val="5641"/>
              </a:lnSpc>
              <a:buFont typeface="Arial"/>
              <a:buChar char="•"/>
            </a:pPr>
            <a:r>
              <a:rPr lang="en-US" b="true" sz="402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ZIAD SALAMA</a:t>
            </a:r>
          </a:p>
          <a:p>
            <a:pPr algn="l" marL="869935" indent="-434967" lvl="1">
              <a:lnSpc>
                <a:spcPts val="5641"/>
              </a:lnSpc>
              <a:buFont typeface="Arial"/>
              <a:buChar char="•"/>
            </a:pPr>
            <a:r>
              <a:rPr lang="en-US" b="true" sz="402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NADINE MOHAMED ELFARAMAWY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57225" cap="sq">
              <a:solidFill>
                <a:srgbClr val="1E3F48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816593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775654" y="5143500"/>
            <a:ext cx="9448343" cy="5616757"/>
          </a:xfrm>
          <a:custGeom>
            <a:avLst/>
            <a:gdLst/>
            <a:ahLst/>
            <a:cxnLst/>
            <a:rect r="r" b="b" t="t" l="l"/>
            <a:pathLst>
              <a:path h="5616757" w="9448343">
                <a:moveTo>
                  <a:pt x="0" y="0"/>
                </a:moveTo>
                <a:lnTo>
                  <a:pt x="9448342" y="0"/>
                </a:lnTo>
                <a:lnTo>
                  <a:pt x="9448342" y="5616757"/>
                </a:lnTo>
                <a:lnTo>
                  <a:pt x="0" y="561675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400634" y="5428244"/>
            <a:ext cx="8436357" cy="5844796"/>
          </a:xfrm>
          <a:custGeom>
            <a:avLst/>
            <a:gdLst/>
            <a:ahLst/>
            <a:cxnLst/>
            <a:rect r="r" b="b" t="t" l="l"/>
            <a:pathLst>
              <a:path h="5844796" w="8436357">
                <a:moveTo>
                  <a:pt x="0" y="0"/>
                </a:moveTo>
                <a:lnTo>
                  <a:pt x="8436357" y="0"/>
                </a:lnTo>
                <a:lnTo>
                  <a:pt x="8436357" y="5844796"/>
                </a:lnTo>
                <a:lnTo>
                  <a:pt x="0" y="58447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811757" y="3439056"/>
            <a:ext cx="14664486" cy="1989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289"/>
              </a:lnSpc>
            </a:pPr>
            <a:r>
              <a:rPr lang="en-US" sz="11635">
                <a:solidFill>
                  <a:srgbClr val="01070A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622403" y="-589740"/>
            <a:ext cx="9048214" cy="12247451"/>
            <a:chOff x="0" y="0"/>
            <a:chExt cx="2383069" cy="32256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83069" cy="3225666"/>
            </a:xfrm>
            <a:custGeom>
              <a:avLst/>
              <a:gdLst/>
              <a:ahLst/>
              <a:cxnLst/>
              <a:rect r="r" b="b" t="t" l="l"/>
              <a:pathLst>
                <a:path h="3225666" w="2383069">
                  <a:moveTo>
                    <a:pt x="0" y="0"/>
                  </a:moveTo>
                  <a:lnTo>
                    <a:pt x="2383069" y="0"/>
                  </a:lnTo>
                  <a:lnTo>
                    <a:pt x="2383069" y="3225666"/>
                  </a:lnTo>
                  <a:lnTo>
                    <a:pt x="0" y="3225666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383069" cy="32732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false" rot="0">
            <a:off x="9888020" y="5210885"/>
            <a:ext cx="5565196" cy="4047415"/>
          </a:xfrm>
          <a:custGeom>
            <a:avLst/>
            <a:gdLst/>
            <a:ahLst/>
            <a:cxnLst/>
            <a:rect r="r" b="b" t="t" l="l"/>
            <a:pathLst>
              <a:path h="4047415" w="5565196">
                <a:moveTo>
                  <a:pt x="5565195" y="0"/>
                </a:moveTo>
                <a:lnTo>
                  <a:pt x="0" y="0"/>
                </a:lnTo>
                <a:lnTo>
                  <a:pt x="0" y="4047415"/>
                </a:lnTo>
                <a:lnTo>
                  <a:pt x="5565195" y="4047415"/>
                </a:lnTo>
                <a:lnTo>
                  <a:pt x="556519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379267" y="1551332"/>
            <a:ext cx="5394683" cy="1193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64"/>
              </a:lnSpc>
              <a:spcBef>
                <a:spcPct val="0"/>
              </a:spcBef>
            </a:pPr>
            <a:r>
              <a:rPr lang="en-US" sz="6974">
                <a:solidFill>
                  <a:srgbClr val="01070A"/>
                </a:solidFill>
                <a:latin typeface="Carelia"/>
                <a:ea typeface="Carelia"/>
                <a:cs typeface="Carelia"/>
                <a:sym typeface="Carelia"/>
              </a:rPr>
              <a:t>Overview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545323" y="3387886"/>
            <a:ext cx="5736997" cy="476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7374" indent="-453687" lvl="1">
              <a:lnSpc>
                <a:spcPts val="6304"/>
              </a:lnSpc>
              <a:buFont typeface="Arial"/>
              <a:buChar char="•"/>
            </a:pPr>
            <a:r>
              <a:rPr lang="en-US" sz="4202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Introduction</a:t>
            </a:r>
          </a:p>
          <a:p>
            <a:pPr algn="l" marL="907374" indent="-453687" lvl="1">
              <a:lnSpc>
                <a:spcPts val="6304"/>
              </a:lnSpc>
              <a:buFont typeface="Arial"/>
              <a:buChar char="•"/>
            </a:pPr>
            <a:r>
              <a:rPr lang="en-US" sz="4202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Problem Statement</a:t>
            </a:r>
          </a:p>
          <a:p>
            <a:pPr algn="l" marL="907374" indent="-453687" lvl="1">
              <a:lnSpc>
                <a:spcPts val="6304"/>
              </a:lnSpc>
              <a:buFont typeface="Arial"/>
              <a:buChar char="•"/>
            </a:pPr>
            <a:r>
              <a:rPr lang="en-US" sz="4202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How the System Works</a:t>
            </a:r>
          </a:p>
          <a:p>
            <a:pPr algn="l" marL="907374" indent="-453687" lvl="1">
              <a:lnSpc>
                <a:spcPts val="6304"/>
              </a:lnSpc>
              <a:buFont typeface="Arial"/>
              <a:buChar char="•"/>
            </a:pPr>
            <a:r>
              <a:rPr lang="en-US" sz="4202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System Design</a:t>
            </a:r>
          </a:p>
          <a:p>
            <a:pPr algn="l" marL="907374" indent="-453687" lvl="1">
              <a:lnSpc>
                <a:spcPts val="6304"/>
              </a:lnSpc>
              <a:buFont typeface="Arial"/>
              <a:buChar char="•"/>
            </a:pPr>
            <a:r>
              <a:rPr lang="en-US" sz="4202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Benefits</a:t>
            </a:r>
          </a:p>
          <a:p>
            <a:pPr algn="l" marL="907374" indent="-453687" lvl="1">
              <a:lnSpc>
                <a:spcPts val="6304"/>
              </a:lnSpc>
              <a:buFont typeface="Arial"/>
              <a:buChar char="•"/>
            </a:pPr>
            <a:r>
              <a:rPr lang="en-US" sz="4202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Conclusion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1355002" y="5873946"/>
            <a:ext cx="3190321" cy="3316969"/>
          </a:xfrm>
          <a:custGeom>
            <a:avLst/>
            <a:gdLst/>
            <a:ahLst/>
            <a:cxnLst/>
            <a:rect r="r" b="b" t="t" l="l"/>
            <a:pathLst>
              <a:path h="3316969" w="3190321">
                <a:moveTo>
                  <a:pt x="3190321" y="0"/>
                </a:moveTo>
                <a:lnTo>
                  <a:pt x="0" y="0"/>
                </a:lnTo>
                <a:lnTo>
                  <a:pt x="0" y="3316969"/>
                </a:lnTo>
                <a:lnTo>
                  <a:pt x="3190321" y="3316969"/>
                </a:lnTo>
                <a:lnTo>
                  <a:pt x="3190321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037331" y="2030095"/>
            <a:ext cx="13293258" cy="6791564"/>
            <a:chOff x="0" y="0"/>
            <a:chExt cx="3501105" cy="178872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01105" cy="1788725"/>
            </a:xfrm>
            <a:custGeom>
              <a:avLst/>
              <a:gdLst/>
              <a:ahLst/>
              <a:cxnLst/>
              <a:rect r="r" b="b" t="t" l="l"/>
              <a:pathLst>
                <a:path h="1788725" w="3501105">
                  <a:moveTo>
                    <a:pt x="0" y="0"/>
                  </a:moveTo>
                  <a:lnTo>
                    <a:pt x="3501105" y="0"/>
                  </a:lnTo>
                  <a:lnTo>
                    <a:pt x="3501105" y="1788725"/>
                  </a:lnTo>
                  <a:lnTo>
                    <a:pt x="0" y="1788725"/>
                  </a:lnTo>
                  <a:close/>
                </a:path>
              </a:pathLst>
            </a:custGeom>
            <a:solidFill>
              <a:srgbClr val="000000">
                <a:alpha val="31765"/>
              </a:srgbClr>
            </a:solidFill>
            <a:ln w="38100" cap="sq">
              <a:solidFill>
                <a:srgbClr val="000000">
                  <a:alpha val="31765"/>
                </a:srgbClr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501105" cy="1836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147716">
            <a:off x="2497371" y="1747718"/>
            <a:ext cx="13293258" cy="6791564"/>
            <a:chOff x="0" y="0"/>
            <a:chExt cx="3501105" cy="17887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501105" cy="1788725"/>
            </a:xfrm>
            <a:custGeom>
              <a:avLst/>
              <a:gdLst/>
              <a:ahLst/>
              <a:cxnLst/>
              <a:rect r="r" b="b" t="t" l="l"/>
              <a:pathLst>
                <a:path h="1788725" w="3501105">
                  <a:moveTo>
                    <a:pt x="6406" y="0"/>
                  </a:moveTo>
                  <a:lnTo>
                    <a:pt x="3494699" y="0"/>
                  </a:lnTo>
                  <a:cubicBezTo>
                    <a:pt x="3496397" y="0"/>
                    <a:pt x="3498027" y="675"/>
                    <a:pt x="3499229" y="1876"/>
                  </a:cubicBezTo>
                  <a:cubicBezTo>
                    <a:pt x="3500430" y="3078"/>
                    <a:pt x="3501105" y="4707"/>
                    <a:pt x="3501105" y="6406"/>
                  </a:cubicBezTo>
                  <a:lnTo>
                    <a:pt x="3501105" y="1782318"/>
                  </a:lnTo>
                  <a:cubicBezTo>
                    <a:pt x="3501105" y="1785856"/>
                    <a:pt x="3498237" y="1788725"/>
                    <a:pt x="3494699" y="1788725"/>
                  </a:cubicBezTo>
                  <a:lnTo>
                    <a:pt x="6406" y="1788725"/>
                  </a:lnTo>
                  <a:cubicBezTo>
                    <a:pt x="4707" y="1788725"/>
                    <a:pt x="3078" y="1788050"/>
                    <a:pt x="1876" y="1786848"/>
                  </a:cubicBezTo>
                  <a:cubicBezTo>
                    <a:pt x="675" y="1785647"/>
                    <a:pt x="0" y="1784017"/>
                    <a:pt x="0" y="1782318"/>
                  </a:cubicBezTo>
                  <a:lnTo>
                    <a:pt x="0" y="6406"/>
                  </a:lnTo>
                  <a:cubicBezTo>
                    <a:pt x="0" y="4707"/>
                    <a:pt x="675" y="3078"/>
                    <a:pt x="1876" y="1876"/>
                  </a:cubicBezTo>
                  <a:cubicBezTo>
                    <a:pt x="3078" y="675"/>
                    <a:pt x="4707" y="0"/>
                    <a:pt x="6406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3501105" cy="1836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6928985" y="1314623"/>
            <a:ext cx="3667332" cy="946839"/>
          </a:xfrm>
          <a:custGeom>
            <a:avLst/>
            <a:gdLst/>
            <a:ahLst/>
            <a:cxnLst/>
            <a:rect r="r" b="b" t="t" l="l"/>
            <a:pathLst>
              <a:path h="946839" w="3667332">
                <a:moveTo>
                  <a:pt x="0" y="0"/>
                </a:moveTo>
                <a:lnTo>
                  <a:pt x="3667333" y="0"/>
                </a:lnTo>
                <a:lnTo>
                  <a:pt x="3667333" y="946839"/>
                </a:lnTo>
                <a:lnTo>
                  <a:pt x="0" y="9468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302188" y="5976034"/>
            <a:ext cx="1367954" cy="378053"/>
          </a:xfrm>
          <a:custGeom>
            <a:avLst/>
            <a:gdLst/>
            <a:ahLst/>
            <a:cxnLst/>
            <a:rect r="r" b="b" t="t" l="l"/>
            <a:pathLst>
              <a:path h="378053" w="1367954">
                <a:moveTo>
                  <a:pt x="0" y="0"/>
                </a:moveTo>
                <a:lnTo>
                  <a:pt x="1367954" y="0"/>
                </a:lnTo>
                <a:lnTo>
                  <a:pt x="1367954" y="378053"/>
                </a:lnTo>
                <a:lnTo>
                  <a:pt x="0" y="3780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302188" y="4131793"/>
            <a:ext cx="2622717" cy="324263"/>
          </a:xfrm>
          <a:custGeom>
            <a:avLst/>
            <a:gdLst/>
            <a:ahLst/>
            <a:cxnLst/>
            <a:rect r="r" b="b" t="t" l="l"/>
            <a:pathLst>
              <a:path h="324263" w="2622717">
                <a:moveTo>
                  <a:pt x="0" y="0"/>
                </a:moveTo>
                <a:lnTo>
                  <a:pt x="2622717" y="0"/>
                </a:lnTo>
                <a:lnTo>
                  <a:pt x="2622717" y="324263"/>
                </a:lnTo>
                <a:lnTo>
                  <a:pt x="0" y="32426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469465" y="5905716"/>
            <a:ext cx="6921795" cy="4114800"/>
          </a:xfrm>
          <a:custGeom>
            <a:avLst/>
            <a:gdLst/>
            <a:ahLst/>
            <a:cxnLst/>
            <a:rect r="r" b="b" t="t" l="l"/>
            <a:pathLst>
              <a:path h="4114800" w="6921795">
                <a:moveTo>
                  <a:pt x="0" y="0"/>
                </a:moveTo>
                <a:lnTo>
                  <a:pt x="6921795" y="0"/>
                </a:lnTo>
                <a:lnTo>
                  <a:pt x="692179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6332393" y="2559119"/>
            <a:ext cx="5623213" cy="1086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65"/>
              </a:lnSpc>
              <a:spcBef>
                <a:spcPct val="0"/>
              </a:spcBef>
            </a:pPr>
            <a:r>
              <a:rPr lang="en-US" sz="6332">
                <a:solidFill>
                  <a:srgbClr val="01070A"/>
                </a:solidFill>
                <a:latin typeface="Carelia"/>
                <a:ea typeface="Carelia"/>
                <a:cs typeface="Carelia"/>
                <a:sym typeface="Carelia"/>
              </a:rPr>
              <a:t>Introduction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302188" y="6596417"/>
            <a:ext cx="7913275" cy="1340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5834" indent="-267917" lvl="1">
              <a:lnSpc>
                <a:spcPts val="3474"/>
              </a:lnSpc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Helps readers discover books that align with their tastes.</a:t>
            </a:r>
          </a:p>
          <a:p>
            <a:pPr algn="l" marL="535834" indent="-267917" lvl="1">
              <a:lnSpc>
                <a:spcPts val="3722"/>
              </a:lnSpc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Enhances user experience by reducing the time spent searching for books.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302188" y="5768421"/>
            <a:ext cx="2532475" cy="488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34"/>
              </a:lnSpc>
            </a:pPr>
            <a:r>
              <a:rPr lang="en-US" b="true" sz="2881">
                <a:solidFill>
                  <a:srgbClr val="01070A"/>
                </a:solidFill>
                <a:latin typeface="Dosis Medium"/>
                <a:ea typeface="Dosis Medium"/>
                <a:cs typeface="Dosis Medium"/>
                <a:sym typeface="Dosis Medium"/>
              </a:rPr>
              <a:t>The Importance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302188" y="3858830"/>
            <a:ext cx="3110232" cy="488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34"/>
              </a:lnSpc>
            </a:pPr>
            <a:r>
              <a:rPr lang="en-US" b="true" sz="2881">
                <a:solidFill>
                  <a:srgbClr val="01070A"/>
                </a:solidFill>
                <a:latin typeface="Dosis Medium"/>
                <a:ea typeface="Dosis Medium"/>
                <a:cs typeface="Dosis Medium"/>
                <a:sym typeface="Dosis Medium"/>
              </a:rPr>
              <a:t>What is BRS?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302188" y="4487133"/>
            <a:ext cx="9829546" cy="96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5834" indent="-267917" lvl="1">
              <a:lnSpc>
                <a:spcPts val="3474"/>
              </a:lnSpc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It’s a system designed to suggest books based on user preferences.</a:t>
            </a:r>
          </a:p>
          <a:p>
            <a:pPr algn="l" marL="535834" indent="-267917" lvl="1">
              <a:lnSpc>
                <a:spcPts val="5236"/>
              </a:lnSpc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Our system allows users to input a book title and recommends similar books.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54484" y="3045203"/>
            <a:ext cx="4568927" cy="4927274"/>
          </a:xfrm>
          <a:custGeom>
            <a:avLst/>
            <a:gdLst/>
            <a:ahLst/>
            <a:cxnLst/>
            <a:rect r="r" b="b" t="t" l="l"/>
            <a:pathLst>
              <a:path h="4927274" w="4568927">
                <a:moveTo>
                  <a:pt x="0" y="0"/>
                </a:moveTo>
                <a:lnTo>
                  <a:pt x="4568928" y="0"/>
                </a:lnTo>
                <a:lnTo>
                  <a:pt x="4568928" y="4927274"/>
                </a:lnTo>
                <a:lnTo>
                  <a:pt x="0" y="49272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426602" y="4372195"/>
            <a:ext cx="2560425" cy="707608"/>
          </a:xfrm>
          <a:custGeom>
            <a:avLst/>
            <a:gdLst/>
            <a:ahLst/>
            <a:cxnLst/>
            <a:rect r="r" b="b" t="t" l="l"/>
            <a:pathLst>
              <a:path h="707608" w="2560425">
                <a:moveTo>
                  <a:pt x="0" y="0"/>
                </a:moveTo>
                <a:lnTo>
                  <a:pt x="2560425" y="0"/>
                </a:lnTo>
                <a:lnTo>
                  <a:pt x="2560425" y="707608"/>
                </a:lnTo>
                <a:lnTo>
                  <a:pt x="0" y="7076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857461" y="3045203"/>
            <a:ext cx="4568927" cy="4927274"/>
          </a:xfrm>
          <a:custGeom>
            <a:avLst/>
            <a:gdLst/>
            <a:ahLst/>
            <a:cxnLst/>
            <a:rect r="r" b="b" t="t" l="l"/>
            <a:pathLst>
              <a:path h="4927274" w="4568927">
                <a:moveTo>
                  <a:pt x="0" y="0"/>
                </a:moveTo>
                <a:lnTo>
                  <a:pt x="4568927" y="0"/>
                </a:lnTo>
                <a:lnTo>
                  <a:pt x="4568927" y="4927274"/>
                </a:lnTo>
                <a:lnTo>
                  <a:pt x="0" y="49272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829579" y="4372195"/>
            <a:ext cx="2560425" cy="707608"/>
          </a:xfrm>
          <a:custGeom>
            <a:avLst/>
            <a:gdLst/>
            <a:ahLst/>
            <a:cxnLst/>
            <a:rect r="r" b="b" t="t" l="l"/>
            <a:pathLst>
              <a:path h="707608" w="2560425">
                <a:moveTo>
                  <a:pt x="0" y="0"/>
                </a:moveTo>
                <a:lnTo>
                  <a:pt x="2560424" y="0"/>
                </a:lnTo>
                <a:lnTo>
                  <a:pt x="2560424" y="707608"/>
                </a:lnTo>
                <a:lnTo>
                  <a:pt x="0" y="70760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264588" y="3045203"/>
            <a:ext cx="4568927" cy="4927274"/>
          </a:xfrm>
          <a:custGeom>
            <a:avLst/>
            <a:gdLst/>
            <a:ahLst/>
            <a:cxnLst/>
            <a:rect r="r" b="b" t="t" l="l"/>
            <a:pathLst>
              <a:path h="4927274" w="4568927">
                <a:moveTo>
                  <a:pt x="0" y="0"/>
                </a:moveTo>
                <a:lnTo>
                  <a:pt x="4568928" y="0"/>
                </a:lnTo>
                <a:lnTo>
                  <a:pt x="4568928" y="4927274"/>
                </a:lnTo>
                <a:lnTo>
                  <a:pt x="0" y="49272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236706" y="4372195"/>
            <a:ext cx="2560425" cy="707608"/>
          </a:xfrm>
          <a:custGeom>
            <a:avLst/>
            <a:gdLst/>
            <a:ahLst/>
            <a:cxnLst/>
            <a:rect r="r" b="b" t="t" l="l"/>
            <a:pathLst>
              <a:path h="707608" w="2560425">
                <a:moveTo>
                  <a:pt x="0" y="0"/>
                </a:moveTo>
                <a:lnTo>
                  <a:pt x="2560424" y="0"/>
                </a:lnTo>
                <a:lnTo>
                  <a:pt x="2560424" y="707608"/>
                </a:lnTo>
                <a:lnTo>
                  <a:pt x="0" y="70760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863001" y="7012197"/>
            <a:ext cx="5939287" cy="4114800"/>
          </a:xfrm>
          <a:custGeom>
            <a:avLst/>
            <a:gdLst/>
            <a:ahLst/>
            <a:cxnLst/>
            <a:rect r="r" b="b" t="t" l="l"/>
            <a:pathLst>
              <a:path h="4114800" w="5939287">
                <a:moveTo>
                  <a:pt x="0" y="0"/>
                </a:moveTo>
                <a:lnTo>
                  <a:pt x="5939287" y="0"/>
                </a:lnTo>
                <a:lnTo>
                  <a:pt x="59392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219538" y="5251599"/>
            <a:ext cx="3916404" cy="2166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47972" indent="-223986" lvl="1">
              <a:lnSpc>
                <a:spcPts val="2904"/>
              </a:lnSpc>
              <a:buFont typeface="Arial"/>
              <a:buChar char="•"/>
            </a:pPr>
            <a:r>
              <a:rPr lang="en-US" sz="2074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Most platf</a:t>
            </a:r>
            <a:r>
              <a:rPr lang="en-US" sz="2074" strike="noStrike" u="none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orms suggest books that don’t cater to individual tastes.</a:t>
            </a:r>
          </a:p>
          <a:p>
            <a:pPr algn="l" marL="447972" indent="-223986" lvl="1">
              <a:lnSpc>
                <a:spcPts val="2904"/>
              </a:lnSpc>
              <a:buFont typeface="Arial"/>
              <a:buChar char="•"/>
            </a:pPr>
            <a:r>
              <a:rPr lang="en-US" sz="2074" strike="noStrike" u="none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Users receive recommendations based on general popularity, not personal preferences.</a:t>
            </a:r>
          </a:p>
          <a:p>
            <a:pPr algn="l">
              <a:lnSpc>
                <a:spcPts val="2904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2483663" y="5488639"/>
            <a:ext cx="4057992" cy="2045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5931" indent="-212965" lvl="1">
              <a:lnSpc>
                <a:spcPts val="2761"/>
              </a:lnSpc>
              <a:buFont typeface="Arial"/>
              <a:buChar char="•"/>
            </a:pPr>
            <a:r>
              <a:rPr lang="en-US" sz="1972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Manual searches are time-consuming </a:t>
            </a:r>
          </a:p>
          <a:p>
            <a:pPr algn="l" marL="425931" indent="-212965" lvl="1">
              <a:lnSpc>
                <a:spcPts val="2761"/>
              </a:lnSpc>
              <a:buFont typeface="Arial"/>
              <a:buChar char="•"/>
            </a:pPr>
            <a:r>
              <a:rPr lang="en-US" sz="1972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Users must sort through numerous reviews, lists, and categories.</a:t>
            </a:r>
          </a:p>
          <a:p>
            <a:pPr algn="l" marL="425931" indent="-212965" lvl="1">
              <a:lnSpc>
                <a:spcPts val="2761"/>
              </a:lnSpc>
              <a:buFont typeface="Arial"/>
              <a:buChar char="•"/>
            </a:pPr>
            <a:r>
              <a:rPr lang="en-US" sz="1972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Finding a suitable match can be frustrating, often causing users to abandon their search.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925423" y="1157172"/>
            <a:ext cx="8437153" cy="1227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11"/>
              </a:lnSpc>
              <a:spcBef>
                <a:spcPct val="0"/>
              </a:spcBef>
            </a:pPr>
            <a:r>
              <a:rPr lang="en-US" sz="7151">
                <a:solidFill>
                  <a:srgbClr val="01070A"/>
                </a:solidFill>
                <a:latin typeface="Carelia"/>
                <a:ea typeface="Carelia"/>
                <a:cs typeface="Carelia"/>
                <a:sym typeface="Carelia"/>
              </a:rPr>
              <a:t>Problem Statment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55266" y="4280553"/>
            <a:ext cx="4041815" cy="750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115"/>
              </a:lnSpc>
              <a:spcBef>
                <a:spcPct val="0"/>
              </a:spcBef>
            </a:pPr>
            <a:r>
              <a:rPr lang="en-US" sz="4367">
                <a:solidFill>
                  <a:srgbClr val="01070A"/>
                </a:solidFill>
                <a:latin typeface="Carelia"/>
                <a:ea typeface="Carelia"/>
                <a:cs typeface="Carelia"/>
                <a:sym typeface="Carelia"/>
              </a:rPr>
              <a:t>Overwhelmed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887715" y="5261124"/>
            <a:ext cx="3909366" cy="2157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44382" indent="-222191" lvl="1">
              <a:lnSpc>
                <a:spcPts val="2881"/>
              </a:lnSpc>
              <a:buFont typeface="Arial"/>
              <a:buChar char="•"/>
            </a:pPr>
            <a:r>
              <a:rPr lang="en-US" sz="2058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Th</a:t>
            </a:r>
            <a:r>
              <a:rPr lang="en-US" sz="2058" strike="noStrike" u="none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e vast number of available books makes it difficult for readers to choose.</a:t>
            </a:r>
          </a:p>
          <a:p>
            <a:pPr algn="l" marL="444382" indent="-222191" lvl="1">
              <a:lnSpc>
                <a:spcPts val="2881"/>
              </a:lnSpc>
              <a:buFont typeface="Arial"/>
              <a:buChar char="•"/>
            </a:pPr>
            <a:r>
              <a:rPr lang="en-US" sz="2058" strike="noStrike" u="none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Popular books dominate, leaving hidden gems unnoticed</a:t>
            </a:r>
          </a:p>
          <a:p>
            <a:pPr algn="l">
              <a:lnSpc>
                <a:spcPts val="2881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6982411" y="4329735"/>
            <a:ext cx="4323179" cy="750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115"/>
              </a:lnSpc>
              <a:spcBef>
                <a:spcPct val="0"/>
              </a:spcBef>
            </a:pPr>
            <a:r>
              <a:rPr lang="en-US" sz="4367">
                <a:solidFill>
                  <a:srgbClr val="01070A"/>
                </a:solidFill>
                <a:latin typeface="Carelia"/>
                <a:ea typeface="Carelia"/>
                <a:cs typeface="Carelia"/>
                <a:sym typeface="Carelia"/>
              </a:rPr>
              <a:t>Personalization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630619" y="4286470"/>
            <a:ext cx="3710145" cy="750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115"/>
              </a:lnSpc>
              <a:spcBef>
                <a:spcPct val="0"/>
              </a:spcBef>
            </a:pPr>
            <a:r>
              <a:rPr lang="en-US" sz="4367">
                <a:solidFill>
                  <a:srgbClr val="01070A"/>
                </a:solidFill>
                <a:latin typeface="Carelia"/>
                <a:ea typeface="Carelia"/>
                <a:cs typeface="Carelia"/>
                <a:sym typeface="Carelia"/>
              </a:rPr>
              <a:t>Time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93123">
            <a:off x="1157352" y="3281266"/>
            <a:ext cx="3283874" cy="5122453"/>
            <a:chOff x="0" y="0"/>
            <a:chExt cx="1006794" cy="157047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06794" cy="1570479"/>
            </a:xfrm>
            <a:custGeom>
              <a:avLst/>
              <a:gdLst/>
              <a:ahLst/>
              <a:cxnLst/>
              <a:rect r="r" b="b" t="t" l="l"/>
              <a:pathLst>
                <a:path h="1570479" w="1006794">
                  <a:moveTo>
                    <a:pt x="16503" y="0"/>
                  </a:moveTo>
                  <a:lnTo>
                    <a:pt x="990291" y="0"/>
                  </a:lnTo>
                  <a:cubicBezTo>
                    <a:pt x="999405" y="0"/>
                    <a:pt x="1006794" y="7389"/>
                    <a:pt x="1006794" y="16503"/>
                  </a:cubicBezTo>
                  <a:lnTo>
                    <a:pt x="1006794" y="1553976"/>
                  </a:lnTo>
                  <a:cubicBezTo>
                    <a:pt x="1006794" y="1563090"/>
                    <a:pt x="999405" y="1570479"/>
                    <a:pt x="990291" y="1570479"/>
                  </a:cubicBezTo>
                  <a:lnTo>
                    <a:pt x="16503" y="1570479"/>
                  </a:lnTo>
                  <a:cubicBezTo>
                    <a:pt x="7389" y="1570479"/>
                    <a:pt x="0" y="1563090"/>
                    <a:pt x="0" y="1553976"/>
                  </a:cubicBezTo>
                  <a:lnTo>
                    <a:pt x="0" y="16503"/>
                  </a:lnTo>
                  <a:cubicBezTo>
                    <a:pt x="0" y="7389"/>
                    <a:pt x="7389" y="0"/>
                    <a:pt x="16503" y="0"/>
                  </a:cubicBezTo>
                  <a:close/>
                </a:path>
              </a:pathLst>
            </a:custGeom>
            <a:solidFill>
              <a:srgbClr val="000000">
                <a:alpha val="31765"/>
              </a:srgbClr>
            </a:solidFill>
            <a:ln w="38100" cap="sq">
              <a:solidFill>
                <a:srgbClr val="000000">
                  <a:alpha val="31765"/>
                </a:srgbClr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06794" cy="1618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21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55501" y="3150740"/>
            <a:ext cx="3283874" cy="5202453"/>
            <a:chOff x="0" y="0"/>
            <a:chExt cx="1006794" cy="159500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06794" cy="1595006"/>
            </a:xfrm>
            <a:custGeom>
              <a:avLst/>
              <a:gdLst/>
              <a:ahLst/>
              <a:cxnLst/>
              <a:rect r="r" b="b" t="t" l="l"/>
              <a:pathLst>
                <a:path h="1595006" w="1006794">
                  <a:moveTo>
                    <a:pt x="25933" y="0"/>
                  </a:moveTo>
                  <a:lnTo>
                    <a:pt x="980861" y="0"/>
                  </a:lnTo>
                  <a:cubicBezTo>
                    <a:pt x="987739" y="0"/>
                    <a:pt x="994335" y="2732"/>
                    <a:pt x="999198" y="7596"/>
                  </a:cubicBezTo>
                  <a:cubicBezTo>
                    <a:pt x="1004062" y="12459"/>
                    <a:pt x="1006794" y="19055"/>
                    <a:pt x="1006794" y="25933"/>
                  </a:cubicBezTo>
                  <a:lnTo>
                    <a:pt x="1006794" y="1569073"/>
                  </a:lnTo>
                  <a:cubicBezTo>
                    <a:pt x="1006794" y="1575951"/>
                    <a:pt x="1004062" y="1582547"/>
                    <a:pt x="999198" y="1587410"/>
                  </a:cubicBezTo>
                  <a:cubicBezTo>
                    <a:pt x="994335" y="1592274"/>
                    <a:pt x="987739" y="1595006"/>
                    <a:pt x="980861" y="1595006"/>
                  </a:cubicBezTo>
                  <a:lnTo>
                    <a:pt x="25933" y="1595006"/>
                  </a:lnTo>
                  <a:cubicBezTo>
                    <a:pt x="19055" y="1595006"/>
                    <a:pt x="12459" y="1592274"/>
                    <a:pt x="7596" y="1587410"/>
                  </a:cubicBezTo>
                  <a:cubicBezTo>
                    <a:pt x="2732" y="1582547"/>
                    <a:pt x="0" y="1575951"/>
                    <a:pt x="0" y="1569073"/>
                  </a:cubicBezTo>
                  <a:lnTo>
                    <a:pt x="0" y="25933"/>
                  </a:lnTo>
                  <a:cubicBezTo>
                    <a:pt x="0" y="19055"/>
                    <a:pt x="2732" y="12459"/>
                    <a:pt x="7596" y="7596"/>
                  </a:cubicBezTo>
                  <a:cubicBezTo>
                    <a:pt x="12459" y="2732"/>
                    <a:pt x="19055" y="0"/>
                    <a:pt x="25933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006794" cy="16426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-78655">
            <a:off x="1821174" y="2956369"/>
            <a:ext cx="1752527" cy="388742"/>
          </a:xfrm>
          <a:custGeom>
            <a:avLst/>
            <a:gdLst/>
            <a:ahLst/>
            <a:cxnLst/>
            <a:rect r="r" b="b" t="t" l="l"/>
            <a:pathLst>
              <a:path h="388742" w="1752527">
                <a:moveTo>
                  <a:pt x="0" y="0"/>
                </a:moveTo>
                <a:lnTo>
                  <a:pt x="1752527" y="0"/>
                </a:lnTo>
                <a:lnTo>
                  <a:pt x="1752527" y="388742"/>
                </a:lnTo>
                <a:lnTo>
                  <a:pt x="0" y="38874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586320" y="7136344"/>
            <a:ext cx="3117981" cy="3106643"/>
          </a:xfrm>
          <a:custGeom>
            <a:avLst/>
            <a:gdLst/>
            <a:ahLst/>
            <a:cxnLst/>
            <a:rect r="r" b="b" t="t" l="l"/>
            <a:pathLst>
              <a:path h="3106643" w="3117981">
                <a:moveTo>
                  <a:pt x="0" y="0"/>
                </a:moveTo>
                <a:lnTo>
                  <a:pt x="3117981" y="0"/>
                </a:lnTo>
                <a:lnTo>
                  <a:pt x="3117981" y="3106643"/>
                </a:lnTo>
                <a:lnTo>
                  <a:pt x="0" y="310664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404271" y="2352759"/>
            <a:ext cx="2061503" cy="2352338"/>
          </a:xfrm>
          <a:custGeom>
            <a:avLst/>
            <a:gdLst/>
            <a:ahLst/>
            <a:cxnLst/>
            <a:rect r="r" b="b" t="t" l="l"/>
            <a:pathLst>
              <a:path h="2352338" w="2061503">
                <a:moveTo>
                  <a:pt x="0" y="0"/>
                </a:moveTo>
                <a:lnTo>
                  <a:pt x="2061503" y="0"/>
                </a:lnTo>
                <a:lnTo>
                  <a:pt x="2061503" y="2352338"/>
                </a:lnTo>
                <a:lnTo>
                  <a:pt x="0" y="235233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-999048">
            <a:off x="4611226" y="3496170"/>
            <a:ext cx="3648497" cy="1240489"/>
          </a:xfrm>
          <a:custGeom>
            <a:avLst/>
            <a:gdLst/>
            <a:ahLst/>
            <a:cxnLst/>
            <a:rect r="r" b="b" t="t" l="l"/>
            <a:pathLst>
              <a:path h="1240489" w="3648497">
                <a:moveTo>
                  <a:pt x="3648496" y="0"/>
                </a:moveTo>
                <a:lnTo>
                  <a:pt x="0" y="0"/>
                </a:lnTo>
                <a:lnTo>
                  <a:pt x="0" y="1240489"/>
                </a:lnTo>
                <a:lnTo>
                  <a:pt x="3648496" y="1240489"/>
                </a:lnTo>
                <a:lnTo>
                  <a:pt x="3648496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3361441">
            <a:off x="4164992" y="6662783"/>
            <a:ext cx="2190697" cy="744837"/>
          </a:xfrm>
          <a:custGeom>
            <a:avLst/>
            <a:gdLst/>
            <a:ahLst/>
            <a:cxnLst/>
            <a:rect r="r" b="b" t="t" l="l"/>
            <a:pathLst>
              <a:path h="744837" w="2190697">
                <a:moveTo>
                  <a:pt x="0" y="0"/>
                </a:moveTo>
                <a:lnTo>
                  <a:pt x="2190697" y="0"/>
                </a:lnTo>
                <a:lnTo>
                  <a:pt x="2190697" y="744837"/>
                </a:lnTo>
                <a:lnTo>
                  <a:pt x="0" y="74483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234807">
            <a:off x="8462849" y="8753976"/>
            <a:ext cx="1894813" cy="299725"/>
          </a:xfrm>
          <a:custGeom>
            <a:avLst/>
            <a:gdLst/>
            <a:ahLst/>
            <a:cxnLst/>
            <a:rect r="r" b="b" t="t" l="l"/>
            <a:pathLst>
              <a:path h="299725" w="1894813">
                <a:moveTo>
                  <a:pt x="0" y="0"/>
                </a:moveTo>
                <a:lnTo>
                  <a:pt x="1894813" y="0"/>
                </a:lnTo>
                <a:lnTo>
                  <a:pt x="1894813" y="299725"/>
                </a:lnTo>
                <a:lnTo>
                  <a:pt x="0" y="29972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2006127" y="6172130"/>
            <a:ext cx="3777666" cy="1346694"/>
            <a:chOff x="0" y="0"/>
            <a:chExt cx="1230498" cy="43865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30498" cy="438658"/>
            </a:xfrm>
            <a:custGeom>
              <a:avLst/>
              <a:gdLst/>
              <a:ahLst/>
              <a:cxnLst/>
              <a:rect r="r" b="b" t="t" l="l"/>
              <a:pathLst>
                <a:path h="438658" w="1230498">
                  <a:moveTo>
                    <a:pt x="4099" y="0"/>
                  </a:moveTo>
                  <a:lnTo>
                    <a:pt x="1226400" y="0"/>
                  </a:lnTo>
                  <a:cubicBezTo>
                    <a:pt x="1228663" y="0"/>
                    <a:pt x="1230498" y="1835"/>
                    <a:pt x="1230498" y="4099"/>
                  </a:cubicBezTo>
                  <a:lnTo>
                    <a:pt x="1230498" y="434560"/>
                  </a:lnTo>
                  <a:cubicBezTo>
                    <a:pt x="1230498" y="436823"/>
                    <a:pt x="1228663" y="438658"/>
                    <a:pt x="1226400" y="438658"/>
                  </a:cubicBezTo>
                  <a:lnTo>
                    <a:pt x="4099" y="438658"/>
                  </a:lnTo>
                  <a:cubicBezTo>
                    <a:pt x="1835" y="438658"/>
                    <a:pt x="0" y="436823"/>
                    <a:pt x="0" y="434560"/>
                  </a:cubicBezTo>
                  <a:lnTo>
                    <a:pt x="0" y="4099"/>
                  </a:lnTo>
                  <a:cubicBezTo>
                    <a:pt x="0" y="1835"/>
                    <a:pt x="1835" y="0"/>
                    <a:pt x="4099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1230498" cy="4862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377323" y="8318352"/>
            <a:ext cx="2543056" cy="1430778"/>
            <a:chOff x="0" y="0"/>
            <a:chExt cx="779669" cy="43865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779669" cy="438658"/>
            </a:xfrm>
            <a:custGeom>
              <a:avLst/>
              <a:gdLst/>
              <a:ahLst/>
              <a:cxnLst/>
              <a:rect r="r" b="b" t="t" l="l"/>
              <a:pathLst>
                <a:path h="438658" w="779669">
                  <a:moveTo>
                    <a:pt x="6089" y="0"/>
                  </a:moveTo>
                  <a:lnTo>
                    <a:pt x="773580" y="0"/>
                  </a:lnTo>
                  <a:cubicBezTo>
                    <a:pt x="775195" y="0"/>
                    <a:pt x="776744" y="641"/>
                    <a:pt x="777885" y="1783"/>
                  </a:cubicBezTo>
                  <a:cubicBezTo>
                    <a:pt x="779027" y="2925"/>
                    <a:pt x="779669" y="4474"/>
                    <a:pt x="779669" y="6089"/>
                  </a:cubicBezTo>
                  <a:lnTo>
                    <a:pt x="779669" y="432570"/>
                  </a:lnTo>
                  <a:cubicBezTo>
                    <a:pt x="779669" y="434185"/>
                    <a:pt x="779027" y="435733"/>
                    <a:pt x="777885" y="436875"/>
                  </a:cubicBezTo>
                  <a:cubicBezTo>
                    <a:pt x="776744" y="438017"/>
                    <a:pt x="775195" y="438658"/>
                    <a:pt x="773580" y="438658"/>
                  </a:cubicBezTo>
                  <a:lnTo>
                    <a:pt x="6089" y="438658"/>
                  </a:lnTo>
                  <a:cubicBezTo>
                    <a:pt x="4474" y="438658"/>
                    <a:pt x="2925" y="438017"/>
                    <a:pt x="1783" y="436875"/>
                  </a:cubicBezTo>
                  <a:cubicBezTo>
                    <a:pt x="641" y="435733"/>
                    <a:pt x="0" y="434185"/>
                    <a:pt x="0" y="432570"/>
                  </a:cubicBezTo>
                  <a:lnTo>
                    <a:pt x="0" y="6089"/>
                  </a:lnTo>
                  <a:cubicBezTo>
                    <a:pt x="0" y="4474"/>
                    <a:pt x="641" y="2925"/>
                    <a:pt x="1783" y="1783"/>
                  </a:cubicBezTo>
                  <a:cubicBezTo>
                    <a:pt x="2925" y="641"/>
                    <a:pt x="4474" y="0"/>
                    <a:pt x="6089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779669" cy="4862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true" flipV="true" rot="-7943434">
            <a:off x="11116979" y="2941700"/>
            <a:ext cx="2195683" cy="1800460"/>
          </a:xfrm>
          <a:custGeom>
            <a:avLst/>
            <a:gdLst/>
            <a:ahLst/>
            <a:cxnLst/>
            <a:rect r="r" b="b" t="t" l="l"/>
            <a:pathLst>
              <a:path h="1800460" w="2195683">
                <a:moveTo>
                  <a:pt x="2195683" y="1800460"/>
                </a:moveTo>
                <a:lnTo>
                  <a:pt x="0" y="1800460"/>
                </a:lnTo>
                <a:lnTo>
                  <a:pt x="0" y="0"/>
                </a:lnTo>
                <a:lnTo>
                  <a:pt x="2195683" y="0"/>
                </a:lnTo>
                <a:lnTo>
                  <a:pt x="2195683" y="180046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3619844" y="2525097"/>
            <a:ext cx="2872450" cy="3003512"/>
          </a:xfrm>
          <a:custGeom>
            <a:avLst/>
            <a:gdLst/>
            <a:ahLst/>
            <a:cxnLst/>
            <a:rect r="r" b="b" t="t" l="l"/>
            <a:pathLst>
              <a:path h="3003512" w="2872450">
                <a:moveTo>
                  <a:pt x="0" y="0"/>
                </a:moveTo>
                <a:lnTo>
                  <a:pt x="2872450" y="0"/>
                </a:lnTo>
                <a:lnTo>
                  <a:pt x="2872450" y="3003512"/>
                </a:lnTo>
                <a:lnTo>
                  <a:pt x="0" y="300351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4347516" y="3824042"/>
            <a:ext cx="1436277" cy="1436277"/>
          </a:xfrm>
          <a:custGeom>
            <a:avLst/>
            <a:gdLst/>
            <a:ahLst/>
            <a:cxnLst/>
            <a:rect r="r" b="b" t="t" l="l"/>
            <a:pathLst>
              <a:path h="1436277" w="1436277">
                <a:moveTo>
                  <a:pt x="0" y="0"/>
                </a:moveTo>
                <a:lnTo>
                  <a:pt x="1436277" y="0"/>
                </a:lnTo>
                <a:lnTo>
                  <a:pt x="1436277" y="1436277"/>
                </a:lnTo>
                <a:lnTo>
                  <a:pt x="0" y="1436277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189928" y="6402665"/>
            <a:ext cx="2915594" cy="1265071"/>
          </a:xfrm>
          <a:custGeom>
            <a:avLst/>
            <a:gdLst/>
            <a:ahLst/>
            <a:cxnLst/>
            <a:rect r="r" b="b" t="t" l="l"/>
            <a:pathLst>
              <a:path h="1265071" w="2915594">
                <a:moveTo>
                  <a:pt x="0" y="0"/>
                </a:moveTo>
                <a:lnTo>
                  <a:pt x="2915594" y="0"/>
                </a:lnTo>
                <a:lnTo>
                  <a:pt x="2915594" y="1265072"/>
                </a:lnTo>
                <a:lnTo>
                  <a:pt x="0" y="1265072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-13537" t="-105451" r="-16964" b="-97638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3301252" y="7414260"/>
            <a:ext cx="486728" cy="397192"/>
            <a:chOff x="0" y="0"/>
            <a:chExt cx="648970" cy="52959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48260" y="44450"/>
              <a:ext cx="552450" cy="436880"/>
            </a:xfrm>
            <a:custGeom>
              <a:avLst/>
              <a:gdLst/>
              <a:ahLst/>
              <a:cxnLst/>
              <a:rect r="r" b="b" t="t" l="l"/>
              <a:pathLst>
                <a:path h="436880" w="552450">
                  <a:moveTo>
                    <a:pt x="519430" y="139700"/>
                  </a:moveTo>
                  <a:cubicBezTo>
                    <a:pt x="130810" y="396240"/>
                    <a:pt x="104140" y="401320"/>
                    <a:pt x="81280" y="402590"/>
                  </a:cubicBezTo>
                  <a:cubicBezTo>
                    <a:pt x="67310" y="403860"/>
                    <a:pt x="57150" y="402590"/>
                    <a:pt x="46990" y="397510"/>
                  </a:cubicBezTo>
                  <a:cubicBezTo>
                    <a:pt x="33020" y="389890"/>
                    <a:pt x="15240" y="374650"/>
                    <a:pt x="8890" y="359410"/>
                  </a:cubicBezTo>
                  <a:cubicBezTo>
                    <a:pt x="1270" y="345440"/>
                    <a:pt x="0" y="322580"/>
                    <a:pt x="3810" y="307340"/>
                  </a:cubicBezTo>
                  <a:cubicBezTo>
                    <a:pt x="8890" y="290830"/>
                    <a:pt x="15240" y="276860"/>
                    <a:pt x="36830" y="264160"/>
                  </a:cubicBezTo>
                  <a:cubicBezTo>
                    <a:pt x="96520" y="229870"/>
                    <a:pt x="392430" y="201930"/>
                    <a:pt x="463550" y="210820"/>
                  </a:cubicBezTo>
                  <a:cubicBezTo>
                    <a:pt x="487680" y="214630"/>
                    <a:pt x="500380" y="220980"/>
                    <a:pt x="511810" y="232410"/>
                  </a:cubicBezTo>
                  <a:cubicBezTo>
                    <a:pt x="523240" y="242570"/>
                    <a:pt x="532130" y="262890"/>
                    <a:pt x="533400" y="279400"/>
                  </a:cubicBezTo>
                  <a:cubicBezTo>
                    <a:pt x="534670" y="294640"/>
                    <a:pt x="527050" y="316230"/>
                    <a:pt x="519430" y="328930"/>
                  </a:cubicBezTo>
                  <a:cubicBezTo>
                    <a:pt x="513080" y="339090"/>
                    <a:pt x="506730" y="345440"/>
                    <a:pt x="492760" y="351790"/>
                  </a:cubicBezTo>
                  <a:cubicBezTo>
                    <a:pt x="455930" y="364490"/>
                    <a:pt x="330200" y="332740"/>
                    <a:pt x="275590" y="353060"/>
                  </a:cubicBezTo>
                  <a:cubicBezTo>
                    <a:pt x="234950" y="367030"/>
                    <a:pt x="210820" y="420370"/>
                    <a:pt x="182880" y="430530"/>
                  </a:cubicBezTo>
                  <a:cubicBezTo>
                    <a:pt x="165100" y="436880"/>
                    <a:pt x="147320" y="435610"/>
                    <a:pt x="133350" y="430530"/>
                  </a:cubicBezTo>
                  <a:cubicBezTo>
                    <a:pt x="118110" y="426720"/>
                    <a:pt x="101600" y="414020"/>
                    <a:pt x="92710" y="401320"/>
                  </a:cubicBezTo>
                  <a:cubicBezTo>
                    <a:pt x="83820" y="388620"/>
                    <a:pt x="77470" y="369570"/>
                    <a:pt x="78740" y="354330"/>
                  </a:cubicBezTo>
                  <a:cubicBezTo>
                    <a:pt x="78740" y="337820"/>
                    <a:pt x="85090" y="318770"/>
                    <a:pt x="96520" y="307340"/>
                  </a:cubicBezTo>
                  <a:cubicBezTo>
                    <a:pt x="110490" y="293370"/>
                    <a:pt x="143510" y="279400"/>
                    <a:pt x="163830" y="279400"/>
                  </a:cubicBezTo>
                  <a:cubicBezTo>
                    <a:pt x="180340" y="279400"/>
                    <a:pt x="198120" y="289560"/>
                    <a:pt x="209550" y="299720"/>
                  </a:cubicBezTo>
                  <a:cubicBezTo>
                    <a:pt x="220980" y="309880"/>
                    <a:pt x="231140" y="326390"/>
                    <a:pt x="232410" y="342900"/>
                  </a:cubicBezTo>
                  <a:cubicBezTo>
                    <a:pt x="234950" y="363220"/>
                    <a:pt x="223520" y="397510"/>
                    <a:pt x="210820" y="412750"/>
                  </a:cubicBezTo>
                  <a:cubicBezTo>
                    <a:pt x="199390" y="425450"/>
                    <a:pt x="181610" y="431800"/>
                    <a:pt x="166370" y="434340"/>
                  </a:cubicBezTo>
                  <a:cubicBezTo>
                    <a:pt x="149860" y="435610"/>
                    <a:pt x="130810" y="433070"/>
                    <a:pt x="116840" y="424180"/>
                  </a:cubicBezTo>
                  <a:cubicBezTo>
                    <a:pt x="100330" y="412750"/>
                    <a:pt x="80010" y="383540"/>
                    <a:pt x="78740" y="361950"/>
                  </a:cubicBezTo>
                  <a:cubicBezTo>
                    <a:pt x="77470" y="340360"/>
                    <a:pt x="92710" y="316230"/>
                    <a:pt x="107950" y="295910"/>
                  </a:cubicBezTo>
                  <a:cubicBezTo>
                    <a:pt x="128270" y="271780"/>
                    <a:pt x="165100" y="247650"/>
                    <a:pt x="193040" y="232410"/>
                  </a:cubicBezTo>
                  <a:cubicBezTo>
                    <a:pt x="218440" y="218440"/>
                    <a:pt x="236220" y="207010"/>
                    <a:pt x="269240" y="201930"/>
                  </a:cubicBezTo>
                  <a:cubicBezTo>
                    <a:pt x="323850" y="194310"/>
                    <a:pt x="459740" y="204470"/>
                    <a:pt x="497840" y="220980"/>
                  </a:cubicBezTo>
                  <a:cubicBezTo>
                    <a:pt x="511810" y="227330"/>
                    <a:pt x="516890" y="234950"/>
                    <a:pt x="523240" y="245110"/>
                  </a:cubicBezTo>
                  <a:cubicBezTo>
                    <a:pt x="529590" y="259080"/>
                    <a:pt x="534670" y="281940"/>
                    <a:pt x="533400" y="297180"/>
                  </a:cubicBezTo>
                  <a:cubicBezTo>
                    <a:pt x="532130" y="308610"/>
                    <a:pt x="527050" y="320040"/>
                    <a:pt x="519430" y="328930"/>
                  </a:cubicBezTo>
                  <a:cubicBezTo>
                    <a:pt x="509270" y="340360"/>
                    <a:pt x="497840" y="349250"/>
                    <a:pt x="474980" y="356870"/>
                  </a:cubicBezTo>
                  <a:cubicBezTo>
                    <a:pt x="425450" y="375920"/>
                    <a:pt x="284480" y="391160"/>
                    <a:pt x="208280" y="398780"/>
                  </a:cubicBezTo>
                  <a:cubicBezTo>
                    <a:pt x="152400" y="403860"/>
                    <a:pt x="97790" y="411480"/>
                    <a:pt x="63500" y="402590"/>
                  </a:cubicBezTo>
                  <a:cubicBezTo>
                    <a:pt x="43180" y="396240"/>
                    <a:pt x="27940" y="386080"/>
                    <a:pt x="17780" y="374650"/>
                  </a:cubicBezTo>
                  <a:cubicBezTo>
                    <a:pt x="8890" y="365760"/>
                    <a:pt x="3810" y="355600"/>
                    <a:pt x="2540" y="342900"/>
                  </a:cubicBezTo>
                  <a:cubicBezTo>
                    <a:pt x="1270" y="327660"/>
                    <a:pt x="5080" y="303530"/>
                    <a:pt x="11430" y="290830"/>
                  </a:cubicBezTo>
                  <a:cubicBezTo>
                    <a:pt x="17780" y="279400"/>
                    <a:pt x="24130" y="273050"/>
                    <a:pt x="36830" y="264160"/>
                  </a:cubicBezTo>
                  <a:cubicBezTo>
                    <a:pt x="57150" y="251460"/>
                    <a:pt x="97790" y="246380"/>
                    <a:pt x="129540" y="229870"/>
                  </a:cubicBezTo>
                  <a:cubicBezTo>
                    <a:pt x="166370" y="212090"/>
                    <a:pt x="201930" y="187960"/>
                    <a:pt x="245110" y="158750"/>
                  </a:cubicBezTo>
                  <a:cubicBezTo>
                    <a:pt x="303530" y="118110"/>
                    <a:pt x="400050" y="22860"/>
                    <a:pt x="448310" y="7620"/>
                  </a:cubicBezTo>
                  <a:cubicBezTo>
                    <a:pt x="469900" y="0"/>
                    <a:pt x="486410" y="1270"/>
                    <a:pt x="501650" y="6350"/>
                  </a:cubicBezTo>
                  <a:cubicBezTo>
                    <a:pt x="516890" y="12700"/>
                    <a:pt x="534670" y="27940"/>
                    <a:pt x="542290" y="41910"/>
                  </a:cubicBezTo>
                  <a:cubicBezTo>
                    <a:pt x="549910" y="57150"/>
                    <a:pt x="552450" y="78740"/>
                    <a:pt x="548640" y="95250"/>
                  </a:cubicBezTo>
                  <a:cubicBezTo>
                    <a:pt x="544830" y="111760"/>
                    <a:pt x="519430" y="139700"/>
                    <a:pt x="519430" y="1397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7" id="27"/>
          <p:cNvGrpSpPr/>
          <p:nvPr/>
        </p:nvGrpSpPr>
        <p:grpSpPr>
          <a:xfrm rot="0">
            <a:off x="1553414" y="7495222"/>
            <a:ext cx="505778" cy="322897"/>
            <a:chOff x="0" y="0"/>
            <a:chExt cx="674370" cy="43053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46990" y="41910"/>
              <a:ext cx="579120" cy="347980"/>
            </a:xfrm>
            <a:custGeom>
              <a:avLst/>
              <a:gdLst/>
              <a:ahLst/>
              <a:cxnLst/>
              <a:rect r="r" b="b" t="t" l="l"/>
              <a:pathLst>
                <a:path h="347980" w="579120">
                  <a:moveTo>
                    <a:pt x="83820" y="137160"/>
                  </a:moveTo>
                  <a:cubicBezTo>
                    <a:pt x="553720" y="213360"/>
                    <a:pt x="561340" y="222250"/>
                    <a:pt x="568960" y="236220"/>
                  </a:cubicBezTo>
                  <a:cubicBezTo>
                    <a:pt x="576580" y="250190"/>
                    <a:pt x="579120" y="270510"/>
                    <a:pt x="575310" y="284480"/>
                  </a:cubicBezTo>
                  <a:cubicBezTo>
                    <a:pt x="571500" y="299720"/>
                    <a:pt x="558800" y="317500"/>
                    <a:pt x="547370" y="325120"/>
                  </a:cubicBezTo>
                  <a:cubicBezTo>
                    <a:pt x="538480" y="332740"/>
                    <a:pt x="529590" y="337820"/>
                    <a:pt x="515620" y="337820"/>
                  </a:cubicBezTo>
                  <a:cubicBezTo>
                    <a:pt x="492760" y="337820"/>
                    <a:pt x="447040" y="312420"/>
                    <a:pt x="417830" y="295910"/>
                  </a:cubicBezTo>
                  <a:cubicBezTo>
                    <a:pt x="391160" y="280670"/>
                    <a:pt x="377190" y="261620"/>
                    <a:pt x="345440" y="246380"/>
                  </a:cubicBezTo>
                  <a:cubicBezTo>
                    <a:pt x="293370" y="220980"/>
                    <a:pt x="173990" y="200660"/>
                    <a:pt x="125730" y="180340"/>
                  </a:cubicBezTo>
                  <a:cubicBezTo>
                    <a:pt x="99060" y="168910"/>
                    <a:pt x="81280" y="161290"/>
                    <a:pt x="66040" y="148590"/>
                  </a:cubicBezTo>
                  <a:cubicBezTo>
                    <a:pt x="52070" y="135890"/>
                    <a:pt x="39370" y="120650"/>
                    <a:pt x="34290" y="104140"/>
                  </a:cubicBezTo>
                  <a:cubicBezTo>
                    <a:pt x="29210" y="88900"/>
                    <a:pt x="30480" y="66040"/>
                    <a:pt x="39370" y="50800"/>
                  </a:cubicBezTo>
                  <a:cubicBezTo>
                    <a:pt x="49530" y="34290"/>
                    <a:pt x="71120" y="16510"/>
                    <a:pt x="95250" y="10160"/>
                  </a:cubicBezTo>
                  <a:cubicBezTo>
                    <a:pt x="130810" y="0"/>
                    <a:pt x="195580" y="13970"/>
                    <a:pt x="237490" y="24130"/>
                  </a:cubicBezTo>
                  <a:cubicBezTo>
                    <a:pt x="270510" y="33020"/>
                    <a:pt x="295910" y="50800"/>
                    <a:pt x="326390" y="59690"/>
                  </a:cubicBezTo>
                  <a:cubicBezTo>
                    <a:pt x="359410" y="68580"/>
                    <a:pt x="403860" y="68580"/>
                    <a:pt x="429260" y="77470"/>
                  </a:cubicBezTo>
                  <a:cubicBezTo>
                    <a:pt x="447040" y="83820"/>
                    <a:pt x="461010" y="90170"/>
                    <a:pt x="471170" y="101600"/>
                  </a:cubicBezTo>
                  <a:cubicBezTo>
                    <a:pt x="481330" y="113030"/>
                    <a:pt x="488950" y="130810"/>
                    <a:pt x="490220" y="146050"/>
                  </a:cubicBezTo>
                  <a:cubicBezTo>
                    <a:pt x="491490" y="161290"/>
                    <a:pt x="487680" y="180340"/>
                    <a:pt x="478790" y="193040"/>
                  </a:cubicBezTo>
                  <a:cubicBezTo>
                    <a:pt x="466090" y="208280"/>
                    <a:pt x="436880" y="227330"/>
                    <a:pt x="416560" y="227330"/>
                  </a:cubicBezTo>
                  <a:cubicBezTo>
                    <a:pt x="394970" y="227330"/>
                    <a:pt x="365760" y="210820"/>
                    <a:pt x="353060" y="195580"/>
                  </a:cubicBezTo>
                  <a:cubicBezTo>
                    <a:pt x="342900" y="182880"/>
                    <a:pt x="337820" y="165100"/>
                    <a:pt x="339090" y="148590"/>
                  </a:cubicBezTo>
                  <a:cubicBezTo>
                    <a:pt x="341630" y="129540"/>
                    <a:pt x="356870" y="99060"/>
                    <a:pt x="374650" y="87630"/>
                  </a:cubicBezTo>
                  <a:cubicBezTo>
                    <a:pt x="392430" y="76200"/>
                    <a:pt x="426720" y="76200"/>
                    <a:pt x="445770" y="82550"/>
                  </a:cubicBezTo>
                  <a:cubicBezTo>
                    <a:pt x="461010" y="87630"/>
                    <a:pt x="473710" y="101600"/>
                    <a:pt x="481330" y="115570"/>
                  </a:cubicBezTo>
                  <a:cubicBezTo>
                    <a:pt x="488950" y="128270"/>
                    <a:pt x="491490" y="147320"/>
                    <a:pt x="490220" y="162560"/>
                  </a:cubicBezTo>
                  <a:cubicBezTo>
                    <a:pt x="487680" y="177800"/>
                    <a:pt x="478790" y="195580"/>
                    <a:pt x="467360" y="205740"/>
                  </a:cubicBezTo>
                  <a:cubicBezTo>
                    <a:pt x="457200" y="215900"/>
                    <a:pt x="444500" y="224790"/>
                    <a:pt x="424180" y="227330"/>
                  </a:cubicBezTo>
                  <a:cubicBezTo>
                    <a:pt x="379730" y="231140"/>
                    <a:pt x="270510" y="181610"/>
                    <a:pt x="207010" y="170180"/>
                  </a:cubicBezTo>
                  <a:cubicBezTo>
                    <a:pt x="160020" y="161290"/>
                    <a:pt x="113030" y="171450"/>
                    <a:pt x="82550" y="156210"/>
                  </a:cubicBezTo>
                  <a:cubicBezTo>
                    <a:pt x="59690" y="144780"/>
                    <a:pt x="39370" y="124460"/>
                    <a:pt x="34290" y="104140"/>
                  </a:cubicBezTo>
                  <a:cubicBezTo>
                    <a:pt x="29210" y="85090"/>
                    <a:pt x="35560" y="52070"/>
                    <a:pt x="49530" y="35560"/>
                  </a:cubicBezTo>
                  <a:cubicBezTo>
                    <a:pt x="62230" y="20320"/>
                    <a:pt x="88900" y="7620"/>
                    <a:pt x="114300" y="8890"/>
                  </a:cubicBezTo>
                  <a:cubicBezTo>
                    <a:pt x="148590" y="10160"/>
                    <a:pt x="190500" y="53340"/>
                    <a:pt x="236220" y="72390"/>
                  </a:cubicBezTo>
                  <a:cubicBezTo>
                    <a:pt x="292100" y="93980"/>
                    <a:pt x="370840" y="102870"/>
                    <a:pt x="425450" y="129540"/>
                  </a:cubicBezTo>
                  <a:cubicBezTo>
                    <a:pt x="472440" y="151130"/>
                    <a:pt x="521970" y="186690"/>
                    <a:pt x="546100" y="210820"/>
                  </a:cubicBezTo>
                  <a:cubicBezTo>
                    <a:pt x="561340" y="226060"/>
                    <a:pt x="571500" y="236220"/>
                    <a:pt x="575310" y="251460"/>
                  </a:cubicBezTo>
                  <a:cubicBezTo>
                    <a:pt x="577850" y="269240"/>
                    <a:pt x="572770" y="299720"/>
                    <a:pt x="560070" y="314960"/>
                  </a:cubicBezTo>
                  <a:cubicBezTo>
                    <a:pt x="547370" y="328930"/>
                    <a:pt x="529590" y="334010"/>
                    <a:pt x="499110" y="337820"/>
                  </a:cubicBezTo>
                  <a:cubicBezTo>
                    <a:pt x="419100" y="347980"/>
                    <a:pt x="118110" y="311150"/>
                    <a:pt x="50800" y="281940"/>
                  </a:cubicBezTo>
                  <a:cubicBezTo>
                    <a:pt x="27940" y="271780"/>
                    <a:pt x="19050" y="261620"/>
                    <a:pt x="10160" y="247650"/>
                  </a:cubicBezTo>
                  <a:cubicBezTo>
                    <a:pt x="2540" y="232410"/>
                    <a:pt x="0" y="210820"/>
                    <a:pt x="3810" y="195580"/>
                  </a:cubicBezTo>
                  <a:cubicBezTo>
                    <a:pt x="7620" y="179070"/>
                    <a:pt x="19050" y="160020"/>
                    <a:pt x="33020" y="151130"/>
                  </a:cubicBezTo>
                  <a:cubicBezTo>
                    <a:pt x="45720" y="140970"/>
                    <a:pt x="83820" y="137160"/>
                    <a:pt x="83820" y="13716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9" id="29"/>
          <p:cNvGrpSpPr/>
          <p:nvPr/>
        </p:nvGrpSpPr>
        <p:grpSpPr>
          <a:xfrm rot="0">
            <a:off x="1940129" y="6353175"/>
            <a:ext cx="220028" cy="214312"/>
            <a:chOff x="0" y="0"/>
            <a:chExt cx="293370" cy="2857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46990" y="41910"/>
              <a:ext cx="198120" cy="198120"/>
            </a:xfrm>
            <a:custGeom>
              <a:avLst/>
              <a:gdLst/>
              <a:ahLst/>
              <a:cxnLst/>
              <a:rect r="r" b="b" t="t" l="l"/>
              <a:pathLst>
                <a:path h="198120" w="198120">
                  <a:moveTo>
                    <a:pt x="24130" y="66040"/>
                  </a:moveTo>
                  <a:cubicBezTo>
                    <a:pt x="105410" y="2540"/>
                    <a:pt x="138430" y="3810"/>
                    <a:pt x="156210" y="12700"/>
                  </a:cubicBezTo>
                  <a:cubicBezTo>
                    <a:pt x="171450" y="19050"/>
                    <a:pt x="182880" y="35560"/>
                    <a:pt x="189230" y="49530"/>
                  </a:cubicBezTo>
                  <a:cubicBezTo>
                    <a:pt x="195580" y="63500"/>
                    <a:pt x="198120" y="82550"/>
                    <a:pt x="193040" y="97790"/>
                  </a:cubicBezTo>
                  <a:cubicBezTo>
                    <a:pt x="186690" y="116840"/>
                    <a:pt x="165100" y="144780"/>
                    <a:pt x="144780" y="152400"/>
                  </a:cubicBezTo>
                  <a:cubicBezTo>
                    <a:pt x="124460" y="158750"/>
                    <a:pt x="91440" y="154940"/>
                    <a:pt x="73660" y="142240"/>
                  </a:cubicBezTo>
                  <a:cubicBezTo>
                    <a:pt x="55880" y="129540"/>
                    <a:pt x="40640" y="99060"/>
                    <a:pt x="41910" y="77470"/>
                  </a:cubicBezTo>
                  <a:cubicBezTo>
                    <a:pt x="41910" y="55880"/>
                    <a:pt x="59690" y="26670"/>
                    <a:pt x="77470" y="15240"/>
                  </a:cubicBezTo>
                  <a:cubicBezTo>
                    <a:pt x="95250" y="3810"/>
                    <a:pt x="129540" y="0"/>
                    <a:pt x="148590" y="8890"/>
                  </a:cubicBezTo>
                  <a:cubicBezTo>
                    <a:pt x="168910" y="17780"/>
                    <a:pt x="190500" y="44450"/>
                    <a:pt x="194310" y="64770"/>
                  </a:cubicBezTo>
                  <a:cubicBezTo>
                    <a:pt x="198120" y="86360"/>
                    <a:pt x="186690" y="114300"/>
                    <a:pt x="172720" y="134620"/>
                  </a:cubicBezTo>
                  <a:cubicBezTo>
                    <a:pt x="157480" y="157480"/>
                    <a:pt x="124460" y="185420"/>
                    <a:pt x="101600" y="193040"/>
                  </a:cubicBezTo>
                  <a:cubicBezTo>
                    <a:pt x="83820" y="198120"/>
                    <a:pt x="62230" y="196850"/>
                    <a:pt x="46990" y="189230"/>
                  </a:cubicBezTo>
                  <a:cubicBezTo>
                    <a:pt x="29210" y="180340"/>
                    <a:pt x="7620" y="153670"/>
                    <a:pt x="3810" y="133350"/>
                  </a:cubicBezTo>
                  <a:cubicBezTo>
                    <a:pt x="0" y="113030"/>
                    <a:pt x="24130" y="66040"/>
                    <a:pt x="24130" y="6604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1" id="31"/>
          <p:cNvGrpSpPr/>
          <p:nvPr/>
        </p:nvGrpSpPr>
        <p:grpSpPr>
          <a:xfrm rot="0">
            <a:off x="3068842" y="6302692"/>
            <a:ext cx="445770" cy="267653"/>
            <a:chOff x="0" y="0"/>
            <a:chExt cx="594360" cy="35687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48260" y="35560"/>
              <a:ext cx="495300" cy="281940"/>
            </a:xfrm>
            <a:custGeom>
              <a:avLst/>
              <a:gdLst/>
              <a:ahLst/>
              <a:cxnLst/>
              <a:rect r="r" b="b" t="t" l="l"/>
              <a:pathLst>
                <a:path h="281940" w="495300">
                  <a:moveTo>
                    <a:pt x="147320" y="116840"/>
                  </a:moveTo>
                  <a:cubicBezTo>
                    <a:pt x="461010" y="128270"/>
                    <a:pt x="472440" y="139700"/>
                    <a:pt x="481330" y="151130"/>
                  </a:cubicBezTo>
                  <a:cubicBezTo>
                    <a:pt x="488950" y="161290"/>
                    <a:pt x="494030" y="171450"/>
                    <a:pt x="494030" y="184150"/>
                  </a:cubicBezTo>
                  <a:cubicBezTo>
                    <a:pt x="494030" y="201930"/>
                    <a:pt x="483870" y="234950"/>
                    <a:pt x="469900" y="248920"/>
                  </a:cubicBezTo>
                  <a:cubicBezTo>
                    <a:pt x="457200" y="260350"/>
                    <a:pt x="440690" y="262890"/>
                    <a:pt x="420370" y="266700"/>
                  </a:cubicBezTo>
                  <a:cubicBezTo>
                    <a:pt x="389890" y="273050"/>
                    <a:pt x="349250" y="274320"/>
                    <a:pt x="302260" y="269240"/>
                  </a:cubicBezTo>
                  <a:cubicBezTo>
                    <a:pt x="232410" y="261620"/>
                    <a:pt x="86360" y="242570"/>
                    <a:pt x="40640" y="209550"/>
                  </a:cubicBezTo>
                  <a:cubicBezTo>
                    <a:pt x="16510" y="193040"/>
                    <a:pt x="5080" y="168910"/>
                    <a:pt x="2540" y="148590"/>
                  </a:cubicBezTo>
                  <a:cubicBezTo>
                    <a:pt x="0" y="130810"/>
                    <a:pt x="8890" y="107950"/>
                    <a:pt x="17780" y="95250"/>
                  </a:cubicBezTo>
                  <a:cubicBezTo>
                    <a:pt x="25400" y="83820"/>
                    <a:pt x="33020" y="78740"/>
                    <a:pt x="46990" y="71120"/>
                  </a:cubicBezTo>
                  <a:cubicBezTo>
                    <a:pt x="71120" y="58420"/>
                    <a:pt x="124460" y="41910"/>
                    <a:pt x="161290" y="33020"/>
                  </a:cubicBezTo>
                  <a:cubicBezTo>
                    <a:pt x="193040" y="24130"/>
                    <a:pt x="215900" y="20320"/>
                    <a:pt x="251460" y="16510"/>
                  </a:cubicBezTo>
                  <a:cubicBezTo>
                    <a:pt x="300990" y="12700"/>
                    <a:pt x="391160" y="0"/>
                    <a:pt x="431800" y="16510"/>
                  </a:cubicBezTo>
                  <a:cubicBezTo>
                    <a:pt x="457200" y="27940"/>
                    <a:pt x="477520" y="49530"/>
                    <a:pt x="483870" y="71120"/>
                  </a:cubicBezTo>
                  <a:cubicBezTo>
                    <a:pt x="490220" y="92710"/>
                    <a:pt x="482600" y="128270"/>
                    <a:pt x="468630" y="144780"/>
                  </a:cubicBezTo>
                  <a:cubicBezTo>
                    <a:pt x="453390" y="162560"/>
                    <a:pt x="420370" y="175260"/>
                    <a:pt x="398780" y="173990"/>
                  </a:cubicBezTo>
                  <a:cubicBezTo>
                    <a:pt x="375920" y="171450"/>
                    <a:pt x="346710" y="149860"/>
                    <a:pt x="335280" y="132080"/>
                  </a:cubicBezTo>
                  <a:cubicBezTo>
                    <a:pt x="326390" y="116840"/>
                    <a:pt x="325120" y="97790"/>
                    <a:pt x="327660" y="81280"/>
                  </a:cubicBezTo>
                  <a:cubicBezTo>
                    <a:pt x="328930" y="64770"/>
                    <a:pt x="337820" y="46990"/>
                    <a:pt x="350520" y="35560"/>
                  </a:cubicBezTo>
                  <a:cubicBezTo>
                    <a:pt x="367030" y="22860"/>
                    <a:pt x="401320" y="10160"/>
                    <a:pt x="422910" y="15240"/>
                  </a:cubicBezTo>
                  <a:cubicBezTo>
                    <a:pt x="444500" y="19050"/>
                    <a:pt x="472440" y="43180"/>
                    <a:pt x="481330" y="63500"/>
                  </a:cubicBezTo>
                  <a:cubicBezTo>
                    <a:pt x="488950" y="83820"/>
                    <a:pt x="485140" y="119380"/>
                    <a:pt x="473710" y="138430"/>
                  </a:cubicBezTo>
                  <a:cubicBezTo>
                    <a:pt x="461010" y="156210"/>
                    <a:pt x="435610" y="166370"/>
                    <a:pt x="407670" y="173990"/>
                  </a:cubicBezTo>
                  <a:cubicBezTo>
                    <a:pt x="364490" y="185420"/>
                    <a:pt x="293370" y="168910"/>
                    <a:pt x="238760" y="176530"/>
                  </a:cubicBezTo>
                  <a:cubicBezTo>
                    <a:pt x="182880" y="184150"/>
                    <a:pt x="110490" y="220980"/>
                    <a:pt x="76200" y="220980"/>
                  </a:cubicBezTo>
                  <a:cubicBezTo>
                    <a:pt x="59690" y="219710"/>
                    <a:pt x="50800" y="215900"/>
                    <a:pt x="40640" y="209550"/>
                  </a:cubicBezTo>
                  <a:cubicBezTo>
                    <a:pt x="30480" y="203200"/>
                    <a:pt x="20320" y="195580"/>
                    <a:pt x="13970" y="184150"/>
                  </a:cubicBezTo>
                  <a:cubicBezTo>
                    <a:pt x="6350" y="170180"/>
                    <a:pt x="0" y="146050"/>
                    <a:pt x="2540" y="129540"/>
                  </a:cubicBezTo>
                  <a:cubicBezTo>
                    <a:pt x="5080" y="113030"/>
                    <a:pt x="17780" y="92710"/>
                    <a:pt x="30480" y="81280"/>
                  </a:cubicBezTo>
                  <a:cubicBezTo>
                    <a:pt x="44450" y="71120"/>
                    <a:pt x="59690" y="64770"/>
                    <a:pt x="83820" y="64770"/>
                  </a:cubicBezTo>
                  <a:cubicBezTo>
                    <a:pt x="132080" y="62230"/>
                    <a:pt x="240030" y="109220"/>
                    <a:pt x="304800" y="118110"/>
                  </a:cubicBezTo>
                  <a:cubicBezTo>
                    <a:pt x="354330" y="124460"/>
                    <a:pt x="406400" y="111760"/>
                    <a:pt x="438150" y="121920"/>
                  </a:cubicBezTo>
                  <a:cubicBezTo>
                    <a:pt x="457200" y="128270"/>
                    <a:pt x="472440" y="137160"/>
                    <a:pt x="481330" y="151130"/>
                  </a:cubicBezTo>
                  <a:cubicBezTo>
                    <a:pt x="490220" y="165100"/>
                    <a:pt x="495300" y="186690"/>
                    <a:pt x="494030" y="201930"/>
                  </a:cubicBezTo>
                  <a:cubicBezTo>
                    <a:pt x="492760" y="214630"/>
                    <a:pt x="488950" y="226060"/>
                    <a:pt x="481330" y="234950"/>
                  </a:cubicBezTo>
                  <a:cubicBezTo>
                    <a:pt x="472440" y="247650"/>
                    <a:pt x="461010" y="257810"/>
                    <a:pt x="438150" y="265430"/>
                  </a:cubicBezTo>
                  <a:cubicBezTo>
                    <a:pt x="386080" y="281940"/>
                    <a:pt x="204470" y="279400"/>
                    <a:pt x="147320" y="269240"/>
                  </a:cubicBezTo>
                  <a:cubicBezTo>
                    <a:pt x="123190" y="265430"/>
                    <a:pt x="109220" y="261620"/>
                    <a:pt x="96520" y="250190"/>
                  </a:cubicBezTo>
                  <a:cubicBezTo>
                    <a:pt x="83820" y="238760"/>
                    <a:pt x="73660" y="218440"/>
                    <a:pt x="71120" y="201930"/>
                  </a:cubicBezTo>
                  <a:cubicBezTo>
                    <a:pt x="69850" y="185420"/>
                    <a:pt x="73660" y="163830"/>
                    <a:pt x="85090" y="149860"/>
                  </a:cubicBezTo>
                  <a:cubicBezTo>
                    <a:pt x="96520" y="134620"/>
                    <a:pt x="147320" y="116840"/>
                    <a:pt x="147320" y="11684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3" id="33"/>
          <p:cNvGrpSpPr/>
          <p:nvPr/>
        </p:nvGrpSpPr>
        <p:grpSpPr>
          <a:xfrm rot="0">
            <a:off x="1803922" y="6346508"/>
            <a:ext cx="297180" cy="253365"/>
            <a:chOff x="0" y="0"/>
            <a:chExt cx="396240" cy="33782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46990" y="49530"/>
              <a:ext cx="300990" cy="238760"/>
            </a:xfrm>
            <a:custGeom>
              <a:avLst/>
              <a:gdLst/>
              <a:ahLst/>
              <a:cxnLst/>
              <a:rect r="r" b="b" t="t" l="l"/>
              <a:pathLst>
                <a:path h="238760" w="300990">
                  <a:moveTo>
                    <a:pt x="142240" y="160020"/>
                  </a:moveTo>
                  <a:cubicBezTo>
                    <a:pt x="146050" y="129540"/>
                    <a:pt x="93980" y="163830"/>
                    <a:pt x="69850" y="160020"/>
                  </a:cubicBezTo>
                  <a:cubicBezTo>
                    <a:pt x="46990" y="156210"/>
                    <a:pt x="19050" y="135890"/>
                    <a:pt x="10160" y="116840"/>
                  </a:cubicBezTo>
                  <a:cubicBezTo>
                    <a:pt x="0" y="96520"/>
                    <a:pt x="1270" y="60960"/>
                    <a:pt x="11430" y="41910"/>
                  </a:cubicBezTo>
                  <a:cubicBezTo>
                    <a:pt x="22860" y="22860"/>
                    <a:pt x="52070" y="3810"/>
                    <a:pt x="73660" y="1270"/>
                  </a:cubicBezTo>
                  <a:cubicBezTo>
                    <a:pt x="96520" y="0"/>
                    <a:pt x="128270" y="13970"/>
                    <a:pt x="142240" y="31750"/>
                  </a:cubicBezTo>
                  <a:cubicBezTo>
                    <a:pt x="156210" y="48260"/>
                    <a:pt x="162560" y="82550"/>
                    <a:pt x="156210" y="104140"/>
                  </a:cubicBezTo>
                  <a:cubicBezTo>
                    <a:pt x="149860" y="124460"/>
                    <a:pt x="125730" y="149860"/>
                    <a:pt x="104140" y="156210"/>
                  </a:cubicBezTo>
                  <a:cubicBezTo>
                    <a:pt x="83820" y="162560"/>
                    <a:pt x="48260" y="153670"/>
                    <a:pt x="31750" y="142240"/>
                  </a:cubicBezTo>
                  <a:cubicBezTo>
                    <a:pt x="17780" y="133350"/>
                    <a:pt x="7620" y="115570"/>
                    <a:pt x="3810" y="100330"/>
                  </a:cubicBezTo>
                  <a:cubicBezTo>
                    <a:pt x="0" y="85090"/>
                    <a:pt x="1270" y="64770"/>
                    <a:pt x="7620" y="49530"/>
                  </a:cubicBezTo>
                  <a:cubicBezTo>
                    <a:pt x="13970" y="35560"/>
                    <a:pt x="27940" y="20320"/>
                    <a:pt x="41910" y="11430"/>
                  </a:cubicBezTo>
                  <a:cubicBezTo>
                    <a:pt x="55880" y="3810"/>
                    <a:pt x="72390" y="3810"/>
                    <a:pt x="91440" y="2540"/>
                  </a:cubicBezTo>
                  <a:cubicBezTo>
                    <a:pt x="114300" y="1270"/>
                    <a:pt x="140970" y="0"/>
                    <a:pt x="167640" y="8890"/>
                  </a:cubicBezTo>
                  <a:cubicBezTo>
                    <a:pt x="205740" y="22860"/>
                    <a:pt x="269240" y="62230"/>
                    <a:pt x="288290" y="93980"/>
                  </a:cubicBezTo>
                  <a:cubicBezTo>
                    <a:pt x="300990" y="114300"/>
                    <a:pt x="299720" y="139700"/>
                    <a:pt x="298450" y="160020"/>
                  </a:cubicBezTo>
                  <a:cubicBezTo>
                    <a:pt x="295910" y="179070"/>
                    <a:pt x="290830" y="199390"/>
                    <a:pt x="278130" y="212090"/>
                  </a:cubicBezTo>
                  <a:cubicBezTo>
                    <a:pt x="264160" y="226060"/>
                    <a:pt x="231140" y="238760"/>
                    <a:pt x="210820" y="237490"/>
                  </a:cubicBezTo>
                  <a:cubicBezTo>
                    <a:pt x="193040" y="236220"/>
                    <a:pt x="173990" y="224790"/>
                    <a:pt x="162560" y="212090"/>
                  </a:cubicBezTo>
                  <a:cubicBezTo>
                    <a:pt x="151130" y="199390"/>
                    <a:pt x="142240" y="160020"/>
                    <a:pt x="142240" y="1600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5" id="35"/>
          <p:cNvGrpSpPr/>
          <p:nvPr/>
        </p:nvGrpSpPr>
        <p:grpSpPr>
          <a:xfrm rot="0">
            <a:off x="1804874" y="6349365"/>
            <a:ext cx="263842" cy="190500"/>
            <a:chOff x="0" y="0"/>
            <a:chExt cx="351790" cy="2540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50800" y="50800"/>
              <a:ext cx="252730" cy="156210"/>
            </a:xfrm>
            <a:custGeom>
              <a:avLst/>
              <a:gdLst/>
              <a:ahLst/>
              <a:cxnLst/>
              <a:rect r="r" b="b" t="t" l="l"/>
              <a:pathLst>
                <a:path h="156210" w="252730">
                  <a:moveTo>
                    <a:pt x="76200" y="0"/>
                  </a:moveTo>
                  <a:cubicBezTo>
                    <a:pt x="217170" y="11430"/>
                    <a:pt x="228600" y="21590"/>
                    <a:pt x="237490" y="34290"/>
                  </a:cubicBezTo>
                  <a:cubicBezTo>
                    <a:pt x="245110" y="46990"/>
                    <a:pt x="250190" y="64770"/>
                    <a:pt x="250190" y="80010"/>
                  </a:cubicBezTo>
                  <a:cubicBezTo>
                    <a:pt x="248920" y="95250"/>
                    <a:pt x="242570" y="113030"/>
                    <a:pt x="232410" y="124460"/>
                  </a:cubicBezTo>
                  <a:cubicBezTo>
                    <a:pt x="222250" y="135890"/>
                    <a:pt x="205740" y="146050"/>
                    <a:pt x="191770" y="148590"/>
                  </a:cubicBezTo>
                  <a:cubicBezTo>
                    <a:pt x="176530" y="152400"/>
                    <a:pt x="157480" y="151130"/>
                    <a:pt x="143510" y="143510"/>
                  </a:cubicBezTo>
                  <a:cubicBezTo>
                    <a:pt x="127000" y="134620"/>
                    <a:pt x="105410" y="107950"/>
                    <a:pt x="101600" y="87630"/>
                  </a:cubicBezTo>
                  <a:cubicBezTo>
                    <a:pt x="97790" y="67310"/>
                    <a:pt x="110490" y="35560"/>
                    <a:pt x="124460" y="21590"/>
                  </a:cubicBezTo>
                  <a:cubicBezTo>
                    <a:pt x="134620" y="10160"/>
                    <a:pt x="152400" y="3810"/>
                    <a:pt x="167640" y="1270"/>
                  </a:cubicBezTo>
                  <a:cubicBezTo>
                    <a:pt x="182880" y="0"/>
                    <a:pt x="200660" y="2540"/>
                    <a:pt x="213360" y="11430"/>
                  </a:cubicBezTo>
                  <a:cubicBezTo>
                    <a:pt x="229870" y="22860"/>
                    <a:pt x="247650" y="52070"/>
                    <a:pt x="250190" y="72390"/>
                  </a:cubicBezTo>
                  <a:cubicBezTo>
                    <a:pt x="252730" y="87630"/>
                    <a:pt x="245110" y="105410"/>
                    <a:pt x="237490" y="118110"/>
                  </a:cubicBezTo>
                  <a:cubicBezTo>
                    <a:pt x="228600" y="130810"/>
                    <a:pt x="217170" y="139700"/>
                    <a:pt x="199390" y="146050"/>
                  </a:cubicBezTo>
                  <a:cubicBezTo>
                    <a:pt x="171450" y="156210"/>
                    <a:pt x="107950" y="156210"/>
                    <a:pt x="76200" y="151130"/>
                  </a:cubicBezTo>
                  <a:cubicBezTo>
                    <a:pt x="54610" y="148590"/>
                    <a:pt x="38100" y="144780"/>
                    <a:pt x="25400" y="132080"/>
                  </a:cubicBezTo>
                  <a:cubicBezTo>
                    <a:pt x="11430" y="118110"/>
                    <a:pt x="0" y="86360"/>
                    <a:pt x="0" y="67310"/>
                  </a:cubicBezTo>
                  <a:cubicBezTo>
                    <a:pt x="1270" y="49530"/>
                    <a:pt x="12700" y="30480"/>
                    <a:pt x="25400" y="19050"/>
                  </a:cubicBezTo>
                  <a:cubicBezTo>
                    <a:pt x="38100" y="7620"/>
                    <a:pt x="76200" y="0"/>
                    <a:pt x="76200" y="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37" id="37"/>
          <p:cNvSpPr/>
          <p:nvPr/>
        </p:nvSpPr>
        <p:spPr>
          <a:xfrm flipH="false" flipV="false" rot="0">
            <a:off x="14549208" y="6305082"/>
            <a:ext cx="1167810" cy="1167810"/>
          </a:xfrm>
          <a:custGeom>
            <a:avLst/>
            <a:gdLst/>
            <a:ahLst/>
            <a:cxnLst/>
            <a:rect r="r" b="b" t="t" l="l"/>
            <a:pathLst>
              <a:path h="1167810" w="1167810">
                <a:moveTo>
                  <a:pt x="0" y="0"/>
                </a:moveTo>
                <a:lnTo>
                  <a:pt x="1167810" y="0"/>
                </a:lnTo>
                <a:lnTo>
                  <a:pt x="1167810" y="1167810"/>
                </a:lnTo>
                <a:lnTo>
                  <a:pt x="0" y="1167810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-309467">
            <a:off x="8398321" y="6014339"/>
            <a:ext cx="3541301" cy="1204042"/>
          </a:xfrm>
          <a:custGeom>
            <a:avLst/>
            <a:gdLst/>
            <a:ahLst/>
            <a:cxnLst/>
            <a:rect r="r" b="b" t="t" l="l"/>
            <a:pathLst>
              <a:path h="1204042" w="3541301">
                <a:moveTo>
                  <a:pt x="0" y="0"/>
                </a:moveTo>
                <a:lnTo>
                  <a:pt x="3541301" y="0"/>
                </a:lnTo>
                <a:lnTo>
                  <a:pt x="3541301" y="1204042"/>
                </a:lnTo>
                <a:lnTo>
                  <a:pt x="0" y="120404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11904899" y="8522672"/>
            <a:ext cx="986836" cy="1031692"/>
          </a:xfrm>
          <a:custGeom>
            <a:avLst/>
            <a:gdLst/>
            <a:ahLst/>
            <a:cxnLst/>
            <a:rect r="r" b="b" t="t" l="l"/>
            <a:pathLst>
              <a:path h="1031692" w="986836">
                <a:moveTo>
                  <a:pt x="0" y="0"/>
                </a:moveTo>
                <a:lnTo>
                  <a:pt x="986836" y="0"/>
                </a:lnTo>
                <a:lnTo>
                  <a:pt x="986836" y="1031692"/>
                </a:lnTo>
                <a:lnTo>
                  <a:pt x="0" y="1031692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-19493" t="-13707" r="-12745" b="-12781"/>
            </a:stretch>
          </a:blipFill>
        </p:spPr>
      </p:sp>
      <p:grpSp>
        <p:nvGrpSpPr>
          <p:cNvPr name="Group 40" id="40"/>
          <p:cNvGrpSpPr/>
          <p:nvPr/>
        </p:nvGrpSpPr>
        <p:grpSpPr>
          <a:xfrm rot="0">
            <a:off x="14178025" y="8301269"/>
            <a:ext cx="2543056" cy="1430778"/>
            <a:chOff x="0" y="0"/>
            <a:chExt cx="779669" cy="438658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779669" cy="438658"/>
            </a:xfrm>
            <a:custGeom>
              <a:avLst/>
              <a:gdLst/>
              <a:ahLst/>
              <a:cxnLst/>
              <a:rect r="r" b="b" t="t" l="l"/>
              <a:pathLst>
                <a:path h="438658" w="779669">
                  <a:moveTo>
                    <a:pt x="6089" y="0"/>
                  </a:moveTo>
                  <a:lnTo>
                    <a:pt x="773580" y="0"/>
                  </a:lnTo>
                  <a:cubicBezTo>
                    <a:pt x="775195" y="0"/>
                    <a:pt x="776744" y="641"/>
                    <a:pt x="777885" y="1783"/>
                  </a:cubicBezTo>
                  <a:cubicBezTo>
                    <a:pt x="779027" y="2925"/>
                    <a:pt x="779669" y="4474"/>
                    <a:pt x="779669" y="6089"/>
                  </a:cubicBezTo>
                  <a:lnTo>
                    <a:pt x="779669" y="432570"/>
                  </a:lnTo>
                  <a:cubicBezTo>
                    <a:pt x="779669" y="434185"/>
                    <a:pt x="779027" y="435733"/>
                    <a:pt x="777885" y="436875"/>
                  </a:cubicBezTo>
                  <a:cubicBezTo>
                    <a:pt x="776744" y="438017"/>
                    <a:pt x="775195" y="438658"/>
                    <a:pt x="773580" y="438658"/>
                  </a:cubicBezTo>
                  <a:lnTo>
                    <a:pt x="6089" y="438658"/>
                  </a:lnTo>
                  <a:cubicBezTo>
                    <a:pt x="4474" y="438658"/>
                    <a:pt x="2925" y="438017"/>
                    <a:pt x="1783" y="436875"/>
                  </a:cubicBezTo>
                  <a:cubicBezTo>
                    <a:pt x="641" y="435733"/>
                    <a:pt x="0" y="434185"/>
                    <a:pt x="0" y="432570"/>
                  </a:cubicBezTo>
                  <a:lnTo>
                    <a:pt x="0" y="6089"/>
                  </a:lnTo>
                  <a:cubicBezTo>
                    <a:pt x="0" y="4474"/>
                    <a:pt x="641" y="2925"/>
                    <a:pt x="1783" y="1783"/>
                  </a:cubicBezTo>
                  <a:cubicBezTo>
                    <a:pt x="2925" y="641"/>
                    <a:pt x="4474" y="0"/>
                    <a:pt x="6089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2" id="42"/>
            <p:cNvSpPr txBox="true"/>
            <p:nvPr/>
          </p:nvSpPr>
          <p:spPr>
            <a:xfrm>
              <a:off x="0" y="-47625"/>
              <a:ext cx="779669" cy="4862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TextBox 43" id="43"/>
          <p:cNvSpPr txBox="true"/>
          <p:nvPr/>
        </p:nvSpPr>
        <p:spPr>
          <a:xfrm rot="0">
            <a:off x="13749380" y="8670616"/>
            <a:ext cx="2156066" cy="590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669"/>
              </a:lnSpc>
            </a:pPr>
            <a:r>
              <a:rPr lang="en-US" sz="3765">
                <a:solidFill>
                  <a:srgbClr val="01070A"/>
                </a:solidFill>
                <a:latin typeface="Carelia"/>
                <a:ea typeface="Carelia"/>
                <a:cs typeface="Carelia"/>
                <a:sym typeface="Carelia"/>
              </a:rPr>
              <a:t>BRS</a:t>
            </a:r>
          </a:p>
        </p:txBody>
      </p:sp>
      <p:sp>
        <p:nvSpPr>
          <p:cNvPr name="Freeform 44" id="44"/>
          <p:cNvSpPr/>
          <p:nvPr/>
        </p:nvSpPr>
        <p:spPr>
          <a:xfrm flipH="false" flipV="false" rot="234807">
            <a:off x="12933554" y="8866485"/>
            <a:ext cx="1188916" cy="188065"/>
          </a:xfrm>
          <a:custGeom>
            <a:avLst/>
            <a:gdLst/>
            <a:ahLst/>
            <a:cxnLst/>
            <a:rect r="r" b="b" t="t" l="l"/>
            <a:pathLst>
              <a:path h="188065" w="1188916">
                <a:moveTo>
                  <a:pt x="0" y="0"/>
                </a:moveTo>
                <a:lnTo>
                  <a:pt x="1188916" y="0"/>
                </a:lnTo>
                <a:lnTo>
                  <a:pt x="1188916" y="188065"/>
                </a:lnTo>
                <a:lnTo>
                  <a:pt x="0" y="18806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0">
            <a:off x="15508627" y="8402728"/>
            <a:ext cx="1115579" cy="1115579"/>
          </a:xfrm>
          <a:custGeom>
            <a:avLst/>
            <a:gdLst/>
            <a:ahLst/>
            <a:cxnLst/>
            <a:rect r="r" b="b" t="t" l="l"/>
            <a:pathLst>
              <a:path h="1115579" w="1115579">
                <a:moveTo>
                  <a:pt x="0" y="0"/>
                </a:moveTo>
                <a:lnTo>
                  <a:pt x="1115578" y="0"/>
                </a:lnTo>
                <a:lnTo>
                  <a:pt x="1115578" y="1115579"/>
                </a:lnTo>
                <a:lnTo>
                  <a:pt x="0" y="1115579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0">
            <a:off x="8464259" y="3902487"/>
            <a:ext cx="1891993" cy="483331"/>
          </a:xfrm>
          <a:custGeom>
            <a:avLst/>
            <a:gdLst/>
            <a:ahLst/>
            <a:cxnLst/>
            <a:rect r="r" b="b" t="t" l="l"/>
            <a:pathLst>
              <a:path h="483331" w="1891993">
                <a:moveTo>
                  <a:pt x="0" y="0"/>
                </a:moveTo>
                <a:lnTo>
                  <a:pt x="1891993" y="0"/>
                </a:lnTo>
                <a:lnTo>
                  <a:pt x="1891993" y="483330"/>
                </a:lnTo>
                <a:lnTo>
                  <a:pt x="0" y="483330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 l="0" t="-45404" r="-6094" b="-38218"/>
            </a:stretch>
          </a:blipFill>
        </p:spPr>
      </p:sp>
      <p:sp>
        <p:nvSpPr>
          <p:cNvPr name="TextBox 47" id="47"/>
          <p:cNvSpPr txBox="true"/>
          <p:nvPr/>
        </p:nvSpPr>
        <p:spPr>
          <a:xfrm rot="0">
            <a:off x="5227885" y="1162717"/>
            <a:ext cx="7832231" cy="811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32"/>
              </a:lnSpc>
              <a:spcBef>
                <a:spcPct val="0"/>
              </a:spcBef>
            </a:pPr>
            <a:r>
              <a:rPr lang="en-US" sz="4808">
                <a:solidFill>
                  <a:srgbClr val="01070A"/>
                </a:solidFill>
                <a:latin typeface="Carelia"/>
                <a:ea typeface="Carelia"/>
                <a:cs typeface="Carelia"/>
                <a:sym typeface="Carelia"/>
              </a:rPr>
              <a:t>Data Cycle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139303" y="3722328"/>
            <a:ext cx="3116269" cy="391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82"/>
              </a:lnSpc>
              <a:spcBef>
                <a:spcPct val="0"/>
              </a:spcBef>
            </a:pPr>
            <a:r>
              <a:rPr lang="en-US" sz="2344">
                <a:solidFill>
                  <a:srgbClr val="01070A"/>
                </a:solidFill>
                <a:latin typeface="Carelia"/>
                <a:ea typeface="Carelia"/>
                <a:cs typeface="Carelia"/>
                <a:sym typeface="Carelia"/>
              </a:rPr>
              <a:t>Data Lake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088583" y="4265249"/>
            <a:ext cx="3292260" cy="2498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2750" indent="-191375" lvl="1">
              <a:lnSpc>
                <a:spcPts val="2481"/>
              </a:lnSpc>
              <a:buFont typeface="Arial"/>
              <a:buChar char="•"/>
            </a:pPr>
            <a:r>
              <a:rPr lang="en-US" sz="1772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C</a:t>
            </a:r>
            <a:r>
              <a:rPr lang="en-US" sz="1772" strike="noStrike" u="none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entral repository for data from Google Drive.</a:t>
            </a:r>
          </a:p>
          <a:p>
            <a:pPr algn="l" marL="382750" indent="-191375" lvl="1">
              <a:lnSpc>
                <a:spcPts val="2481"/>
              </a:lnSpc>
              <a:buFont typeface="Arial"/>
              <a:buChar char="•"/>
            </a:pPr>
            <a:r>
              <a:rPr lang="en-US" sz="1772" strike="noStrike" u="none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Ingested via Azure Data Factory pipeline.</a:t>
            </a:r>
          </a:p>
          <a:p>
            <a:pPr algn="l" marL="382750" indent="-191375" lvl="1">
              <a:lnSpc>
                <a:spcPts val="2481"/>
              </a:lnSpc>
              <a:buFont typeface="Arial"/>
              <a:buChar char="•"/>
            </a:pPr>
            <a:r>
              <a:rPr lang="en-US" sz="1772" strike="noStrike" u="none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Supports personalized book recommendations and user engagement.</a:t>
            </a:r>
          </a:p>
          <a:p>
            <a:pPr algn="l">
              <a:lnSpc>
                <a:spcPts val="2481"/>
              </a:lnSpc>
            </a:pPr>
          </a:p>
        </p:txBody>
      </p:sp>
      <p:sp>
        <p:nvSpPr>
          <p:cNvPr name="TextBox 50" id="50"/>
          <p:cNvSpPr txBox="true"/>
          <p:nvPr/>
        </p:nvSpPr>
        <p:spPr>
          <a:xfrm rot="0">
            <a:off x="8351369" y="3026287"/>
            <a:ext cx="2161783" cy="375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39"/>
              </a:lnSpc>
              <a:spcBef>
                <a:spcPct val="0"/>
              </a:spcBef>
            </a:pPr>
            <a:r>
              <a:rPr lang="en-US" sz="2171">
                <a:solidFill>
                  <a:srgbClr val="01070A"/>
                </a:solidFill>
                <a:latin typeface="Carelia"/>
                <a:ea typeface="Carelia"/>
                <a:cs typeface="Carelia"/>
                <a:sym typeface="Carelia"/>
              </a:rPr>
              <a:t>Pipeline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6036357" y="7575148"/>
            <a:ext cx="2161783" cy="331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92"/>
              </a:lnSpc>
            </a:pPr>
            <a:r>
              <a:rPr lang="en-US" sz="2171">
                <a:solidFill>
                  <a:srgbClr val="01070A"/>
                </a:solidFill>
                <a:latin typeface="Carelia"/>
                <a:ea typeface="Carelia"/>
                <a:cs typeface="Carelia"/>
                <a:sym typeface="Carelia"/>
              </a:rPr>
              <a:t>Preprocessing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5967316" y="8132617"/>
            <a:ext cx="2299865" cy="2038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0058" indent="-160029" lvl="1">
              <a:lnSpc>
                <a:spcPts val="2075"/>
              </a:lnSpc>
              <a:buFont typeface="Arial"/>
              <a:buChar char="•"/>
            </a:pPr>
            <a:r>
              <a:rPr lang="en-US" sz="1482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Handl</a:t>
            </a:r>
            <a:r>
              <a:rPr lang="en-US" sz="1482" strike="noStrike" u="none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ed null values and removed duplicates.</a:t>
            </a:r>
          </a:p>
          <a:p>
            <a:pPr algn="l" marL="320058" indent="-160029" lvl="1">
              <a:lnSpc>
                <a:spcPts val="2075"/>
              </a:lnSpc>
              <a:buFont typeface="Arial"/>
              <a:buChar char="•"/>
            </a:pPr>
            <a:r>
              <a:rPr lang="en-US" sz="1482" strike="noStrike" u="none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Created new tables and features for the ML model.</a:t>
            </a:r>
          </a:p>
          <a:p>
            <a:pPr algn="l" marL="320058" indent="-160029" lvl="1">
              <a:lnSpc>
                <a:spcPts val="2075"/>
              </a:lnSpc>
              <a:buFont typeface="Arial"/>
              <a:buChar char="•"/>
            </a:pPr>
            <a:r>
              <a:rPr lang="en-US" sz="1482" strike="noStrike" u="none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Enhanced data quality for improved recommendation accuracy.</a:t>
            </a:r>
          </a:p>
          <a:p>
            <a:pPr algn="l">
              <a:lnSpc>
                <a:spcPts val="2075"/>
              </a:lnSpc>
            </a:pPr>
          </a:p>
        </p:txBody>
      </p:sp>
      <p:sp>
        <p:nvSpPr>
          <p:cNvPr name="TextBox 53" id="53"/>
          <p:cNvSpPr txBox="true"/>
          <p:nvPr/>
        </p:nvSpPr>
        <p:spPr>
          <a:xfrm rot="0">
            <a:off x="14036935" y="3354584"/>
            <a:ext cx="2161783" cy="420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99"/>
              </a:lnSpc>
              <a:spcBef>
                <a:spcPct val="0"/>
              </a:spcBef>
            </a:pPr>
            <a:r>
              <a:rPr lang="en-US" sz="2571">
                <a:solidFill>
                  <a:srgbClr val="01070A"/>
                </a:solidFill>
                <a:latin typeface="Carelia"/>
                <a:ea typeface="Carelia"/>
                <a:cs typeface="Carelia"/>
                <a:sym typeface="Carelia"/>
              </a:rPr>
              <a:t>Google Drive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2146111" y="6366291"/>
            <a:ext cx="2584669" cy="803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19"/>
              </a:lnSpc>
            </a:pPr>
            <a:r>
              <a:rPr lang="en-US" sz="2596">
                <a:solidFill>
                  <a:srgbClr val="01070A"/>
                </a:solidFill>
                <a:latin typeface="Carelia"/>
                <a:ea typeface="Carelia"/>
                <a:cs typeface="Carelia"/>
                <a:sym typeface="Carelia"/>
              </a:rPr>
              <a:t>Website Database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0083246" y="8680141"/>
            <a:ext cx="2156066" cy="663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85"/>
              </a:lnSpc>
            </a:pPr>
            <a:r>
              <a:rPr lang="en-US" sz="2165">
                <a:solidFill>
                  <a:srgbClr val="01070A"/>
                </a:solidFill>
                <a:latin typeface="Carelia"/>
                <a:ea typeface="Carelia"/>
                <a:cs typeface="Carelia"/>
                <a:sym typeface="Carelia"/>
              </a:rPr>
              <a:t>Model</a:t>
            </a:r>
          </a:p>
          <a:p>
            <a:pPr algn="ctr" marL="0" indent="0" lvl="0">
              <a:lnSpc>
                <a:spcPts val="2685"/>
              </a:lnSpc>
            </a:pPr>
            <a:r>
              <a:rPr lang="en-US" sz="2165">
                <a:solidFill>
                  <a:srgbClr val="01070A"/>
                </a:solidFill>
                <a:latin typeface="Carelia"/>
                <a:ea typeface="Carelia"/>
                <a:cs typeface="Carelia"/>
                <a:sym typeface="Carelia"/>
              </a:rPr>
              <a:t>Training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93123">
            <a:off x="2244226" y="1467293"/>
            <a:ext cx="13118097" cy="8000329"/>
            <a:chOff x="0" y="0"/>
            <a:chExt cx="4021842" cy="24527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21842" cy="2452800"/>
            </a:xfrm>
            <a:custGeom>
              <a:avLst/>
              <a:gdLst/>
              <a:ahLst/>
              <a:cxnLst/>
              <a:rect r="r" b="b" t="t" l="l"/>
              <a:pathLst>
                <a:path h="2452800" w="4021842">
                  <a:moveTo>
                    <a:pt x="15344" y="0"/>
                  </a:moveTo>
                  <a:lnTo>
                    <a:pt x="4006497" y="0"/>
                  </a:lnTo>
                  <a:cubicBezTo>
                    <a:pt x="4010567" y="0"/>
                    <a:pt x="4014470" y="1617"/>
                    <a:pt x="4017347" y="4494"/>
                  </a:cubicBezTo>
                  <a:cubicBezTo>
                    <a:pt x="4020225" y="7372"/>
                    <a:pt x="4021842" y="11275"/>
                    <a:pt x="4021842" y="15344"/>
                  </a:cubicBezTo>
                  <a:lnTo>
                    <a:pt x="4021842" y="2437455"/>
                  </a:lnTo>
                  <a:cubicBezTo>
                    <a:pt x="4021842" y="2441525"/>
                    <a:pt x="4020225" y="2445428"/>
                    <a:pt x="4017347" y="2448305"/>
                  </a:cubicBezTo>
                  <a:cubicBezTo>
                    <a:pt x="4014470" y="2451183"/>
                    <a:pt x="4010567" y="2452800"/>
                    <a:pt x="4006497" y="2452800"/>
                  </a:cubicBezTo>
                  <a:lnTo>
                    <a:pt x="15344" y="2452800"/>
                  </a:lnTo>
                  <a:cubicBezTo>
                    <a:pt x="11275" y="2452800"/>
                    <a:pt x="7372" y="2451183"/>
                    <a:pt x="4494" y="2448305"/>
                  </a:cubicBezTo>
                  <a:cubicBezTo>
                    <a:pt x="1617" y="2445428"/>
                    <a:pt x="0" y="2441525"/>
                    <a:pt x="0" y="2437455"/>
                  </a:cubicBezTo>
                  <a:lnTo>
                    <a:pt x="0" y="15344"/>
                  </a:lnTo>
                  <a:cubicBezTo>
                    <a:pt x="0" y="11275"/>
                    <a:pt x="1617" y="7372"/>
                    <a:pt x="4494" y="4494"/>
                  </a:cubicBezTo>
                  <a:cubicBezTo>
                    <a:pt x="7372" y="1617"/>
                    <a:pt x="11275" y="0"/>
                    <a:pt x="15344" y="0"/>
                  </a:cubicBezTo>
                  <a:close/>
                </a:path>
              </a:pathLst>
            </a:custGeom>
            <a:solidFill>
              <a:srgbClr val="000000">
                <a:alpha val="31765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021842" cy="25004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21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921443" y="933053"/>
            <a:ext cx="12705720" cy="8334250"/>
            <a:chOff x="0" y="0"/>
            <a:chExt cx="3895412" cy="25551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895412" cy="2555175"/>
            </a:xfrm>
            <a:custGeom>
              <a:avLst/>
              <a:gdLst/>
              <a:ahLst/>
              <a:cxnLst/>
              <a:rect r="r" b="b" t="t" l="l"/>
              <a:pathLst>
                <a:path h="2555175" w="3895412">
                  <a:moveTo>
                    <a:pt x="6703" y="0"/>
                  </a:moveTo>
                  <a:lnTo>
                    <a:pt x="3888710" y="0"/>
                  </a:lnTo>
                  <a:cubicBezTo>
                    <a:pt x="3892411" y="0"/>
                    <a:pt x="3895412" y="3001"/>
                    <a:pt x="3895412" y="6703"/>
                  </a:cubicBezTo>
                  <a:lnTo>
                    <a:pt x="3895412" y="2548473"/>
                  </a:lnTo>
                  <a:cubicBezTo>
                    <a:pt x="3895412" y="2550250"/>
                    <a:pt x="3894706" y="2551955"/>
                    <a:pt x="3893449" y="2553212"/>
                  </a:cubicBezTo>
                  <a:cubicBezTo>
                    <a:pt x="3892192" y="2554469"/>
                    <a:pt x="3890487" y="2555175"/>
                    <a:pt x="3888710" y="2555175"/>
                  </a:cubicBezTo>
                  <a:lnTo>
                    <a:pt x="6703" y="2555175"/>
                  </a:lnTo>
                  <a:cubicBezTo>
                    <a:pt x="4925" y="2555175"/>
                    <a:pt x="3220" y="2554469"/>
                    <a:pt x="1963" y="2553212"/>
                  </a:cubicBezTo>
                  <a:cubicBezTo>
                    <a:pt x="706" y="2551955"/>
                    <a:pt x="0" y="2550250"/>
                    <a:pt x="0" y="2548473"/>
                  </a:cubicBezTo>
                  <a:lnTo>
                    <a:pt x="0" y="6703"/>
                  </a:lnTo>
                  <a:cubicBezTo>
                    <a:pt x="0" y="4925"/>
                    <a:pt x="706" y="3220"/>
                    <a:pt x="1963" y="1963"/>
                  </a:cubicBezTo>
                  <a:cubicBezTo>
                    <a:pt x="3220" y="706"/>
                    <a:pt x="4925" y="0"/>
                    <a:pt x="6703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3895412" cy="26028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4592187" y="2785762"/>
            <a:ext cx="3131856" cy="387211"/>
          </a:xfrm>
          <a:custGeom>
            <a:avLst/>
            <a:gdLst/>
            <a:ahLst/>
            <a:cxnLst/>
            <a:rect r="r" b="b" t="t" l="l"/>
            <a:pathLst>
              <a:path h="387211" w="3131856">
                <a:moveTo>
                  <a:pt x="3131855" y="0"/>
                </a:moveTo>
                <a:lnTo>
                  <a:pt x="0" y="0"/>
                </a:lnTo>
                <a:lnTo>
                  <a:pt x="0" y="387212"/>
                </a:lnTo>
                <a:lnTo>
                  <a:pt x="3131855" y="387212"/>
                </a:lnTo>
                <a:lnTo>
                  <a:pt x="313185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4700348" y="4211118"/>
            <a:ext cx="3131856" cy="387211"/>
          </a:xfrm>
          <a:custGeom>
            <a:avLst/>
            <a:gdLst/>
            <a:ahLst/>
            <a:cxnLst/>
            <a:rect r="r" b="b" t="t" l="l"/>
            <a:pathLst>
              <a:path h="387211" w="3131856">
                <a:moveTo>
                  <a:pt x="3131855" y="0"/>
                </a:moveTo>
                <a:lnTo>
                  <a:pt x="0" y="0"/>
                </a:lnTo>
                <a:lnTo>
                  <a:pt x="0" y="387212"/>
                </a:lnTo>
                <a:lnTo>
                  <a:pt x="3131855" y="387212"/>
                </a:lnTo>
                <a:lnTo>
                  <a:pt x="313185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3178043" y="4094607"/>
            <a:ext cx="1066105" cy="1066105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070A"/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1">
                <a:lnSpc>
                  <a:spcPts val="5141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3367827" y="4335569"/>
            <a:ext cx="686539" cy="584182"/>
          </a:xfrm>
          <a:custGeom>
            <a:avLst/>
            <a:gdLst/>
            <a:ahLst/>
            <a:cxnLst/>
            <a:rect r="r" b="b" t="t" l="l"/>
            <a:pathLst>
              <a:path h="584182" w="686539">
                <a:moveTo>
                  <a:pt x="0" y="0"/>
                </a:moveTo>
                <a:lnTo>
                  <a:pt x="686538" y="0"/>
                </a:lnTo>
                <a:lnTo>
                  <a:pt x="686538" y="584182"/>
                </a:lnTo>
                <a:lnTo>
                  <a:pt x="0" y="58418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3178043" y="2639921"/>
            <a:ext cx="1066105" cy="1066105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070A"/>
            </a:solidFill>
            <a:ln cap="sq">
              <a:noFill/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1">
                <a:lnSpc>
                  <a:spcPts val="5141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3373848" y="2930856"/>
            <a:ext cx="674495" cy="506485"/>
          </a:xfrm>
          <a:custGeom>
            <a:avLst/>
            <a:gdLst/>
            <a:ahLst/>
            <a:cxnLst/>
            <a:rect r="r" b="b" t="t" l="l"/>
            <a:pathLst>
              <a:path h="506485" w="674495">
                <a:moveTo>
                  <a:pt x="0" y="0"/>
                </a:moveTo>
                <a:lnTo>
                  <a:pt x="674496" y="0"/>
                </a:lnTo>
                <a:lnTo>
                  <a:pt x="674496" y="506485"/>
                </a:lnTo>
                <a:lnTo>
                  <a:pt x="0" y="50648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3178043" y="5589337"/>
            <a:ext cx="1066105" cy="1066105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070A"/>
            </a:solidFill>
            <a:ln cap="sq">
              <a:noFill/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1">
                <a:lnSpc>
                  <a:spcPts val="5141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3464631" y="5833839"/>
            <a:ext cx="492930" cy="682901"/>
          </a:xfrm>
          <a:custGeom>
            <a:avLst/>
            <a:gdLst/>
            <a:ahLst/>
            <a:cxnLst/>
            <a:rect r="r" b="b" t="t" l="l"/>
            <a:pathLst>
              <a:path h="682901" w="492930">
                <a:moveTo>
                  <a:pt x="0" y="0"/>
                </a:moveTo>
                <a:lnTo>
                  <a:pt x="492930" y="0"/>
                </a:lnTo>
                <a:lnTo>
                  <a:pt x="492930" y="682901"/>
                </a:lnTo>
                <a:lnTo>
                  <a:pt x="0" y="6829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4592187" y="5752098"/>
            <a:ext cx="4043515" cy="499925"/>
          </a:xfrm>
          <a:custGeom>
            <a:avLst/>
            <a:gdLst/>
            <a:ahLst/>
            <a:cxnLst/>
            <a:rect r="r" b="b" t="t" l="l"/>
            <a:pathLst>
              <a:path h="499925" w="4043515">
                <a:moveTo>
                  <a:pt x="0" y="0"/>
                </a:moveTo>
                <a:lnTo>
                  <a:pt x="4043515" y="0"/>
                </a:lnTo>
                <a:lnTo>
                  <a:pt x="4043515" y="499925"/>
                </a:lnTo>
                <a:lnTo>
                  <a:pt x="0" y="4999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2225464" y="239562"/>
            <a:ext cx="1239167" cy="1189600"/>
          </a:xfrm>
          <a:custGeom>
            <a:avLst/>
            <a:gdLst/>
            <a:ahLst/>
            <a:cxnLst/>
            <a:rect r="r" b="b" t="t" l="l"/>
            <a:pathLst>
              <a:path h="1189600" w="1239167">
                <a:moveTo>
                  <a:pt x="0" y="0"/>
                </a:moveTo>
                <a:lnTo>
                  <a:pt x="1239167" y="0"/>
                </a:lnTo>
                <a:lnTo>
                  <a:pt x="1239167" y="1189600"/>
                </a:lnTo>
                <a:lnTo>
                  <a:pt x="0" y="11896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2425142" y="1028700"/>
            <a:ext cx="4155247" cy="7843029"/>
          </a:xfrm>
          <a:custGeom>
            <a:avLst/>
            <a:gdLst/>
            <a:ahLst/>
            <a:cxnLst/>
            <a:rect r="r" b="b" t="t" l="l"/>
            <a:pathLst>
              <a:path h="7843029" w="4155247">
                <a:moveTo>
                  <a:pt x="0" y="0"/>
                </a:moveTo>
                <a:lnTo>
                  <a:pt x="4155247" y="0"/>
                </a:lnTo>
                <a:lnTo>
                  <a:pt x="4155247" y="7843029"/>
                </a:lnTo>
                <a:lnTo>
                  <a:pt x="0" y="7843029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3178043" y="7237990"/>
            <a:ext cx="1066105" cy="1066105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070A"/>
            </a:solidFill>
            <a:ln cap="sq">
              <a:noFill/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1">
                <a:lnSpc>
                  <a:spcPts val="5141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4592187" y="7400750"/>
            <a:ext cx="4043515" cy="499925"/>
          </a:xfrm>
          <a:custGeom>
            <a:avLst/>
            <a:gdLst/>
            <a:ahLst/>
            <a:cxnLst/>
            <a:rect r="r" b="b" t="t" l="l"/>
            <a:pathLst>
              <a:path h="499925" w="4043515">
                <a:moveTo>
                  <a:pt x="0" y="0"/>
                </a:moveTo>
                <a:lnTo>
                  <a:pt x="4043515" y="0"/>
                </a:lnTo>
                <a:lnTo>
                  <a:pt x="4043515" y="499926"/>
                </a:lnTo>
                <a:lnTo>
                  <a:pt x="0" y="4999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3266200" y="7331718"/>
            <a:ext cx="889792" cy="889792"/>
          </a:xfrm>
          <a:custGeom>
            <a:avLst/>
            <a:gdLst/>
            <a:ahLst/>
            <a:cxnLst/>
            <a:rect r="r" b="b" t="t" l="l"/>
            <a:pathLst>
              <a:path h="889792" w="889792">
                <a:moveTo>
                  <a:pt x="0" y="0"/>
                </a:moveTo>
                <a:lnTo>
                  <a:pt x="889792" y="0"/>
                </a:lnTo>
                <a:lnTo>
                  <a:pt x="889792" y="889791"/>
                </a:lnTo>
                <a:lnTo>
                  <a:pt x="0" y="889791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3367827" y="7519547"/>
            <a:ext cx="654276" cy="479803"/>
          </a:xfrm>
          <a:custGeom>
            <a:avLst/>
            <a:gdLst/>
            <a:ahLst/>
            <a:cxnLst/>
            <a:rect r="r" b="b" t="t" l="l"/>
            <a:pathLst>
              <a:path h="479803" w="654276">
                <a:moveTo>
                  <a:pt x="0" y="0"/>
                </a:moveTo>
                <a:lnTo>
                  <a:pt x="654276" y="0"/>
                </a:lnTo>
                <a:lnTo>
                  <a:pt x="654276" y="479803"/>
                </a:lnTo>
                <a:lnTo>
                  <a:pt x="0" y="479803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-18286" t="-35307" r="-25840" b="-39917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3178043" y="1305337"/>
            <a:ext cx="8894674" cy="1086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65"/>
              </a:lnSpc>
              <a:spcBef>
                <a:spcPct val="0"/>
              </a:spcBef>
            </a:pPr>
            <a:r>
              <a:rPr lang="en-US" sz="6332">
                <a:solidFill>
                  <a:srgbClr val="01070A"/>
                </a:solidFill>
                <a:latin typeface="Carelia"/>
                <a:ea typeface="Carelia"/>
                <a:cs typeface="Carelia"/>
                <a:sym typeface="Carelia"/>
              </a:rPr>
              <a:t>Beneifts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592187" y="2587308"/>
            <a:ext cx="2487619" cy="488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34"/>
              </a:lnSpc>
            </a:pPr>
            <a:r>
              <a:rPr lang="en-US" b="true" sz="2881">
                <a:solidFill>
                  <a:srgbClr val="01070A"/>
                </a:solidFill>
                <a:latin typeface="Dosis Medium"/>
                <a:ea typeface="Dosis Medium"/>
                <a:cs typeface="Dosis Medium"/>
                <a:sym typeface="Dosis Medium"/>
              </a:rPr>
              <a:t>Auto-completion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592187" y="3988310"/>
            <a:ext cx="4738719" cy="488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34"/>
              </a:lnSpc>
            </a:pPr>
            <a:r>
              <a:rPr lang="en-US" b="true" sz="2881">
                <a:solidFill>
                  <a:srgbClr val="01070A"/>
                </a:solidFill>
                <a:latin typeface="Dosis Medium"/>
                <a:ea typeface="Dosis Medium"/>
                <a:cs typeface="Dosis Medium"/>
                <a:sym typeface="Dosis Medium"/>
              </a:rPr>
              <a:t>Customizable Recommendations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4592187" y="5617912"/>
            <a:ext cx="4343927" cy="488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34"/>
              </a:lnSpc>
            </a:pPr>
            <a:r>
              <a:rPr lang="en-US" b="true" sz="2881">
                <a:solidFill>
                  <a:srgbClr val="01070A"/>
                </a:solidFill>
                <a:latin typeface="Dosis Medium"/>
                <a:ea typeface="Dosis Medium"/>
                <a:cs typeface="Dosis Medium"/>
                <a:sym typeface="Dosis Medium"/>
              </a:rPr>
              <a:t>Book Covers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4592187" y="7266565"/>
            <a:ext cx="4343927" cy="488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34"/>
              </a:lnSpc>
            </a:pPr>
            <a:r>
              <a:rPr lang="en-US" b="true" sz="2881">
                <a:solidFill>
                  <a:srgbClr val="01070A"/>
                </a:solidFill>
                <a:latin typeface="Dosis Medium"/>
                <a:ea typeface="Dosis Medium"/>
                <a:cs typeface="Dosis Medium"/>
                <a:sym typeface="Dosis Medium"/>
              </a:rPr>
              <a:t>Friendly UI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028700"/>
            <a:ext cx="15937055" cy="8287269"/>
          </a:xfrm>
          <a:custGeom>
            <a:avLst/>
            <a:gdLst/>
            <a:ahLst/>
            <a:cxnLst/>
            <a:rect r="r" b="b" t="t" l="l"/>
            <a:pathLst>
              <a:path h="8287269" w="15937055">
                <a:moveTo>
                  <a:pt x="0" y="0"/>
                </a:moveTo>
                <a:lnTo>
                  <a:pt x="15937055" y="0"/>
                </a:lnTo>
                <a:lnTo>
                  <a:pt x="15937055" y="8287269"/>
                </a:lnTo>
                <a:lnTo>
                  <a:pt x="0" y="82872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5762" y="588147"/>
            <a:ext cx="8187666" cy="8670153"/>
          </a:xfrm>
          <a:custGeom>
            <a:avLst/>
            <a:gdLst/>
            <a:ahLst/>
            <a:cxnLst/>
            <a:rect r="r" b="b" t="t" l="l"/>
            <a:pathLst>
              <a:path h="8670153" w="8187666">
                <a:moveTo>
                  <a:pt x="0" y="0"/>
                </a:moveTo>
                <a:lnTo>
                  <a:pt x="8187665" y="0"/>
                </a:lnTo>
                <a:lnTo>
                  <a:pt x="8187665" y="8670153"/>
                </a:lnTo>
                <a:lnTo>
                  <a:pt x="0" y="86701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573427" y="588147"/>
            <a:ext cx="9200973" cy="5750608"/>
          </a:xfrm>
          <a:custGeom>
            <a:avLst/>
            <a:gdLst/>
            <a:ahLst/>
            <a:cxnLst/>
            <a:rect r="r" b="b" t="t" l="l"/>
            <a:pathLst>
              <a:path h="5750608" w="9200973">
                <a:moveTo>
                  <a:pt x="0" y="0"/>
                </a:moveTo>
                <a:lnTo>
                  <a:pt x="9200973" y="0"/>
                </a:lnTo>
                <a:lnTo>
                  <a:pt x="9200973" y="5750608"/>
                </a:lnTo>
                <a:lnTo>
                  <a:pt x="0" y="57506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677494" y="117791"/>
            <a:ext cx="10821950" cy="7426563"/>
          </a:xfrm>
          <a:custGeom>
            <a:avLst/>
            <a:gdLst/>
            <a:ahLst/>
            <a:cxnLst/>
            <a:rect r="r" b="b" t="t" l="l"/>
            <a:pathLst>
              <a:path h="7426563" w="10821950">
                <a:moveTo>
                  <a:pt x="0" y="0"/>
                </a:moveTo>
                <a:lnTo>
                  <a:pt x="10821949" y="0"/>
                </a:lnTo>
                <a:lnTo>
                  <a:pt x="10821949" y="7426563"/>
                </a:lnTo>
                <a:lnTo>
                  <a:pt x="0" y="74265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723789" y="7496729"/>
            <a:ext cx="2729359" cy="389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0"/>
              </a:lnSpc>
              <a:spcBef>
                <a:spcPct val="0"/>
              </a:spcBef>
            </a:pPr>
            <a:r>
              <a:rPr lang="en-US" b="true" sz="229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AGE DISTRIBUTION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DAGUMckZQQ4</dc:identifier>
  <dcterms:modified xsi:type="dcterms:W3CDTF">2011-08-01T06:04:30Z</dcterms:modified>
  <cp:revision>1</cp:revision>
  <dc:title>RBS</dc:title>
</cp:coreProperties>
</file>