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6182" autoAdjust="0"/>
  </p:normalViewPr>
  <p:slideViewPr>
    <p:cSldViewPr snapToGrid="0">
      <p:cViewPr varScale="1">
        <p:scale>
          <a:sx n="101" d="100"/>
          <a:sy n="101" d="100"/>
        </p:scale>
        <p:origin x="6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1BC5-8AC2-485C-AB9E-A164A9485D9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4816-B97A-4C61-9E3A-1F862EA9B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24816-B97A-4C61-9E3A-1F862EA9B9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0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8ED26-5B7D-4ADF-AD41-611A2F89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3E5F8-883A-4290-A6A3-D8F560F6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6FD0D-B856-428C-ABDC-967B310D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C21E-9C11-4DBD-87F2-3E2E0BDC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A901-8232-4A93-8C89-C106CF37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715B-E6C0-440B-B981-CD991880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0176E-C3C4-47AE-BDAB-CEF4DE2B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E550E-F408-497E-A4CD-0F722DD8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5AB16-51B3-43F7-B266-8CD2381B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83A4-BBF8-46D3-B2B6-BF1D058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C8667-A69A-4D82-83FC-4B0ADA23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F0DE2-A0A5-417C-9B27-8AA60C35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72DA0-B897-4A3E-AE66-EA862AA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1BB21-9A16-4AAA-9708-C95D3C17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02196-5823-433B-BCC8-A6F60E9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0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EF91-B023-45D4-AA26-36A9D2F8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78B6-206C-4DE2-B340-3692A511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0B56-9775-4562-BFFA-2D7A2E5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A6D57-3453-4C05-B7EC-C1DA9AB2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3705-1154-4C81-BEC0-39450BE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BEB5-A8C3-4246-9723-055D3A38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E138D-54E8-4C5D-B2A3-24A88A2A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6A4D3-8865-4C05-897D-74C507DE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305B-96EB-4ABD-8637-0ECB190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C121-A831-475C-9630-4489F420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B153-2970-4842-8648-1FD2AA12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886ED-F2F6-48E6-A360-B716C8B59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A340C-7CC7-467B-82D4-55730DF1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69716-B5AF-4573-B321-2031C0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23E42-4ACD-4B22-9BDA-7B4849B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8ED7A-9314-44E2-801C-15E34A9F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4FCB-2CEF-4BDF-AB74-70060F3E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44432-6C2B-411B-8748-9B36865E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6978B-8FA6-461A-8E8E-5CB9F222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962943-1976-4698-A409-039BF1E9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57A3B-5942-4BF5-890B-03A33D20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E59FF-151A-4F49-A431-403E68ED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EA908-C24C-41F5-971B-71260A3C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2F1755-0359-4002-BF7E-3CCD8163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43C6-85DE-4F4E-B0D1-51D3FC6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783BC-07DC-43E8-9760-48D7675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D1E19-02B8-4B4D-AB2B-B23B3B3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4DC79-8DF1-40BF-98AE-1A2FDD5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BC290-7FD0-4BCC-93F5-C82CB43D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C4567-B676-4CAF-94E6-1FF036C3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B0CD0-173D-454F-A84C-1C25A64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1F95-E900-4CEB-B959-A2387E0A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0377-F9D1-4048-B38E-F49ECF90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4D343-1F18-462B-A695-CC4D9795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F25C9-759D-4192-ABE7-5D13EE9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8DB6B-DEB3-4E61-8903-0F12CA1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8240C-0938-4A4B-A5CD-871E354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5E73-ED03-4858-8EA5-363A8F79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2464F5-0C13-4C86-A839-1046C412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E5681-2EA6-437E-AC40-F87296BF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EA79F-1B6C-47D8-90E4-C60658CB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F5B38-C757-4319-8966-5AE4D25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E707A-F5CA-40FF-81F1-7241A40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F6A8B-FFD7-4204-9550-E96558C2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F17A9-C3C6-4E28-8E57-54257EEF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98903-9C9E-4DD7-A95E-524A2259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5F-1B0C-42D9-87D4-445D022E5F6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9A8DD-C30B-446E-9BE6-917E754A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3D0ED-AC2F-4895-9E07-6C519614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7E7E8DB-60DB-43DF-BDD4-E242F43F5E20}"/>
              </a:ext>
            </a:extLst>
          </p:cNvPr>
          <p:cNvSpPr/>
          <p:nvPr/>
        </p:nvSpPr>
        <p:spPr>
          <a:xfrm>
            <a:off x="377700" y="1821669"/>
            <a:ext cx="7184803" cy="426169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ctr"/>
            <a:r>
              <a:rPr lang="en-US" altLang="zh-CN" sz="1600" b="1" dirty="0"/>
              <a:t>Recommender Backend </a:t>
            </a:r>
            <a:endParaRPr lang="zh-CN" altLang="en-US" sz="1600" b="1" dirty="0"/>
          </a:p>
        </p:txBody>
      </p:sp>
      <p:sp>
        <p:nvSpPr>
          <p:cNvPr id="69" name="矩形: 单圆角 68">
            <a:extLst>
              <a:ext uri="{FF2B5EF4-FFF2-40B4-BE49-F238E27FC236}">
                <a16:creationId xmlns:a16="http://schemas.microsoft.com/office/drawing/2014/main" id="{F6E6E09C-0745-4B67-87FE-B03D36E23B5C}"/>
              </a:ext>
            </a:extLst>
          </p:cNvPr>
          <p:cNvSpPr/>
          <p:nvPr/>
        </p:nvSpPr>
        <p:spPr>
          <a:xfrm>
            <a:off x="659143" y="2492929"/>
            <a:ext cx="3409821" cy="1428763"/>
          </a:xfrm>
          <a:prstGeom prst="round1Rect">
            <a:avLst/>
          </a:prstGeom>
          <a:solidFill>
            <a:srgbClr val="FFFF6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Real-Time Module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10AA12F-FB27-4328-85BC-C738E2251DD1}"/>
              </a:ext>
            </a:extLst>
          </p:cNvPr>
          <p:cNvCxnSpPr>
            <a:cxnSpLocks/>
            <a:stCxn id="99" idx="3"/>
            <a:endCxn id="152" idx="2"/>
          </p:cNvCxnSpPr>
          <p:nvPr/>
        </p:nvCxnSpPr>
        <p:spPr>
          <a:xfrm>
            <a:off x="4000779" y="3367771"/>
            <a:ext cx="2516301" cy="709197"/>
          </a:xfrm>
          <a:prstGeom prst="bentConnector3">
            <a:avLst>
              <a:gd name="adj1" fmla="val 50000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箭头: 下 272">
            <a:extLst>
              <a:ext uri="{FF2B5EF4-FFF2-40B4-BE49-F238E27FC236}">
                <a16:creationId xmlns:a16="http://schemas.microsoft.com/office/drawing/2014/main" id="{C37D5B0A-4A20-4C48-AE74-1939AC7FFF91}"/>
              </a:ext>
            </a:extLst>
          </p:cNvPr>
          <p:cNvSpPr/>
          <p:nvPr/>
        </p:nvSpPr>
        <p:spPr>
          <a:xfrm rot="16200000">
            <a:off x="4867557" y="2844837"/>
            <a:ext cx="419368" cy="204489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/>
              <a:t>“</a:t>
            </a:r>
            <a:r>
              <a:rPr lang="en-US" altLang="zh-CN" sz="1100" b="1" u="sng" dirty="0"/>
              <a:t>Hot Item</a:t>
            </a:r>
            <a:r>
              <a:rPr lang="en-US" altLang="zh-CN" sz="1100" dirty="0"/>
              <a:t>” recommendation</a:t>
            </a:r>
            <a:endParaRPr lang="zh-CN" altLang="en-US" sz="1100" dirty="0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57073A4E-A813-444E-A87F-B5499FF1AB88}"/>
              </a:ext>
            </a:extLst>
          </p:cNvPr>
          <p:cNvSpPr/>
          <p:nvPr/>
        </p:nvSpPr>
        <p:spPr>
          <a:xfrm rot="16200000">
            <a:off x="2965602" y="3484706"/>
            <a:ext cx="426761" cy="465131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History Categories</a:t>
            </a:r>
            <a:r>
              <a:rPr lang="en-US" altLang="zh-CN" sz="1100" dirty="0"/>
              <a:t>” recommendation</a:t>
            </a:r>
            <a:endParaRPr lang="zh-CN" altLang="en-US" sz="11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D9E296-03AB-471D-9B2D-3354DCE1D8BF}"/>
              </a:ext>
            </a:extLst>
          </p:cNvPr>
          <p:cNvSpPr/>
          <p:nvPr/>
        </p:nvSpPr>
        <p:spPr>
          <a:xfrm>
            <a:off x="377700" y="109101"/>
            <a:ext cx="7184803" cy="126371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ctr"/>
            <a:r>
              <a:rPr lang="en-US" altLang="zh-CN" sz="1600" b="1"/>
              <a:t>Web Frontend</a:t>
            </a:r>
            <a:endParaRPr lang="zh-CN" altLang="en-US" sz="1600" b="1" dirty="0"/>
          </a:p>
        </p:txBody>
      </p:sp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8063B970-C97F-49BF-98BB-C75AA6355616}"/>
              </a:ext>
            </a:extLst>
          </p:cNvPr>
          <p:cNvSpPr/>
          <p:nvPr/>
        </p:nvSpPr>
        <p:spPr>
          <a:xfrm>
            <a:off x="551845" y="643316"/>
            <a:ext cx="1338911" cy="623060"/>
          </a:xfrm>
          <a:prstGeom prst="round1Rect">
            <a:avLst/>
          </a:prstGeom>
          <a:solidFill>
            <a:srgbClr val="FFFF6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Like Behavior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矩形: 单圆角 12">
            <a:extLst>
              <a:ext uri="{FF2B5EF4-FFF2-40B4-BE49-F238E27FC236}">
                <a16:creationId xmlns:a16="http://schemas.microsoft.com/office/drawing/2014/main" id="{DC86D856-F4B3-4D93-B499-B26975F29172}"/>
              </a:ext>
            </a:extLst>
          </p:cNvPr>
          <p:cNvSpPr/>
          <p:nvPr/>
        </p:nvSpPr>
        <p:spPr>
          <a:xfrm>
            <a:off x="2019085" y="646324"/>
            <a:ext cx="1400838" cy="623060"/>
          </a:xfrm>
          <a:prstGeom prst="round1Rect">
            <a:avLst/>
          </a:prstGeom>
          <a:solidFill>
            <a:srgbClr val="FFFF6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Click Behavior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6" name="矩形: 单圆角 15">
            <a:extLst>
              <a:ext uri="{FF2B5EF4-FFF2-40B4-BE49-F238E27FC236}">
                <a16:creationId xmlns:a16="http://schemas.microsoft.com/office/drawing/2014/main" id="{D5170E61-7516-4693-8D2E-548D74228706}"/>
              </a:ext>
            </a:extLst>
          </p:cNvPr>
          <p:cNvSpPr/>
          <p:nvPr/>
        </p:nvSpPr>
        <p:spPr>
          <a:xfrm>
            <a:off x="659143" y="4134909"/>
            <a:ext cx="5236832" cy="1456713"/>
          </a:xfrm>
          <a:prstGeom prst="round1Rect">
            <a:avLst/>
          </a:prstGeom>
          <a:solidFill>
            <a:srgbClr val="FFFF6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Personalize Module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55EEF9F-E1DC-4E5E-AC79-C739E9E5C780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5400000">
            <a:off x="-938084" y="3049665"/>
            <a:ext cx="3942674" cy="376097"/>
          </a:xfrm>
          <a:prstGeom prst="bentConnector4">
            <a:avLst>
              <a:gd name="adj1" fmla="val 9094"/>
              <a:gd name="adj2" fmla="val 176991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CF544C4-D18E-4380-98B2-6B693236FAF2}"/>
              </a:ext>
            </a:extLst>
          </p:cNvPr>
          <p:cNvSpPr/>
          <p:nvPr/>
        </p:nvSpPr>
        <p:spPr>
          <a:xfrm>
            <a:off x="3707246" y="4598048"/>
            <a:ext cx="1874979" cy="915676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Rec-Engine</a:t>
            </a:r>
            <a:endParaRPr lang="zh-CN" altLang="en-US" sz="1400" b="1" dirty="0"/>
          </a:p>
        </p:txBody>
      </p:sp>
      <p:sp>
        <p:nvSpPr>
          <p:cNvPr id="49" name="矩形: 剪去对角 48">
            <a:extLst>
              <a:ext uri="{FF2B5EF4-FFF2-40B4-BE49-F238E27FC236}">
                <a16:creationId xmlns:a16="http://schemas.microsoft.com/office/drawing/2014/main" id="{3044F3ED-DF7B-4DC6-B7D0-041E786ECD3D}"/>
              </a:ext>
            </a:extLst>
          </p:cNvPr>
          <p:cNvSpPr/>
          <p:nvPr/>
        </p:nvSpPr>
        <p:spPr>
          <a:xfrm>
            <a:off x="2811295" y="5021691"/>
            <a:ext cx="699908" cy="37530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Beam</a:t>
            </a:r>
            <a:endParaRPr lang="zh-CN" altLang="en-US" sz="1400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37E172-FEC6-4004-81E2-4F1314169F1F}"/>
              </a:ext>
            </a:extLst>
          </p:cNvPr>
          <p:cNvCxnSpPr>
            <a:cxnSpLocks/>
            <a:stCxn id="306" idx="1"/>
            <a:endCxn id="91" idx="1"/>
          </p:cNvCxnSpPr>
          <p:nvPr/>
        </p:nvCxnSpPr>
        <p:spPr>
          <a:xfrm rot="5400000">
            <a:off x="826228" y="1282987"/>
            <a:ext cx="1937306" cy="1818399"/>
          </a:xfrm>
          <a:prstGeom prst="bentConnector4">
            <a:avLst>
              <a:gd name="adj1" fmla="val 26930"/>
              <a:gd name="adj2" fmla="val 109638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BD427538-C151-47C3-893B-AA813019EB55}"/>
              </a:ext>
            </a:extLst>
          </p:cNvPr>
          <p:cNvSpPr/>
          <p:nvPr/>
        </p:nvSpPr>
        <p:spPr>
          <a:xfrm>
            <a:off x="885681" y="2937557"/>
            <a:ext cx="913863" cy="446564"/>
          </a:xfrm>
          <a:prstGeom prst="rect">
            <a:avLst/>
          </a:prstGeom>
          <a:solidFill>
            <a:srgbClr val="00206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(Kafka)</a:t>
            </a:r>
            <a:endParaRPr lang="zh-CN" altLang="en-US" sz="14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1E8778A-1D62-45B7-BCC1-8164DD8A518E}"/>
              </a:ext>
            </a:extLst>
          </p:cNvPr>
          <p:cNvSpPr/>
          <p:nvPr/>
        </p:nvSpPr>
        <p:spPr>
          <a:xfrm>
            <a:off x="2133379" y="2839579"/>
            <a:ext cx="1867400" cy="1056384"/>
          </a:xfrm>
          <a:prstGeom prst="rect">
            <a:avLst/>
          </a:prstGeom>
          <a:solidFill>
            <a:srgbClr val="002060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Online Analysis: </a:t>
            </a:r>
          </a:p>
          <a:p>
            <a:pPr algn="ctr"/>
            <a:r>
              <a:rPr lang="en-US" altLang="zh-CN" sz="1100" b="1" dirty="0"/>
              <a:t>(</a:t>
            </a:r>
            <a:r>
              <a:rPr lang="en-US" altLang="zh-CN" sz="1100" b="1" u="sng" dirty="0"/>
              <a:t>LBS &amp; Real-Time</a:t>
            </a:r>
            <a:r>
              <a:rPr lang="en-US" altLang="zh-CN" sz="1100" b="1" dirty="0"/>
              <a:t>)</a:t>
            </a:r>
            <a:endParaRPr lang="zh-CN" altLang="en-US" sz="11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95E03E9-E2E2-4D39-9BF3-DFA5677A39CA}"/>
              </a:ext>
            </a:extLst>
          </p:cNvPr>
          <p:cNvSpPr/>
          <p:nvPr/>
        </p:nvSpPr>
        <p:spPr>
          <a:xfrm>
            <a:off x="2200814" y="3350929"/>
            <a:ext cx="702135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DB</a:t>
            </a:r>
            <a:endParaRPr lang="zh-CN" altLang="en-US" sz="105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EFF497A-F3AA-490B-B28D-84471586999D}"/>
              </a:ext>
            </a:extLst>
          </p:cNvPr>
          <p:cNvSpPr/>
          <p:nvPr/>
        </p:nvSpPr>
        <p:spPr>
          <a:xfrm>
            <a:off x="2950245" y="3343446"/>
            <a:ext cx="982349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Selection</a:t>
            </a:r>
            <a:r>
              <a:rPr lang="en-US" altLang="zh-CN" sz="1050" b="1" dirty="0"/>
              <a:t> </a:t>
            </a:r>
            <a:r>
              <a:rPr lang="en-US" altLang="zh-CN" sz="1100" b="1" dirty="0"/>
              <a:t>Logic</a:t>
            </a:r>
            <a:endParaRPr lang="zh-CN" altLang="en-US" sz="1050" b="1" dirty="0"/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39BAD6B-A018-48C5-BDC7-1B81931694EF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799544" y="3160839"/>
            <a:ext cx="333835" cy="206932"/>
          </a:xfrm>
          <a:prstGeom prst="bentConnector3">
            <a:avLst>
              <a:gd name="adj1" fmla="val 50000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: 剪去对角 128">
            <a:extLst>
              <a:ext uri="{FF2B5EF4-FFF2-40B4-BE49-F238E27FC236}">
                <a16:creationId xmlns:a16="http://schemas.microsoft.com/office/drawing/2014/main" id="{DD567FB5-699E-4B74-9976-98D1A321DB32}"/>
              </a:ext>
            </a:extLst>
          </p:cNvPr>
          <p:cNvSpPr/>
          <p:nvPr/>
        </p:nvSpPr>
        <p:spPr>
          <a:xfrm>
            <a:off x="5490941" y="4229857"/>
            <a:ext cx="754988" cy="37530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Merge Logic-1</a:t>
            </a:r>
            <a:endParaRPr lang="zh-CN" altLang="en-US" sz="1100" dirty="0"/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B540102D-251A-4816-8A5A-D6472FB92D38}"/>
              </a:ext>
            </a:extLst>
          </p:cNvPr>
          <p:cNvCxnSpPr>
            <a:cxnSpLocks/>
            <a:stCxn id="386" idx="0"/>
            <a:endCxn id="129" idx="2"/>
          </p:cNvCxnSpPr>
          <p:nvPr/>
        </p:nvCxnSpPr>
        <p:spPr>
          <a:xfrm rot="5400000" flipH="1" flipV="1">
            <a:off x="5062920" y="4524945"/>
            <a:ext cx="535456" cy="320585"/>
          </a:xfrm>
          <a:prstGeom prst="bentConnector2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剪去对角 151">
            <a:extLst>
              <a:ext uri="{FF2B5EF4-FFF2-40B4-BE49-F238E27FC236}">
                <a16:creationId xmlns:a16="http://schemas.microsoft.com/office/drawing/2014/main" id="{B6532E04-24BF-460E-A67F-AB65DBAA675A}"/>
              </a:ext>
            </a:extLst>
          </p:cNvPr>
          <p:cNvSpPr/>
          <p:nvPr/>
        </p:nvSpPr>
        <p:spPr>
          <a:xfrm>
            <a:off x="6517080" y="3821662"/>
            <a:ext cx="926923" cy="510611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Merge Logic-2</a:t>
            </a:r>
            <a:endParaRPr lang="zh-CN" altLang="en-US" sz="1400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4FDE7857-4273-4AC3-A833-A60B0B5A5FC4}"/>
              </a:ext>
            </a:extLst>
          </p:cNvPr>
          <p:cNvCxnSpPr>
            <a:cxnSpLocks/>
            <a:stCxn id="129" idx="0"/>
            <a:endCxn id="152" idx="2"/>
          </p:cNvCxnSpPr>
          <p:nvPr/>
        </p:nvCxnSpPr>
        <p:spPr>
          <a:xfrm flipV="1">
            <a:off x="6245929" y="4076968"/>
            <a:ext cx="271151" cy="340541"/>
          </a:xfrm>
          <a:prstGeom prst="bentConnector3">
            <a:avLst>
              <a:gd name="adj1" fmla="val 26113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52CBAF79-49BC-4397-A2E0-8AAF56AD410C}"/>
              </a:ext>
            </a:extLst>
          </p:cNvPr>
          <p:cNvCxnSpPr>
            <a:cxnSpLocks/>
            <a:stCxn id="152" idx="0"/>
            <a:endCxn id="332" idx="2"/>
          </p:cNvCxnSpPr>
          <p:nvPr/>
        </p:nvCxnSpPr>
        <p:spPr>
          <a:xfrm flipH="1" flipV="1">
            <a:off x="4144493" y="1274667"/>
            <a:ext cx="3299510" cy="2802301"/>
          </a:xfrm>
          <a:prstGeom prst="bentConnector4">
            <a:avLst>
              <a:gd name="adj1" fmla="val -1616"/>
              <a:gd name="adj2" fmla="val 82835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箭头: 下 262">
            <a:extLst>
              <a:ext uri="{FF2B5EF4-FFF2-40B4-BE49-F238E27FC236}">
                <a16:creationId xmlns:a16="http://schemas.microsoft.com/office/drawing/2014/main" id="{AD3C62B0-C987-41F5-8C3E-B1E9C229E874}"/>
              </a:ext>
            </a:extLst>
          </p:cNvPr>
          <p:cNvSpPr/>
          <p:nvPr/>
        </p:nvSpPr>
        <p:spPr>
          <a:xfrm>
            <a:off x="2200815" y="1308590"/>
            <a:ext cx="443326" cy="124389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Click</a:t>
            </a:r>
            <a:r>
              <a:rPr lang="en-US" altLang="zh-CN" sz="1100" dirty="0"/>
              <a:t>” history</a:t>
            </a:r>
            <a:endParaRPr lang="zh-CN" altLang="en-US" sz="1100" dirty="0"/>
          </a:p>
        </p:txBody>
      </p:sp>
      <p:sp>
        <p:nvSpPr>
          <p:cNvPr id="264" name="箭头: 下 263">
            <a:extLst>
              <a:ext uri="{FF2B5EF4-FFF2-40B4-BE49-F238E27FC236}">
                <a16:creationId xmlns:a16="http://schemas.microsoft.com/office/drawing/2014/main" id="{C856DDDC-52EB-4406-84E0-B851DBB72756}"/>
              </a:ext>
            </a:extLst>
          </p:cNvPr>
          <p:cNvSpPr/>
          <p:nvPr/>
        </p:nvSpPr>
        <p:spPr>
          <a:xfrm>
            <a:off x="117659" y="1535728"/>
            <a:ext cx="449235" cy="363040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Like</a:t>
            </a:r>
            <a:r>
              <a:rPr lang="en-US" altLang="zh-CN" sz="1100" dirty="0"/>
              <a:t>” history</a:t>
            </a:r>
            <a:endParaRPr lang="zh-CN" altLang="en-US" sz="1100" dirty="0"/>
          </a:p>
        </p:txBody>
      </p:sp>
      <p:sp>
        <p:nvSpPr>
          <p:cNvPr id="269" name="箭头: 下 268">
            <a:extLst>
              <a:ext uri="{FF2B5EF4-FFF2-40B4-BE49-F238E27FC236}">
                <a16:creationId xmlns:a16="http://schemas.microsoft.com/office/drawing/2014/main" id="{F51BAD4D-46E3-4DB3-8B67-53988A224A0F}"/>
              </a:ext>
            </a:extLst>
          </p:cNvPr>
          <p:cNvSpPr/>
          <p:nvPr/>
        </p:nvSpPr>
        <p:spPr>
          <a:xfrm rot="10800000">
            <a:off x="6772812" y="1817262"/>
            <a:ext cx="500618" cy="19719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list of ” </a:t>
            </a:r>
            <a:r>
              <a:rPr lang="en-US" altLang="zh-CN" sz="1100" b="1" u="sng" dirty="0"/>
              <a:t>Recommend Items</a:t>
            </a:r>
            <a:r>
              <a:rPr lang="en-US" altLang="zh-CN" sz="1100" dirty="0"/>
              <a:t>”</a:t>
            </a:r>
            <a:endParaRPr lang="zh-CN" altLang="en-US" sz="1100" dirty="0"/>
          </a:p>
        </p:txBody>
      </p:sp>
      <p:sp>
        <p:nvSpPr>
          <p:cNvPr id="306" name="矩形: 剪去左右顶角 305">
            <a:extLst>
              <a:ext uri="{FF2B5EF4-FFF2-40B4-BE49-F238E27FC236}">
                <a16:creationId xmlns:a16="http://schemas.microsoft.com/office/drawing/2014/main" id="{F6BB3E79-05C1-4543-88A1-48DC50854786}"/>
              </a:ext>
            </a:extLst>
          </p:cNvPr>
          <p:cNvSpPr/>
          <p:nvPr/>
        </p:nvSpPr>
        <p:spPr>
          <a:xfrm>
            <a:off x="2094525" y="984961"/>
            <a:ext cx="1219109" cy="238572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Onclick checking</a:t>
            </a:r>
            <a:endParaRPr lang="zh-CN" altLang="en-US" sz="1000" b="1" dirty="0"/>
          </a:p>
        </p:txBody>
      </p:sp>
      <p:sp>
        <p:nvSpPr>
          <p:cNvPr id="332" name="矩形: 单圆角 331">
            <a:extLst>
              <a:ext uri="{FF2B5EF4-FFF2-40B4-BE49-F238E27FC236}">
                <a16:creationId xmlns:a16="http://schemas.microsoft.com/office/drawing/2014/main" id="{F41DB627-65E9-4341-8D15-582DF3431326}"/>
              </a:ext>
            </a:extLst>
          </p:cNvPr>
          <p:cNvSpPr/>
          <p:nvPr/>
        </p:nvSpPr>
        <p:spPr>
          <a:xfrm>
            <a:off x="3547281" y="651607"/>
            <a:ext cx="1194423" cy="623060"/>
          </a:xfrm>
          <a:prstGeom prst="round1Rect">
            <a:avLst/>
          </a:prstGeom>
          <a:solidFill>
            <a:srgbClr val="FFFF6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Recommend Display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CFE20F3B-ED9F-48E5-B8C5-3970C57EE14A}"/>
              </a:ext>
            </a:extLst>
          </p:cNvPr>
          <p:cNvSpPr/>
          <p:nvPr/>
        </p:nvSpPr>
        <p:spPr>
          <a:xfrm>
            <a:off x="3754233" y="4952965"/>
            <a:ext cx="996788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ML algorithm</a:t>
            </a:r>
            <a:endParaRPr lang="zh-CN" altLang="en-US" sz="1050" b="1" dirty="0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1D4F834D-4618-444B-A62F-3B0614BAEB34}"/>
              </a:ext>
            </a:extLst>
          </p:cNvPr>
          <p:cNvSpPr/>
          <p:nvPr/>
        </p:nvSpPr>
        <p:spPr>
          <a:xfrm>
            <a:off x="4792862" y="4952965"/>
            <a:ext cx="754988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model</a:t>
            </a:r>
            <a:endParaRPr lang="zh-CN" altLang="en-US" sz="1050" b="1" dirty="0"/>
          </a:p>
        </p:txBody>
      </p:sp>
      <p:cxnSp>
        <p:nvCxnSpPr>
          <p:cNvPr id="418" name="连接符: 肘形 417">
            <a:extLst>
              <a:ext uri="{FF2B5EF4-FFF2-40B4-BE49-F238E27FC236}">
                <a16:creationId xmlns:a16="http://schemas.microsoft.com/office/drawing/2014/main" id="{74604D25-9D03-48B3-A30E-5915D940FDFA}"/>
              </a:ext>
            </a:extLst>
          </p:cNvPr>
          <p:cNvCxnSpPr>
            <a:cxnSpLocks/>
            <a:stCxn id="471" idx="0"/>
            <a:endCxn id="129" idx="2"/>
          </p:cNvCxnSpPr>
          <p:nvPr/>
        </p:nvCxnSpPr>
        <p:spPr>
          <a:xfrm rot="5400000" flipH="1" flipV="1">
            <a:off x="3492066" y="2978302"/>
            <a:ext cx="559667" cy="3438083"/>
          </a:xfrm>
          <a:prstGeom prst="bentConnector2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: 单圆角 442">
            <a:extLst>
              <a:ext uri="{FF2B5EF4-FFF2-40B4-BE49-F238E27FC236}">
                <a16:creationId xmlns:a16="http://schemas.microsoft.com/office/drawing/2014/main" id="{6C724013-F840-48D0-A4B6-2E3E4160E0C2}"/>
              </a:ext>
            </a:extLst>
          </p:cNvPr>
          <p:cNvSpPr/>
          <p:nvPr/>
        </p:nvSpPr>
        <p:spPr>
          <a:xfrm>
            <a:off x="4869062" y="651607"/>
            <a:ext cx="1194423" cy="623060"/>
          </a:xfrm>
          <a:prstGeom prst="round1Rect">
            <a:avLst/>
          </a:prstGeom>
          <a:solidFill>
            <a:srgbClr val="FFFF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(Login Page)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449" name="矩形: 单圆角 448">
            <a:extLst>
              <a:ext uri="{FF2B5EF4-FFF2-40B4-BE49-F238E27FC236}">
                <a16:creationId xmlns:a16="http://schemas.microsoft.com/office/drawing/2014/main" id="{2573C9BD-16B3-4C7C-BA6F-2B83751A6632}"/>
              </a:ext>
            </a:extLst>
          </p:cNvPr>
          <p:cNvSpPr/>
          <p:nvPr/>
        </p:nvSpPr>
        <p:spPr>
          <a:xfrm>
            <a:off x="6139815" y="651607"/>
            <a:ext cx="1194423" cy="623060"/>
          </a:xfrm>
          <a:prstGeom prst="round1Rect">
            <a:avLst/>
          </a:prstGeom>
          <a:solidFill>
            <a:srgbClr val="FFFF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(Frontend Framework)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6FF2BF69-3996-43DA-AF20-770DF8C59756}"/>
              </a:ext>
            </a:extLst>
          </p:cNvPr>
          <p:cNvCxnSpPr>
            <a:cxnSpLocks/>
            <a:stCxn id="49" idx="0"/>
            <a:endCxn id="385" idx="1"/>
          </p:cNvCxnSpPr>
          <p:nvPr/>
        </p:nvCxnSpPr>
        <p:spPr>
          <a:xfrm flipV="1">
            <a:off x="3511203" y="5209050"/>
            <a:ext cx="243030" cy="293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>
            <a:extLst>
              <a:ext uri="{FF2B5EF4-FFF2-40B4-BE49-F238E27FC236}">
                <a16:creationId xmlns:a16="http://schemas.microsoft.com/office/drawing/2014/main" id="{14AA9342-E76D-4B49-9E4E-2D9810E83573}"/>
              </a:ext>
            </a:extLst>
          </p:cNvPr>
          <p:cNvSpPr/>
          <p:nvPr/>
        </p:nvSpPr>
        <p:spPr>
          <a:xfrm>
            <a:off x="782617" y="4597340"/>
            <a:ext cx="1779608" cy="915676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Personal History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22D88C-2514-4960-BA27-65082B72A3EA}"/>
              </a:ext>
            </a:extLst>
          </p:cNvPr>
          <p:cNvSpPr/>
          <p:nvPr/>
        </p:nvSpPr>
        <p:spPr>
          <a:xfrm>
            <a:off x="845204" y="4985768"/>
            <a:ext cx="705934" cy="446564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Data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Base</a:t>
            </a:r>
            <a:endParaRPr lang="zh-CN" altLang="en-US" sz="1400" b="1" dirty="0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8A310539-AA73-497B-B611-BA4A76CEF16D}"/>
              </a:ext>
            </a:extLst>
          </p:cNvPr>
          <p:cNvSpPr/>
          <p:nvPr/>
        </p:nvSpPr>
        <p:spPr>
          <a:xfrm>
            <a:off x="1600816" y="4977176"/>
            <a:ext cx="904084" cy="459847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Personal History</a:t>
            </a:r>
            <a:endParaRPr lang="zh-CN" altLang="en-US" sz="1400" b="1" dirty="0"/>
          </a:p>
        </p:txBody>
      </p: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12846497-D08F-49CF-B6EE-516A9AB191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11094" y="4500094"/>
            <a:ext cx="222989" cy="1613124"/>
          </a:xfrm>
          <a:prstGeom prst="bentConnector4">
            <a:avLst>
              <a:gd name="adj1" fmla="val -76888"/>
              <a:gd name="adj2" fmla="val 85897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6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78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Ziang Qin</dc:creator>
  <cp:lastModifiedBy>Ziang Qin</cp:lastModifiedBy>
  <cp:revision>221</cp:revision>
  <dcterms:created xsi:type="dcterms:W3CDTF">2019-06-25T02:57:37Z</dcterms:created>
  <dcterms:modified xsi:type="dcterms:W3CDTF">2019-06-25T23:06:11Z</dcterms:modified>
</cp:coreProperties>
</file>